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298" r:id="rId2"/>
  </p:sldIdLst>
  <p:sldSz cx="9144000" cy="6858000" type="screen4x3"/>
  <p:notesSz cx="6797675" cy="9926638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DE6A"/>
    <a:srgbClr val="3399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143" autoAdjust="0"/>
  </p:normalViewPr>
  <p:slideViewPr>
    <p:cSldViewPr>
      <p:cViewPr>
        <p:scale>
          <a:sx n="94" d="100"/>
          <a:sy n="94" d="100"/>
        </p:scale>
        <p:origin x="-768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336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handoutMaster" Target="handoutMasters/handout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2ED089CB-1FD6-4BEE-A3FB-63A101E5FE54}" type="datetimeFigureOut">
              <a:rPr lang="en-AU"/>
              <a:pPr>
                <a:defRPr/>
              </a:pPr>
              <a:t>2015-01-23</a:t>
            </a:fld>
            <a:endParaRPr lang="en-AU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BCF68C28-75EA-427A-86EB-0BD405C8179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6964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979D4E14-44A8-44A2-99FA-AEAE3A5C4EF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75580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CA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We have two more ‘contextualization’ exercises &amp;  we want to ensure they</a:t>
            </a:r>
            <a:r>
              <a:rPr lang="en-CA" sz="120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 </a:t>
            </a:r>
            <a:r>
              <a:rPr lang="en-CA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meet everyone’s needs</a:t>
            </a:r>
            <a:endParaRPr lang="en-US" sz="12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pPr lvl="0"/>
            <a:r>
              <a:rPr lang="en-CA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 </a:t>
            </a:r>
            <a:endParaRPr lang="en-US" sz="12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pPr lvl="0"/>
            <a:r>
              <a:rPr lang="en-CA" sz="1200" i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How did that exercise and the feedback go?</a:t>
            </a:r>
          </a:p>
          <a:p>
            <a:pPr lvl="0"/>
            <a:r>
              <a:rPr lang="en-CA" sz="1200" i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What </a:t>
            </a:r>
            <a:r>
              <a:rPr lang="en-CA" sz="1200" i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worked well?</a:t>
            </a:r>
            <a:endParaRPr lang="en-US" sz="12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pPr lvl="0"/>
            <a:r>
              <a:rPr lang="en-CA" sz="1200" i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What are some suggested changes?</a:t>
            </a:r>
            <a:endParaRPr lang="en-US" sz="12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pPr lvl="0"/>
            <a:r>
              <a:rPr lang="en-CA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 </a:t>
            </a:r>
            <a:endParaRPr lang="en-US" sz="12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pPr lvl="0"/>
            <a:r>
              <a:rPr lang="en-CA" sz="120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One facilitator interacts with group, one records feedback</a:t>
            </a:r>
            <a:endParaRPr lang="en-US" sz="12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r>
              <a:rPr lang="en-CA" sz="1200" b="1" u="none" strike="noStrike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+mn-cs"/>
              </a:rPr>
              <a:t> </a:t>
            </a:r>
            <a:endParaRPr lang="en-US" sz="1200" kern="1200" dirty="0" smtClean="0">
              <a:solidFill>
                <a:schemeClr val="tx1"/>
              </a:solidFill>
              <a:effectLst/>
              <a:latin typeface="Arial" pitchFamily="34" charset="0"/>
              <a:ea typeface="+mn-ea"/>
              <a:cs typeface="+mn-cs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9D4E14-44A8-44A2-99FA-AEAE3A5C4EF3}" type="slidenum">
              <a:rPr lang="en-AU" smtClean="0"/>
              <a:pPr>
                <a:defRPr/>
              </a:pPr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3143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7148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2561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4744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1340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8366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8612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9274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653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45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0813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6302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tiff"/><Relationship Id="rId15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-14031" y="222769"/>
            <a:ext cx="7667625" cy="54193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085" y="73049"/>
            <a:ext cx="1368425" cy="763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lines.tiff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43"/>
          <a:stretch/>
        </p:blipFill>
        <p:spPr>
          <a:xfrm>
            <a:off x="1475656" y="6278018"/>
            <a:ext cx="6715611" cy="588563"/>
          </a:xfrm>
          <a:prstGeom prst="rect">
            <a:avLst/>
          </a:prstGeom>
        </p:spPr>
      </p:pic>
      <p:pic>
        <p:nvPicPr>
          <p:cNvPr id="10" name="Picture 9" descr="lines.tiff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" r="83087" b="16343"/>
          <a:stretch/>
        </p:blipFill>
        <p:spPr>
          <a:xfrm>
            <a:off x="8079975" y="6278018"/>
            <a:ext cx="1064025" cy="588563"/>
          </a:xfrm>
          <a:prstGeom prst="rect">
            <a:avLst/>
          </a:prstGeom>
        </p:spPr>
      </p:pic>
      <p:pic>
        <p:nvPicPr>
          <p:cNvPr id="11" name="Picture 10" descr="cpwg-mslogo.tiff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25" y="6177210"/>
            <a:ext cx="642292" cy="68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498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399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au/url?sa=i&amp;rct=j&amp;q=&amp;esrc=s&amp;frm=1&amp;source=images&amp;cd=&amp;cad=rja&amp;docid=KHLuCOvdsYWdIM&amp;tbnid=GP2SX7Grmeej7M:&amp;ved=0CAUQjRw&amp;url=http://www.spoilertv.com/2012/05/spoilertv-community-introduction-thread.html&amp;ei=Cve3UZb2E4vbkgWY04D4Bg&amp;bvm=bv.47810305,d.dGI&amp;psig=AFQjCNG91vJs9aTKiqYzh3FhkmiL4zNQYw&amp;ust=1371097186767439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683568" y="1268760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Review </a:t>
            </a:r>
            <a:r>
              <a:rPr kumimoji="0" lang="en-CA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Conextualisation</a:t>
            </a:r>
            <a:r>
              <a:rPr kumimoji="0" lang="en-CA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 </a:t>
            </a:r>
            <a:r>
              <a:rPr kumimoji="0" lang="en-CA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Process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475656" y="2492896"/>
            <a:ext cx="6400800" cy="196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C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tint val="75000"/>
                  </a:sysClr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How can we make it more effective?</a:t>
            </a:r>
            <a:endParaRPr kumimoji="0" lang="en-CA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tint val="75000"/>
                </a:sysClr>
              </a:solidFill>
              <a:effectLst/>
              <a:uLnTx/>
              <a:uFillTx/>
              <a:latin typeface="Calibri"/>
              <a:ea typeface="MS PGothic" pitchFamily="34" charset="-128"/>
              <a:cs typeface="+mn-cs"/>
            </a:endParaRPr>
          </a:p>
        </p:txBody>
      </p:sp>
      <p:pic>
        <p:nvPicPr>
          <p:cNvPr id="4" name="Picture 2" descr="http://4.bp.blogspot.com/-K6wG6MSbpp8/T8TwV9kWHcI/AAAAAAABFLc/_GUzejuF8R0/s320/social-media-community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284984"/>
            <a:ext cx="2759124" cy="2759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170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1335</TotalTime>
  <Words>29</Words>
  <Application>Microsoft Macintosh PowerPoint</Application>
  <PresentationFormat>On-screen Show (4:3)</PresentationFormat>
  <Paragraphs>11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1_Default Design</vt:lpstr>
      <vt:lpstr>PowerPoint Presentation</vt:lpstr>
    </vt:vector>
  </TitlesOfParts>
  <Company>Department of Human Services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nmcc2511</dc:creator>
  <cp:lastModifiedBy>Joanna Wedge</cp:lastModifiedBy>
  <cp:revision>61</cp:revision>
  <dcterms:created xsi:type="dcterms:W3CDTF">2013-02-27T00:22:14Z</dcterms:created>
  <dcterms:modified xsi:type="dcterms:W3CDTF">2015-01-23T21:32:07Z</dcterms:modified>
</cp:coreProperties>
</file>