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octet-stream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embeddedFontLs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Helvetica Neue" panose="020B0604020202020204" charset="0"/>
      <p:regular r:id="rId22"/>
      <p:bold r:id="rId23"/>
      <p:italic r:id="rId24"/>
      <p:boldItalic r:id="rId25"/>
    </p:embeddedFont>
    <p:embeddedFont>
      <p:font typeface="Roboto" panose="02000000000000000000" pitchFamily="2" charset="0"/>
      <p:regular r:id="rId26"/>
      <p:bold r:id="rId27"/>
      <p:italic r:id="rId28"/>
      <p:boldItalic r:id="rId29"/>
    </p:embeddedFont>
  </p:embeddedFontLst>
  <p:custDataLst>
    <p:tags r:id="rId30"/>
  </p:custDataLst>
  <p:defaultTextStyle>
    <a:defPPr marR="0" lvl="0" algn="l" rtl="0">
      <a:lnSpc>
        <a:spcPct val="100000"/>
      </a:lnSpc>
      <a:spcBef>
        <a:spcPct val="0"/>
      </a:spcBef>
      <a:spcAft>
        <a:spcPct val="0"/>
      </a:spcAft>
    </a:defPPr>
    <a:lvl1pPr marR="0" lvl="0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31" roundtripDataSignature="AMtx7mj3sHp60RSrMfg+/yrd5YjNCSaZV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26" autoAdjust="0"/>
    <p:restoredTop sz="94660"/>
  </p:normalViewPr>
  <p:slideViewPr>
    <p:cSldViewPr snapToGrid="0">
      <p:cViewPr varScale="1">
        <p:scale>
          <a:sx n="94" d="100"/>
          <a:sy n="94" d="100"/>
        </p:scale>
        <p:origin x="90" y="5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36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customschemas.google.com/relationships/presentationmetadata" Target="meta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tags" Target="tags/tag1.xml"/><Relationship Id="rId35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ía Laura Mazza" userId="482ae936238f0a32" providerId="LiveId" clId="{6E96CD1A-1525-4D6E-90F5-BD951F94E603}"/>
    <pc:docChg chg="modSld">
      <pc:chgData name="María Laura Mazza" userId="482ae936238f0a32" providerId="LiveId" clId="{6E96CD1A-1525-4D6E-90F5-BD951F94E603}" dt="2021-08-28T12:14:57.525" v="1" actId="20577"/>
      <pc:docMkLst>
        <pc:docMk/>
      </pc:docMkLst>
      <pc:sldChg chg="modSp mod">
        <pc:chgData name="María Laura Mazza" userId="482ae936238f0a32" providerId="LiveId" clId="{6E96CD1A-1525-4D6E-90F5-BD951F94E603}" dt="2021-08-28T12:14:57.525" v="1" actId="20577"/>
        <pc:sldMkLst>
          <pc:docMk/>
          <pc:sldMk cId="0" sldId="265"/>
        </pc:sldMkLst>
        <pc:spChg chg="mod">
          <ac:chgData name="María Laura Mazza" userId="482ae936238f0a32" providerId="LiveId" clId="{6E96CD1A-1525-4D6E-90F5-BD951F94E603}" dt="2021-08-28T12:14:57.525" v="1" actId="20577"/>
          <ac:spMkLst>
            <pc:docMk/>
            <pc:sldMk cId="0" sldId="265"/>
            <ac:spMk id="315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ct val="0"/>
              </a:spcBef>
              <a:spcAft>
                <a:spcPct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ct val="0"/>
              </a:spcBef>
              <a:spcAft>
                <a:spcPct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ct val="0"/>
              </a:spcBef>
              <a:spcAft>
                <a:spcPct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ct val="0"/>
              </a:spcBef>
              <a:spcAft>
                <a:spcPct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ct val="0"/>
              </a:spcBef>
              <a:spcAft>
                <a:spcPct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ct val="0"/>
              </a:spcBef>
              <a:spcAft>
                <a:spcPct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ct val="0"/>
              </a:spcBef>
              <a:spcAft>
                <a:spcPct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ct val="0"/>
              </a:spcBef>
              <a:spcAft>
                <a:spcPct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ct val="0"/>
              </a:spcBef>
              <a:spcAft>
                <a:spcPct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ct val="0"/>
              </a:spcBef>
              <a:spcAft>
                <a:spcPct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ct val="0"/>
              </a:spcBef>
              <a:spcAft>
                <a:spcPct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ct val="0"/>
              </a:spcBef>
              <a:spcAft>
                <a:spcPct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ct val="0"/>
              </a:spcBef>
              <a:spcAft>
                <a:spcPct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ct val="0"/>
              </a:spcBef>
              <a:spcAft>
                <a:spcPct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ct val="0"/>
              </a:spcBef>
              <a:spcAft>
                <a:spcPct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ct val="0"/>
              </a:spcBef>
              <a:spcAft>
                <a:spcPct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ct val="0"/>
              </a:spcBef>
              <a:spcAft>
                <a:spcPct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ct val="0"/>
              </a:spcBef>
              <a:spcAft>
                <a:spcPct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ct val="0"/>
              </a:spcBef>
              <a:spcAft>
                <a:spcPct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ct val="0"/>
              </a:spcBef>
              <a:spcAft>
                <a:spcPct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ct val="0"/>
              </a:spcBef>
              <a:spcAft>
                <a:spcPct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ct val="0"/>
              </a:spcBef>
              <a:spcAft>
                <a:spcPct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ct val="0"/>
              </a:spcBef>
              <a:spcAft>
                <a:spcPct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ct val="0"/>
              </a:spcBef>
              <a:spcAft>
                <a:spcPct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ct val="0"/>
              </a:spcBef>
              <a:spcAft>
                <a:spcPct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ct val="0"/>
              </a:spcBef>
              <a:spcAft>
                <a:spcPct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ct val="0"/>
              </a:spcBef>
              <a:spcAft>
                <a:spcPct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ct val="0"/>
              </a:spcBef>
              <a:spcAft>
                <a:spcPct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ct val="0"/>
              </a:spcBef>
              <a:spcAft>
                <a:spcPct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ct val="0"/>
              </a:spcBef>
              <a:spcAft>
                <a:spcPct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ct val="0"/>
              </a:spcBef>
              <a:spcAft>
                <a:spcPct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ct val="0"/>
              </a:spcBef>
              <a:spcAft>
                <a:spcPct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ct val="0"/>
              </a:spcBef>
              <a:spcAft>
                <a:spcPct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ct val="0"/>
              </a:spcBef>
              <a:spcAft>
                <a:spcPct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ct val="0"/>
              </a:spcBef>
              <a:spcAft>
                <a:spcPct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ct val="0"/>
              </a:spcBef>
              <a:spcAft>
                <a:spcPct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ct val="0"/>
              </a:spcBef>
              <a:spcAft>
                <a:spcPct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ct val="0"/>
      </a:spcBef>
      <a:spcAft>
        <a:spcPct val="0"/>
      </a:spcAft>
    </a:defPPr>
    <a:lvl1pPr marR="0" lvl="0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gcdb871241c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endParaRPr/>
          </a:p>
        </p:txBody>
      </p:sp>
      <p:sp>
        <p:nvSpPr>
          <p:cNvPr id="224" name="Google Shape;224;gcdb871241c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gdd043eda5f_0_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r>
              <a:rPr lang="es" sz="1200" b="0" i="0" strike="noStrike" cap="none" spc="0" baseline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Sesión 3: Verificación y liberación</a:t>
            </a:r>
          </a:p>
        </p:txBody>
      </p:sp>
      <p:sp>
        <p:nvSpPr>
          <p:cNvPr id="312" name="Google Shape;312;gdd043eda5f_0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gced3f6e66a_0_53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r>
              <a:rPr lang="es" sz="1200" b="0" i="0" strike="noStrike" cap="none" spc="0" baseline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Sesión 3: Verificación y liberación</a:t>
            </a:r>
          </a:p>
        </p:txBody>
      </p:sp>
      <p:sp>
        <p:nvSpPr>
          <p:cNvPr id="319" name="Google Shape;319;gced3f6e66a_0_5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r>
              <a:rPr lang="es" sz="1200" b="0" i="0" strike="noStrike" cap="none" spc="0" baseline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Sesión 4: Modalidades alternativas de cuidado</a:t>
            </a:r>
          </a:p>
        </p:txBody>
      </p:sp>
      <p:sp>
        <p:nvSpPr>
          <p:cNvPr id="325" name="Google Shape;325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gced3f6e66a_0_54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r>
              <a:rPr lang="es" sz="1200" b="0" i="0" strike="noStrike" cap="none" spc="0" baseline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Sesión 4: Modalidades alternativas de cuidado</a:t>
            </a:r>
          </a:p>
        </p:txBody>
      </p:sp>
      <p:sp>
        <p:nvSpPr>
          <p:cNvPr id="331" name="Google Shape;331;gced3f6e66a_0_5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200" b="0" i="0" strike="noStrike" cap="none" spc="0" baseline="0">
                <a:solidFill>
                  <a:srgbClr val="545554"/>
                </a:solidFill>
                <a:effectLst/>
                <a:latin typeface="Calibri"/>
                <a:ea typeface="Calibri"/>
                <a:cs typeface="Calibri"/>
              </a:rPr>
              <a:t>Sesión 4: Modalidades alternativas de cuidado</a:t>
            </a:r>
          </a:p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endParaRPr/>
          </a:p>
        </p:txBody>
      </p:sp>
      <p:sp>
        <p:nvSpPr>
          <p:cNvPr id="338" name="Google Shape;338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gced3f6e66a_0_56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200" b="0" i="0" strike="noStrike" cap="none" spc="0" baseline="0">
                <a:solidFill>
                  <a:srgbClr val="545554"/>
                </a:solidFill>
                <a:effectLst/>
                <a:latin typeface="Calibri"/>
                <a:ea typeface="Calibri"/>
                <a:cs typeface="Calibri"/>
              </a:rPr>
              <a:t>Sesión 4: Modalidades alternativas de cuidado</a:t>
            </a:r>
          </a:p>
          <a:p>
            <a:pPr marL="0" lvl="0" indent="0" algn="l" rtl="0"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>
              <a:solidFill>
                <a:srgbClr val="545554"/>
              </a:solidFill>
            </a:endParaRPr>
          </a:p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endParaRPr/>
          </a:p>
        </p:txBody>
      </p:sp>
      <p:sp>
        <p:nvSpPr>
          <p:cNvPr id="345" name="Google Shape;345;gced3f6e66a_0_5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endParaRPr/>
          </a:p>
        </p:txBody>
      </p:sp>
      <p:sp>
        <p:nvSpPr>
          <p:cNvPr id="232" name="Google Shape;23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gced3f6e66a_0_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r>
              <a:rPr lang="es" sz="1200" b="0" i="0" strike="noStrike" cap="none" spc="0" baseline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Sesión 1: Bienvenida y presentaciones</a:t>
            </a:r>
          </a:p>
        </p:txBody>
      </p:sp>
      <p:sp>
        <p:nvSpPr>
          <p:cNvPr id="238" name="Google Shape;238;gced3f6e66a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gced3f6e66a_0_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endParaRPr/>
          </a:p>
        </p:txBody>
      </p:sp>
      <p:sp>
        <p:nvSpPr>
          <p:cNvPr id="245" name="Google Shape;245;gced3f6e66a_0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r>
              <a:rPr lang="es" sz="1200" b="0" i="0" strike="noStrike" cap="none" spc="0" baseline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Sesión 2: Verificación y liberación</a:t>
            </a:r>
          </a:p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endParaRPr/>
          </a:p>
        </p:txBody>
      </p:sp>
      <p:sp>
        <p:nvSpPr>
          <p:cNvPr id="280" name="Google Shape;28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gced3f6e66a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r>
              <a:rPr lang="es" sz="1200" b="0" i="0" strike="noStrike" cap="none" spc="0" baseline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Sesión 2: Verificación de informes del MVD</a:t>
            </a:r>
          </a:p>
        </p:txBody>
      </p:sp>
      <p:sp>
        <p:nvSpPr>
          <p:cNvPr id="286" name="Google Shape;286;gced3f6e66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gced3f6e66a_0_5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200" b="0" i="0" strike="noStrike" cap="none" spc="0" baseline="0">
                <a:solidFill>
                  <a:srgbClr val="545554"/>
                </a:solidFill>
                <a:effectLst/>
                <a:latin typeface="Calibri"/>
                <a:ea typeface="Calibri"/>
                <a:cs typeface="Calibri"/>
              </a:rPr>
              <a:t>Sesión 2: Verificación de informes del MVD</a:t>
            </a:r>
          </a:p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endParaRPr>
              <a:solidFill>
                <a:srgbClr val="545554"/>
              </a:solidFill>
            </a:endParaRPr>
          </a:p>
        </p:txBody>
      </p:sp>
      <p:sp>
        <p:nvSpPr>
          <p:cNvPr id="293" name="Google Shape;293;gced3f6e66a_0_5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gced3f6e66a_0_53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200" b="0" i="0" strike="noStrike" cap="none" spc="0" baseline="0">
                <a:solidFill>
                  <a:srgbClr val="545554"/>
                </a:solidFill>
                <a:effectLst/>
                <a:latin typeface="Calibri"/>
                <a:ea typeface="Calibri"/>
                <a:cs typeface="Calibri"/>
              </a:rPr>
              <a:t>Sesión 2: Verificación de informes del MVD</a:t>
            </a:r>
          </a:p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endParaRPr>
              <a:solidFill>
                <a:srgbClr val="545554"/>
              </a:solidFill>
            </a:endParaRPr>
          </a:p>
        </p:txBody>
      </p:sp>
      <p:sp>
        <p:nvSpPr>
          <p:cNvPr id="299" name="Google Shape;299;gced3f6e66a_0_5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gdd043eda5f_0_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r>
              <a:rPr lang="es" sz="1200" b="0" i="0" strike="noStrike" cap="none" spc="0" baseline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Sesión 3: Verificación y liberación</a:t>
            </a:r>
          </a:p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endParaRPr/>
          </a:p>
        </p:txBody>
      </p:sp>
      <p:sp>
        <p:nvSpPr>
          <p:cNvPr id="306" name="Google Shape;306;gdd043eda5f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Blue Background">
  <p:cSld name="Cover - Blue Background">
    <p:bg>
      <p:bgPr>
        <a:blipFill rotWithShape="1"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2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26794">
              <a:alpha val="74901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ct val="0"/>
              </a:spcBef>
              <a:spcAft>
                <a:spcPct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" name="Google Shape;14;p24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" name="Google Shape;15;p24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" name="Google Shape;16;p24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ct val="0"/>
              </a:spcBef>
              <a:spcAft>
                <a:spcPct val="0"/>
              </a:spcAft>
              <a:buNone/>
            </a:pPr>
            <a:endParaRPr sz="1800" b="0" i="0" u="none" strike="noStrike" cap="non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Blue">
  <p:cSld name="Title &amp; Text - Blue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33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3600"/>
              <a:buFont typeface="Helvetica Neue"/>
              <a:buNone/>
              <a:defRPr sz="3600" b="1">
                <a:solidFill>
                  <a:schemeClr val="accent1"/>
                </a:solidFill>
              </a:defRPr>
            </a:lvl1pPr>
            <a:lvl2pPr lvl="1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2pPr>
            <a:lvl3pPr lvl="2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3pPr>
            <a:lvl4pPr lvl="3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4pPr>
            <a:lvl5pPr lvl="4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5pPr>
            <a:lvl6pPr lvl="5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6pPr>
            <a:lvl7pPr lvl="6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7pPr>
            <a:lvl8pPr lvl="7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8pPr>
            <a:lvl9pPr lvl="8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67" name="Google Shape;67;p33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rgbClr val="03679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68" name="Google Shape;68;p33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rgbClr val="03679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ct val="0"/>
              </a:spcBef>
              <a:spcAft>
                <a:spcPct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" name="Google Shape;69;p33"/>
          <p:cNvSpPr txBox="1">
            <a:spLocks noGrp="1"/>
          </p:cNvSpPr>
          <p:nvPr>
            <p:ph type="body" idx="1"/>
          </p:nvPr>
        </p:nvSpPr>
        <p:spPr>
          <a:xfrm>
            <a:off x="656022" y="1971675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0" name="Google Shape;70;p33"/>
          <p:cNvSpPr txBox="1">
            <a:spLocks noGrp="1"/>
          </p:cNvSpPr>
          <p:nvPr>
            <p:ph type="body" idx="2"/>
          </p:nvPr>
        </p:nvSpPr>
        <p:spPr>
          <a:xfrm>
            <a:off x="656021" y="2614613"/>
            <a:ext cx="10820015" cy="37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Purple">
  <p:cSld name="Title &amp; Text - Purple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34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accent3"/>
              </a:buClr>
              <a:buSzPts val="3600"/>
              <a:buFont typeface="Helvetica Neue"/>
              <a:buNone/>
              <a:defRPr sz="3600" b="1">
                <a:solidFill>
                  <a:schemeClr val="accent3"/>
                </a:solidFill>
              </a:defRPr>
            </a:lvl1pPr>
            <a:lvl2pPr lvl="1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2pPr>
            <a:lvl3pPr lvl="2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3pPr>
            <a:lvl4pPr lvl="3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4pPr>
            <a:lvl5pPr lvl="4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5pPr>
            <a:lvl6pPr lvl="5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6pPr>
            <a:lvl7pPr lvl="6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7pPr>
            <a:lvl8pPr lvl="7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8pPr>
            <a:lvl9pPr lvl="8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73" name="Google Shape;73;p34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74" name="Google Shape;74;p34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3"/>
          </a:solidFill>
          <a:ln w="1270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ct val="0"/>
              </a:spcBef>
              <a:spcAft>
                <a:spcPct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" name="Google Shape;75;p34"/>
          <p:cNvSpPr txBox="1">
            <a:spLocks noGrp="1"/>
          </p:cNvSpPr>
          <p:nvPr>
            <p:ph type="body" idx="1"/>
          </p:nvPr>
        </p:nvSpPr>
        <p:spPr>
          <a:xfrm>
            <a:off x="656022" y="1971675"/>
            <a:ext cx="10820015" cy="485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6" name="Google Shape;76;p34"/>
          <p:cNvSpPr txBox="1">
            <a:spLocks noGrp="1"/>
          </p:cNvSpPr>
          <p:nvPr>
            <p:ph type="body" idx="2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Teal">
  <p:cSld name="Title &amp; Text - Teal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35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accent5"/>
              </a:buClr>
              <a:buSzPts val="3600"/>
              <a:buFont typeface="Helvetica Neue"/>
              <a:buNone/>
              <a:defRPr sz="3600" b="1">
                <a:solidFill>
                  <a:schemeClr val="accent5"/>
                </a:solidFill>
              </a:defRPr>
            </a:lvl1pPr>
            <a:lvl2pPr lvl="1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2pPr>
            <a:lvl3pPr lvl="2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3pPr>
            <a:lvl4pPr lvl="3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4pPr>
            <a:lvl5pPr lvl="4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5pPr>
            <a:lvl6pPr lvl="5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6pPr>
            <a:lvl7pPr lvl="6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7pPr>
            <a:lvl8pPr lvl="7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8pPr>
            <a:lvl9pPr lvl="8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79" name="Google Shape;79;p35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80" name="Google Shape;80;p35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5"/>
          </a:solidFill>
          <a:ln w="1270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ct val="0"/>
              </a:spcBef>
              <a:spcAft>
                <a:spcPct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" name="Google Shape;81;p35"/>
          <p:cNvSpPr txBox="1">
            <a:spLocks noGrp="1"/>
          </p:cNvSpPr>
          <p:nvPr>
            <p:ph type="body" idx="1"/>
          </p:nvPr>
        </p:nvSpPr>
        <p:spPr>
          <a:xfrm>
            <a:off x="656022" y="1971676"/>
            <a:ext cx="10820015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6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6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6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6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2" name="Google Shape;82;p35"/>
          <p:cNvSpPr txBox="1">
            <a:spLocks noGrp="1"/>
          </p:cNvSpPr>
          <p:nvPr>
            <p:ph type="body" idx="2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6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6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6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Green">
  <p:cSld name="Title &amp; Text - Green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36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accent4"/>
              </a:buClr>
              <a:buSzPts val="3600"/>
              <a:buFont typeface="Helvetica Neue"/>
              <a:buNone/>
              <a:defRPr sz="3600" b="1">
                <a:solidFill>
                  <a:schemeClr val="accent4"/>
                </a:solidFill>
              </a:defRPr>
            </a:lvl1pPr>
            <a:lvl2pPr lvl="1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2pPr>
            <a:lvl3pPr lvl="2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3pPr>
            <a:lvl4pPr lvl="3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4pPr>
            <a:lvl5pPr lvl="4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5pPr>
            <a:lvl6pPr lvl="5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6pPr>
            <a:lvl7pPr lvl="6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7pPr>
            <a:lvl8pPr lvl="7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8pPr>
            <a:lvl9pPr lvl="8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85" name="Google Shape;85;p36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86" name="Google Shape;86;p36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4"/>
          </a:solidFill>
          <a:ln w="12700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ct val="0"/>
              </a:spcBef>
              <a:spcAft>
                <a:spcPct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Google Shape;87;p36"/>
          <p:cNvSpPr txBox="1">
            <a:spLocks noGrp="1"/>
          </p:cNvSpPr>
          <p:nvPr>
            <p:ph type="body" idx="1"/>
          </p:nvPr>
        </p:nvSpPr>
        <p:spPr>
          <a:xfrm>
            <a:off x="656022" y="1971675"/>
            <a:ext cx="10820015" cy="428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8" name="Google Shape;88;p36"/>
          <p:cNvSpPr txBox="1">
            <a:spLocks noGrp="1"/>
          </p:cNvSpPr>
          <p:nvPr>
            <p:ph type="body" idx="2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Purple">
  <p:cSld name="Image &amp; Text - Purple"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37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accent3"/>
              </a:buClr>
              <a:buSzPts val="3200"/>
              <a:buFont typeface="Helvetica Neue"/>
              <a:buNone/>
              <a:defRPr sz="3200" b="1">
                <a:solidFill>
                  <a:schemeClr val="accent3"/>
                </a:solidFill>
              </a:defRPr>
            </a:lvl1pPr>
            <a:lvl2pPr lvl="1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2pPr>
            <a:lvl3pPr lvl="2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3pPr>
            <a:lvl4pPr lvl="3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4pPr>
            <a:lvl5pPr lvl="4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5pPr>
            <a:lvl6pPr lvl="5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6pPr>
            <a:lvl7pPr lvl="6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7pPr>
            <a:lvl8pPr lvl="7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8pPr>
            <a:lvl9pPr lvl="8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91" name="Google Shape;91;p37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92" name="Google Shape;92;p37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1"/>
          </a:solidFill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ct val="0"/>
              </a:spcBef>
              <a:spcAft>
                <a:spcPct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" name="Google Shape;93;p37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4" name="Google Shape;94;p37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Blue">
  <p:cSld name="Image &amp; Text - Blue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38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3200"/>
              <a:buFont typeface="Helvetica Neue"/>
              <a:buNone/>
              <a:defRPr sz="3200" b="1">
                <a:solidFill>
                  <a:schemeClr val="accent1"/>
                </a:solidFill>
              </a:defRPr>
            </a:lvl1pPr>
            <a:lvl2pPr lvl="1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2pPr>
            <a:lvl3pPr lvl="2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3pPr>
            <a:lvl4pPr lvl="3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4pPr>
            <a:lvl5pPr lvl="4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5pPr>
            <a:lvl6pPr lvl="5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6pPr>
            <a:lvl7pPr lvl="6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7pPr>
            <a:lvl8pPr lvl="7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8pPr>
            <a:lvl9pPr lvl="8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97" name="Google Shape;97;p38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98" name="Google Shape;98;p38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3"/>
          </a:solidFill>
          <a:ln w="1270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ct val="0"/>
              </a:spcBef>
              <a:spcAft>
                <a:spcPct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" name="Google Shape;99;p38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0" name="Google Shape;100;p38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Teal">
  <p:cSld name="Image &amp; Text - Teal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9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accent5"/>
              </a:buClr>
              <a:buSzPts val="3200"/>
              <a:buFont typeface="Helvetica Neue"/>
              <a:buNone/>
              <a:defRPr sz="3200" b="1">
                <a:solidFill>
                  <a:schemeClr val="accent5"/>
                </a:solidFill>
              </a:defRPr>
            </a:lvl1pPr>
            <a:lvl2pPr lvl="1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2pPr>
            <a:lvl3pPr lvl="2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3pPr>
            <a:lvl4pPr lvl="3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4pPr>
            <a:lvl5pPr lvl="4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5pPr>
            <a:lvl6pPr lvl="5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6pPr>
            <a:lvl7pPr lvl="6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7pPr>
            <a:lvl8pPr lvl="7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8pPr>
            <a:lvl9pPr lvl="8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03" name="Google Shape;103;p39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04" name="Google Shape;104;p39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6"/>
          </a:solidFill>
          <a:ln w="1270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ct val="0"/>
              </a:spcBef>
              <a:spcAft>
                <a:spcPct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" name="Google Shape;105;p39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6" name="Google Shape;106;p39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5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5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5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Green">
  <p:cSld name="Image &amp; Text - Green"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40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accent4"/>
              </a:buClr>
              <a:buSzPts val="3200"/>
              <a:buFont typeface="Helvetica Neue"/>
              <a:buNone/>
              <a:defRPr sz="3200" b="1">
                <a:solidFill>
                  <a:schemeClr val="accent4"/>
                </a:solidFill>
              </a:defRPr>
            </a:lvl1pPr>
            <a:lvl2pPr lvl="1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2pPr>
            <a:lvl3pPr lvl="2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3pPr>
            <a:lvl4pPr lvl="3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4pPr>
            <a:lvl5pPr lvl="4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5pPr>
            <a:lvl6pPr lvl="5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6pPr>
            <a:lvl7pPr lvl="6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7pPr>
            <a:lvl8pPr lvl="7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8pPr>
            <a:lvl9pPr lvl="8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09" name="Google Shape;109;p40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10" name="Google Shape;110;p40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4"/>
          </a:solidFill>
          <a:ln w="12700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ct val="0"/>
              </a:spcBef>
              <a:spcAft>
                <a:spcPct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" name="Google Shape;111;p40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2" name="Google Shape;112;p40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 - Blue">
  <p:cSld name="Title &amp; Text with Dots - Blue"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4" name="Google Shape;114;p41"/>
          <p:cNvGrpSpPr/>
          <p:nvPr/>
        </p:nvGrpSpPr>
        <p:grpSpPr>
          <a:xfrm>
            <a:off x="0" y="5303520"/>
            <a:ext cx="12192000" cy="1639827"/>
            <a:chOff x="0" y="5303520"/>
            <a:chExt cx="12192000" cy="1639827"/>
          </a:xfrm>
        </p:grpSpPr>
        <p:pic>
          <p:nvPicPr>
            <p:cNvPr id="115" name="Google Shape;115;p41"/>
            <p:cNvPicPr preferRelativeResize="0"/>
            <p:nvPr/>
          </p:nvPicPr>
          <p:blipFill>
            <a:blip r:embed="rId2">
              <a:alphaModFix amt="20000"/>
            </a:blip>
            <a:srcRect l="59836" t="10673" r="12104" b="6770"/>
            <a:stretch>
              <a:fillRect/>
            </a:stretch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6" name="Google Shape;116;p41"/>
            <p:cNvPicPr preferRelativeResize="0"/>
            <p:nvPr/>
          </p:nvPicPr>
          <p:blipFill>
            <a:blip r:embed="rId2">
              <a:alphaModFix amt="20000"/>
            </a:blip>
            <a:srcRect l="60063" t="10673" r="11953" b="6770"/>
            <a:stretch>
              <a:fillRect/>
            </a:stretch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17" name="Google Shape;117;p41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3600"/>
              <a:buFont typeface="Helvetica Neue"/>
              <a:buNone/>
              <a:defRPr sz="3600" b="1">
                <a:solidFill>
                  <a:schemeClr val="accent1"/>
                </a:solidFill>
              </a:defRPr>
            </a:lvl1pPr>
            <a:lvl2pPr lvl="1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2pPr>
            <a:lvl3pPr lvl="2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3pPr>
            <a:lvl4pPr lvl="3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4pPr>
            <a:lvl5pPr lvl="4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5pPr>
            <a:lvl6pPr lvl="5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6pPr>
            <a:lvl7pPr lvl="6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7pPr>
            <a:lvl8pPr lvl="7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8pPr>
            <a:lvl9pPr lvl="8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8" name="Google Shape;118;p41"/>
          <p:cNvSpPr txBox="1">
            <a:spLocks noGrp="1"/>
          </p:cNvSpPr>
          <p:nvPr>
            <p:ph type="body" idx="1"/>
          </p:nvPr>
        </p:nvSpPr>
        <p:spPr>
          <a:xfrm>
            <a:off x="656023" y="1690688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9" name="Google Shape;119;p41"/>
          <p:cNvSpPr txBox="1">
            <a:spLocks noGrp="1"/>
          </p:cNvSpPr>
          <p:nvPr>
            <p:ph type="body" idx="2"/>
          </p:nvPr>
        </p:nvSpPr>
        <p:spPr>
          <a:xfrm>
            <a:off x="656022" y="2333626"/>
            <a:ext cx="10820015" cy="37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 - Purple">
  <p:cSld name="Title &amp; Text with Dots - Purple"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1" name="Google Shape;121;p42"/>
          <p:cNvGrpSpPr/>
          <p:nvPr/>
        </p:nvGrpSpPr>
        <p:grpSpPr>
          <a:xfrm>
            <a:off x="0" y="5303520"/>
            <a:ext cx="12192000" cy="1639827"/>
            <a:chOff x="0" y="5303520"/>
            <a:chExt cx="12192000" cy="1639827"/>
          </a:xfrm>
        </p:grpSpPr>
        <p:pic>
          <p:nvPicPr>
            <p:cNvPr id="122" name="Google Shape;122;p42"/>
            <p:cNvPicPr preferRelativeResize="0"/>
            <p:nvPr/>
          </p:nvPicPr>
          <p:blipFill>
            <a:blip r:embed="rId2">
              <a:alphaModFix amt="20000"/>
            </a:blip>
            <a:srcRect l="59836" t="10673" r="12104" b="6770"/>
            <a:stretch>
              <a:fillRect/>
            </a:stretch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3" name="Google Shape;123;p42"/>
            <p:cNvPicPr preferRelativeResize="0"/>
            <p:nvPr/>
          </p:nvPicPr>
          <p:blipFill>
            <a:blip r:embed="rId2">
              <a:alphaModFix amt="20000"/>
            </a:blip>
            <a:srcRect l="60063" t="10673" r="11953" b="6770"/>
            <a:stretch>
              <a:fillRect/>
            </a:stretch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24" name="Google Shape;124;p42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accent3"/>
              </a:buClr>
              <a:buSzPts val="3600"/>
              <a:buFont typeface="Helvetica Neue"/>
              <a:buNone/>
              <a:defRPr sz="3600" b="1">
                <a:solidFill>
                  <a:schemeClr val="accent3"/>
                </a:solidFill>
              </a:defRPr>
            </a:lvl1pPr>
            <a:lvl2pPr lvl="1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2pPr>
            <a:lvl3pPr lvl="2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3pPr>
            <a:lvl4pPr lvl="3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4pPr>
            <a:lvl5pPr lvl="4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5pPr>
            <a:lvl6pPr lvl="5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6pPr>
            <a:lvl7pPr lvl="6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7pPr>
            <a:lvl8pPr lvl="7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8pPr>
            <a:lvl9pPr lvl="8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5" name="Google Shape;125;p42"/>
          <p:cNvSpPr txBox="1">
            <a:spLocks noGrp="1"/>
          </p:cNvSpPr>
          <p:nvPr>
            <p:ph type="body" idx="1"/>
          </p:nvPr>
        </p:nvSpPr>
        <p:spPr>
          <a:xfrm>
            <a:off x="656022" y="1690688"/>
            <a:ext cx="10820015" cy="485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6" name="Google Shape;126;p42"/>
          <p:cNvSpPr txBox="1">
            <a:spLocks noGrp="1"/>
          </p:cNvSpPr>
          <p:nvPr>
            <p:ph type="body" idx="2"/>
          </p:nvPr>
        </p:nvSpPr>
        <p:spPr>
          <a:xfrm>
            <a:off x="656021" y="2333625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Teal Background">
  <p:cSld name="Cover - Teal Background">
    <p:bg>
      <p:bgPr>
        <a:blipFill rotWithShape="1"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2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5B2B4">
              <a:alpha val="77647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ct val="0"/>
              </a:spcBef>
              <a:spcAft>
                <a:spcPct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" name="Google Shape;19;p25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25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1" name="Google Shape;21;p25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ct val="0"/>
              </a:spcBef>
              <a:spcAft>
                <a:spcPct val="0"/>
              </a:spcAft>
              <a:buNone/>
            </a:pPr>
            <a:endParaRPr sz="1800" b="0" i="0" u="none" strike="noStrike" cap="non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 - Teal">
  <p:cSld name="Title &amp; Text with Dots - Teal"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43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accent5"/>
              </a:buClr>
              <a:buSzPts val="3600"/>
              <a:buFont typeface="Helvetica Neue"/>
              <a:buNone/>
              <a:defRPr sz="3600" b="1">
                <a:solidFill>
                  <a:schemeClr val="accent5"/>
                </a:solidFill>
              </a:defRPr>
            </a:lvl1pPr>
            <a:lvl2pPr lvl="1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2pPr>
            <a:lvl3pPr lvl="2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3pPr>
            <a:lvl4pPr lvl="3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4pPr>
            <a:lvl5pPr lvl="4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5pPr>
            <a:lvl6pPr lvl="5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6pPr>
            <a:lvl7pPr lvl="6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7pPr>
            <a:lvl8pPr lvl="7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8pPr>
            <a:lvl9pPr lvl="8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9" name="Google Shape;129;p43"/>
          <p:cNvSpPr txBox="1">
            <a:spLocks noGrp="1"/>
          </p:cNvSpPr>
          <p:nvPr>
            <p:ph type="body" idx="1"/>
          </p:nvPr>
        </p:nvSpPr>
        <p:spPr>
          <a:xfrm>
            <a:off x="656022" y="1690688"/>
            <a:ext cx="10820015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6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6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6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6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0" name="Google Shape;130;p43"/>
          <p:cNvSpPr txBox="1">
            <a:spLocks noGrp="1"/>
          </p:cNvSpPr>
          <p:nvPr>
            <p:ph type="body" idx="2"/>
          </p:nvPr>
        </p:nvSpPr>
        <p:spPr>
          <a:xfrm>
            <a:off x="656021" y="2333624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6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6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6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grpSp>
        <p:nvGrpSpPr>
          <p:cNvPr id="131" name="Google Shape;131;p43"/>
          <p:cNvGrpSpPr/>
          <p:nvPr/>
        </p:nvGrpSpPr>
        <p:grpSpPr>
          <a:xfrm>
            <a:off x="0" y="5303520"/>
            <a:ext cx="12192000" cy="1639827"/>
            <a:chOff x="0" y="5303520"/>
            <a:chExt cx="12192000" cy="1639827"/>
          </a:xfrm>
        </p:grpSpPr>
        <p:pic>
          <p:nvPicPr>
            <p:cNvPr id="132" name="Google Shape;132;p43"/>
            <p:cNvPicPr preferRelativeResize="0"/>
            <p:nvPr/>
          </p:nvPicPr>
          <p:blipFill>
            <a:blip r:embed="rId2">
              <a:alphaModFix amt="20000"/>
            </a:blip>
            <a:srcRect l="59836" t="10673" r="12104" b="6770"/>
            <a:stretch>
              <a:fillRect/>
            </a:stretch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3" name="Google Shape;133;p43"/>
            <p:cNvPicPr preferRelativeResize="0"/>
            <p:nvPr/>
          </p:nvPicPr>
          <p:blipFill>
            <a:blip r:embed="rId2">
              <a:alphaModFix amt="20000"/>
            </a:blip>
            <a:srcRect l="60063" t="10673" r="11953" b="6770"/>
            <a:stretch>
              <a:fillRect/>
            </a:stretch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- Green">
  <p:cSld name="Title &amp; Text with Dots- Green"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oogle Shape;135;p44"/>
          <p:cNvGrpSpPr/>
          <p:nvPr/>
        </p:nvGrpSpPr>
        <p:grpSpPr>
          <a:xfrm>
            <a:off x="0" y="5303520"/>
            <a:ext cx="12192000" cy="1639827"/>
            <a:chOff x="0" y="5303520"/>
            <a:chExt cx="12192000" cy="1639827"/>
          </a:xfrm>
        </p:grpSpPr>
        <p:pic>
          <p:nvPicPr>
            <p:cNvPr id="136" name="Google Shape;136;p44"/>
            <p:cNvPicPr preferRelativeResize="0"/>
            <p:nvPr/>
          </p:nvPicPr>
          <p:blipFill>
            <a:blip r:embed="rId2">
              <a:alphaModFix amt="20000"/>
            </a:blip>
            <a:srcRect l="59836" t="10673" r="12104" b="6770"/>
            <a:stretch>
              <a:fillRect/>
            </a:stretch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7" name="Google Shape;137;p44"/>
            <p:cNvPicPr preferRelativeResize="0"/>
            <p:nvPr/>
          </p:nvPicPr>
          <p:blipFill>
            <a:blip r:embed="rId2">
              <a:alphaModFix amt="20000"/>
            </a:blip>
            <a:srcRect l="60063" t="10673" r="11953" b="6770"/>
            <a:stretch>
              <a:fillRect/>
            </a:stretch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38" name="Google Shape;138;p44"/>
          <p:cNvSpPr txBox="1">
            <a:spLocks noGrp="1"/>
          </p:cNvSpPr>
          <p:nvPr>
            <p:ph type="title"/>
          </p:nvPr>
        </p:nvSpPr>
        <p:spPr>
          <a:xfrm>
            <a:off x="656022" y="365125"/>
            <a:ext cx="10820013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accent4"/>
              </a:buClr>
              <a:buSzPts val="3600"/>
              <a:buFont typeface="Helvetica Neue"/>
              <a:buNone/>
              <a:defRPr sz="3600" b="1">
                <a:solidFill>
                  <a:schemeClr val="accent4"/>
                </a:solidFill>
              </a:defRPr>
            </a:lvl1pPr>
            <a:lvl2pPr lvl="1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2pPr>
            <a:lvl3pPr lvl="2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3pPr>
            <a:lvl4pPr lvl="3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4pPr>
            <a:lvl5pPr lvl="4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5pPr>
            <a:lvl6pPr lvl="5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6pPr>
            <a:lvl7pPr lvl="6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7pPr>
            <a:lvl8pPr lvl="7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8pPr>
            <a:lvl9pPr lvl="8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9" name="Google Shape;139;p44"/>
          <p:cNvSpPr txBox="1">
            <a:spLocks noGrp="1"/>
          </p:cNvSpPr>
          <p:nvPr>
            <p:ph type="body" idx="1"/>
          </p:nvPr>
        </p:nvSpPr>
        <p:spPr>
          <a:xfrm>
            <a:off x="656022" y="1690688"/>
            <a:ext cx="10820015" cy="428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0" name="Google Shape;140;p44"/>
          <p:cNvSpPr txBox="1">
            <a:spLocks noGrp="1"/>
          </p:cNvSpPr>
          <p:nvPr>
            <p:ph type="body" idx="2"/>
          </p:nvPr>
        </p:nvSpPr>
        <p:spPr>
          <a:xfrm>
            <a:off x="656021" y="2333625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>
  <p:cSld name="Blank"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Blue">
  <p:cSld name="Title &amp; Two Column - Blue"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46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rgbClr val="016794"/>
          </a:solidFill>
          <a:ln w="12700" cap="flat" cmpd="sng">
            <a:solidFill>
              <a:srgbClr val="01476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ct val="0"/>
              </a:spcBef>
              <a:spcAft>
                <a:spcPct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44" name="Google Shape;144;p46"/>
          <p:cNvGrpSpPr/>
          <p:nvPr/>
        </p:nvGrpSpPr>
        <p:grpSpPr>
          <a:xfrm>
            <a:off x="-208788" y="0"/>
            <a:ext cx="12609576" cy="2174490"/>
            <a:chOff x="0" y="5043119"/>
            <a:chExt cx="12192000" cy="1814883"/>
          </a:xfrm>
        </p:grpSpPr>
        <p:pic>
          <p:nvPicPr>
            <p:cNvPr id="145" name="Google Shape;145;p46"/>
            <p:cNvPicPr preferRelativeResize="0"/>
            <p:nvPr/>
          </p:nvPicPr>
          <p:blipFill>
            <a:blip r:embed="rId2">
              <a:alphaModFix amt="20000"/>
            </a:blip>
            <a:srcRect l="50000" t="7392" r="19089" b="9029"/>
            <a:stretch>
              <a:fillRect/>
            </a:stretch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6" name="Google Shape;146;p46"/>
            <p:cNvPicPr preferRelativeResize="0"/>
            <p:nvPr/>
          </p:nvPicPr>
          <p:blipFill>
            <a:blip r:embed="rId2">
              <a:alphaModFix amt="20000"/>
            </a:blip>
            <a:srcRect l="54597" t="31445" r="16826" b="9029"/>
            <a:stretch>
              <a:fillRect/>
            </a:stretch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47" name="Google Shape;147;p46"/>
          <p:cNvCxnSpPr/>
          <p:nvPr/>
        </p:nvCxnSpPr>
        <p:spPr>
          <a:xfrm flipH="1"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48" name="Google Shape;148;p46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2pPr>
            <a:lvl3pPr lvl="2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3pPr>
            <a:lvl4pPr lvl="3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4pPr>
            <a:lvl5pPr lvl="4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5pPr>
            <a:lvl6pPr lvl="5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6pPr>
            <a:lvl7pPr lvl="6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7pPr>
            <a:lvl8pPr lvl="7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8pPr>
            <a:lvl9pPr lvl="8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9" name="Google Shape;149;p46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0" name="Google Shape;150;p46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1" name="Google Shape;151;p46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3"/>
              </a:buClr>
              <a:buSzPts val="2400"/>
              <a:buNone/>
              <a:defRPr sz="2400"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2" name="Google Shape;152;p46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3" name="Google Shape;153;p46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3"/>
              </a:buClr>
              <a:buSzPts val="2400"/>
              <a:buNone/>
              <a:defRPr sz="2400"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4" name="Google Shape;154;p46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Purple">
  <p:cSld name="Title &amp; Two Column - Purple"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47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ct val="0"/>
              </a:spcBef>
              <a:spcAft>
                <a:spcPct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57" name="Google Shape;157;p47"/>
          <p:cNvGrpSpPr/>
          <p:nvPr/>
        </p:nvGrpSpPr>
        <p:grpSpPr>
          <a:xfrm>
            <a:off x="-208788" y="0"/>
            <a:ext cx="12609576" cy="2174490"/>
            <a:chOff x="0" y="5043119"/>
            <a:chExt cx="12192000" cy="1814883"/>
          </a:xfrm>
        </p:grpSpPr>
        <p:pic>
          <p:nvPicPr>
            <p:cNvPr id="158" name="Google Shape;158;p47"/>
            <p:cNvPicPr preferRelativeResize="0"/>
            <p:nvPr/>
          </p:nvPicPr>
          <p:blipFill>
            <a:blip r:embed="rId2">
              <a:alphaModFix amt="20000"/>
            </a:blip>
            <a:srcRect l="50000" t="7392" r="19089" b="9029"/>
            <a:stretch>
              <a:fillRect/>
            </a:stretch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9" name="Google Shape;159;p47"/>
            <p:cNvPicPr preferRelativeResize="0"/>
            <p:nvPr/>
          </p:nvPicPr>
          <p:blipFill>
            <a:blip r:embed="rId2">
              <a:alphaModFix amt="20000"/>
            </a:blip>
            <a:srcRect l="54597" t="31445" r="16826" b="9029"/>
            <a:stretch>
              <a:fillRect/>
            </a:stretch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60" name="Google Shape;160;p47"/>
          <p:cNvCxnSpPr/>
          <p:nvPr/>
        </p:nvCxnSpPr>
        <p:spPr>
          <a:xfrm flipH="1"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61" name="Google Shape;161;p47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2pPr>
            <a:lvl3pPr lvl="2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3pPr>
            <a:lvl4pPr lvl="3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4pPr>
            <a:lvl5pPr lvl="4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5pPr>
            <a:lvl6pPr lvl="5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6pPr>
            <a:lvl7pPr lvl="6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7pPr>
            <a:lvl8pPr lvl="7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8pPr>
            <a:lvl9pPr lvl="8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2" name="Google Shape;162;p47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3" name="Google Shape;163;p47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4" name="Google Shape;164;p47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ts val="2400"/>
              <a:buNone/>
              <a:defRPr sz="2400"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5" name="Google Shape;165;p47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6" name="Google Shape;166;p47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ts val="2400"/>
              <a:buNone/>
              <a:defRPr sz="2400"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7" name="Google Shape;167;p47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Teal">
  <p:cSld name="Title &amp; Two Column - Teal"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48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ct val="0"/>
              </a:spcBef>
              <a:spcAft>
                <a:spcPct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70" name="Google Shape;170;p48"/>
          <p:cNvGrpSpPr/>
          <p:nvPr/>
        </p:nvGrpSpPr>
        <p:grpSpPr>
          <a:xfrm>
            <a:off x="-208788" y="0"/>
            <a:ext cx="12609576" cy="2174490"/>
            <a:chOff x="0" y="5043119"/>
            <a:chExt cx="12192000" cy="1814883"/>
          </a:xfrm>
        </p:grpSpPr>
        <p:pic>
          <p:nvPicPr>
            <p:cNvPr id="171" name="Google Shape;171;p48"/>
            <p:cNvPicPr preferRelativeResize="0"/>
            <p:nvPr/>
          </p:nvPicPr>
          <p:blipFill>
            <a:blip r:embed="rId2">
              <a:alphaModFix amt="20000"/>
            </a:blip>
            <a:srcRect l="50000" t="7392" r="19089" b="9029"/>
            <a:stretch>
              <a:fillRect/>
            </a:stretch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2" name="Google Shape;172;p48"/>
            <p:cNvPicPr preferRelativeResize="0"/>
            <p:nvPr/>
          </p:nvPicPr>
          <p:blipFill>
            <a:blip r:embed="rId2">
              <a:alphaModFix amt="20000"/>
            </a:blip>
            <a:srcRect l="54597" t="31445" r="16826" b="9029"/>
            <a:stretch>
              <a:fillRect/>
            </a:stretch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73" name="Google Shape;173;p48"/>
          <p:cNvCxnSpPr/>
          <p:nvPr/>
        </p:nvCxnSpPr>
        <p:spPr>
          <a:xfrm flipH="1"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74" name="Google Shape;174;p48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2pPr>
            <a:lvl3pPr lvl="2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3pPr>
            <a:lvl4pPr lvl="3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4pPr>
            <a:lvl5pPr lvl="4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5pPr>
            <a:lvl6pPr lvl="5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6pPr>
            <a:lvl7pPr lvl="6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7pPr>
            <a:lvl8pPr lvl="7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8pPr>
            <a:lvl9pPr lvl="8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5" name="Google Shape;175;p48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6" name="Google Shape;176;p48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7" name="Google Shape;177;p48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6"/>
              </a:buClr>
              <a:buSzPts val="2400"/>
              <a:buNone/>
              <a:defRPr sz="2400"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8" name="Google Shape;178;p48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9" name="Google Shape;179;p48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6"/>
              </a:buClr>
              <a:buSzPts val="2400"/>
              <a:buNone/>
              <a:defRPr sz="2400"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0" name="Google Shape;180;p48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Green">
  <p:cSld name="Title &amp; Two Column - Green"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49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ct val="0"/>
              </a:spcBef>
              <a:spcAft>
                <a:spcPct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83" name="Google Shape;183;p49"/>
          <p:cNvGrpSpPr/>
          <p:nvPr/>
        </p:nvGrpSpPr>
        <p:grpSpPr>
          <a:xfrm>
            <a:off x="-208788" y="0"/>
            <a:ext cx="12609576" cy="2174490"/>
            <a:chOff x="0" y="5043119"/>
            <a:chExt cx="12192000" cy="1814883"/>
          </a:xfrm>
        </p:grpSpPr>
        <p:pic>
          <p:nvPicPr>
            <p:cNvPr id="184" name="Google Shape;184;p49"/>
            <p:cNvPicPr preferRelativeResize="0"/>
            <p:nvPr/>
          </p:nvPicPr>
          <p:blipFill>
            <a:blip r:embed="rId2">
              <a:alphaModFix amt="20000"/>
            </a:blip>
            <a:srcRect l="50000" t="7392" r="19089" b="9029"/>
            <a:stretch>
              <a:fillRect/>
            </a:stretch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5" name="Google Shape;185;p49"/>
            <p:cNvPicPr preferRelativeResize="0"/>
            <p:nvPr/>
          </p:nvPicPr>
          <p:blipFill>
            <a:blip r:embed="rId2">
              <a:alphaModFix amt="20000"/>
            </a:blip>
            <a:srcRect l="54597" t="31445" r="16826" b="9029"/>
            <a:stretch>
              <a:fillRect/>
            </a:stretch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86" name="Google Shape;186;p49"/>
          <p:cNvCxnSpPr/>
          <p:nvPr/>
        </p:nvCxnSpPr>
        <p:spPr>
          <a:xfrm flipH="1"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87" name="Google Shape;187;p49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2pPr>
            <a:lvl3pPr lvl="2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3pPr>
            <a:lvl4pPr lvl="3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4pPr>
            <a:lvl5pPr lvl="4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5pPr>
            <a:lvl6pPr lvl="5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6pPr>
            <a:lvl7pPr lvl="6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7pPr>
            <a:lvl8pPr lvl="7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8pPr>
            <a:lvl9pPr lvl="8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8" name="Google Shape;188;p49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9" name="Google Shape;189;p49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0" name="Google Shape;190;p49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2"/>
              </a:buClr>
              <a:buSzPts val="2400"/>
              <a:buNone/>
              <a:defRPr sz="2400"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1" name="Google Shape;191;p49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2" name="Google Shape;192;p49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2"/>
              </a:buClr>
              <a:buSzPts val="2400"/>
              <a:buNone/>
              <a:defRPr sz="2400"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3" name="Google Shape;193;p49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Blue">
  <p:cSld name="Title on Colored Background - Blue"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50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ct val="0"/>
              </a:spcBef>
              <a:spcAft>
                <a:spcPct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6" name="Google Shape;196;p50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ct val="0"/>
              </a:spcBef>
              <a:spcAft>
                <a:spcPct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7" name="Google Shape;197;p50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ct val="0"/>
              </a:spcBef>
              <a:spcAft>
                <a:spcPct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8" name="Google Shape;198;p50"/>
          <p:cNvPicPr preferRelativeResize="0"/>
          <p:nvPr/>
        </p:nvPicPr>
        <p:blipFill>
          <a:blip r:embed="rId2">
            <a:alphaModFix amt="20000"/>
          </a:blip>
          <a:srcRect l="60398" t="16294" r="3321" b="6459"/>
          <a:stretch>
            <a:fillRect/>
          </a:stretch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199" name="Google Shape;199;p50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2pPr>
            <a:lvl3pPr lvl="2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3pPr>
            <a:lvl4pPr lvl="3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4pPr>
            <a:lvl5pPr lvl="4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5pPr>
            <a:lvl6pPr lvl="5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6pPr>
            <a:lvl7pPr lvl="6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7pPr>
            <a:lvl8pPr lvl="7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8pPr>
            <a:lvl9pPr lvl="8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0" name="Google Shape;200;p50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Purple">
  <p:cSld name="Title on Colored Background - Purple"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51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ct val="0"/>
              </a:spcBef>
              <a:spcAft>
                <a:spcPct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3" name="Google Shape;203;p51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ct val="0"/>
              </a:spcBef>
              <a:spcAft>
                <a:spcPct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4" name="Google Shape;204;p51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ct val="0"/>
              </a:spcBef>
              <a:spcAft>
                <a:spcPct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5" name="Google Shape;205;p51"/>
          <p:cNvPicPr preferRelativeResize="0"/>
          <p:nvPr/>
        </p:nvPicPr>
        <p:blipFill>
          <a:blip r:embed="rId2">
            <a:alphaModFix amt="20000"/>
          </a:blip>
          <a:srcRect l="60398" t="16294" r="3321" b="6459"/>
          <a:stretch>
            <a:fillRect/>
          </a:stretch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06" name="Google Shape;206;p51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2pPr>
            <a:lvl3pPr lvl="2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3pPr>
            <a:lvl4pPr lvl="3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4pPr>
            <a:lvl5pPr lvl="4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5pPr>
            <a:lvl6pPr lvl="5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6pPr>
            <a:lvl7pPr lvl="6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7pPr>
            <a:lvl8pPr lvl="7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8pPr>
            <a:lvl9pPr lvl="8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7" name="Google Shape;207;p51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Teal">
  <p:cSld name="Title on Colored Background - Teal"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52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ct val="0"/>
              </a:spcBef>
              <a:spcAft>
                <a:spcPct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0" name="Google Shape;210;p52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ct val="0"/>
              </a:spcBef>
              <a:spcAft>
                <a:spcPct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1" name="Google Shape;211;p52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ct val="0"/>
              </a:spcBef>
              <a:spcAft>
                <a:spcPct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2" name="Google Shape;212;p52"/>
          <p:cNvPicPr preferRelativeResize="0"/>
          <p:nvPr/>
        </p:nvPicPr>
        <p:blipFill>
          <a:blip r:embed="rId2">
            <a:alphaModFix amt="20000"/>
          </a:blip>
          <a:srcRect l="60398" t="16294" r="3321" b="6459"/>
          <a:stretch>
            <a:fillRect/>
          </a:stretch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13" name="Google Shape;213;p52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2pPr>
            <a:lvl3pPr lvl="2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3pPr>
            <a:lvl4pPr lvl="3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4pPr>
            <a:lvl5pPr lvl="4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5pPr>
            <a:lvl6pPr lvl="5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6pPr>
            <a:lvl7pPr lvl="6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7pPr>
            <a:lvl8pPr lvl="7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8pPr>
            <a:lvl9pPr lvl="8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4" name="Google Shape;214;p52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Green Background">
  <p:cSld name="Cover - Green Background">
    <p:bg>
      <p:bgPr>
        <a:blipFill rotWithShape="1"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2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5CD7A">
              <a:alpha val="72941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ct val="0"/>
              </a:spcBef>
              <a:spcAft>
                <a:spcPct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Google Shape;24;p26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5" name="Google Shape;25;p26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6" name="Google Shape;26;p26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ct val="0"/>
              </a:spcBef>
              <a:spcAft>
                <a:spcPct val="0"/>
              </a:spcAft>
              <a:buNone/>
            </a:pPr>
            <a:endParaRPr sz="1800" b="0" i="0" u="none" strike="noStrike" cap="non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Green">
  <p:cSld name="Title on Colored Background - Green"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53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ct val="0"/>
              </a:spcBef>
              <a:spcAft>
                <a:spcPct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7" name="Google Shape;217;p53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ct val="0"/>
              </a:spcBef>
              <a:spcAft>
                <a:spcPct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8" name="Google Shape;218;p53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ct val="0"/>
              </a:spcBef>
              <a:spcAft>
                <a:spcPct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9" name="Google Shape;219;p53"/>
          <p:cNvPicPr preferRelativeResize="0"/>
          <p:nvPr/>
        </p:nvPicPr>
        <p:blipFill>
          <a:blip r:embed="rId2">
            <a:alphaModFix amt="20000"/>
          </a:blip>
          <a:srcRect l="60398" t="16294" r="3321" b="6459"/>
          <a:stretch>
            <a:fillRect/>
          </a:stretch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20" name="Google Shape;220;p53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2pPr>
            <a:lvl3pPr lvl="2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3pPr>
            <a:lvl4pPr lvl="3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4pPr>
            <a:lvl5pPr lvl="4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5pPr>
            <a:lvl6pPr lvl="5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6pPr>
            <a:lvl7pPr lvl="6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7pPr>
            <a:lvl8pPr lvl="7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8pPr>
            <a:lvl9pPr lvl="8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1" name="Google Shape;221;p53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Purple Background">
  <p:cSld name="Cover - Purple Background">
    <p:bg>
      <p:bgPr>
        <a:blipFill rotWithShape="1"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2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7467D">
              <a:alpha val="77647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ct val="0"/>
              </a:spcBef>
              <a:spcAft>
                <a:spcPct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" name="Google Shape;29;p27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0" name="Google Shape;30;p27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1" name="Google Shape;31;p27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ct val="0"/>
              </a:spcBef>
              <a:spcAft>
                <a:spcPct val="0"/>
              </a:spcAft>
              <a:buNone/>
            </a:pPr>
            <a:endParaRPr sz="1800" b="0" i="0" u="none" strike="noStrike" cap="non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28"/>
          <p:cNvSpPr txBox="1">
            <a:spLocks noGrp="1"/>
          </p:cNvSpPr>
          <p:nvPr>
            <p:ph type="title"/>
          </p:nvPr>
        </p:nvSpPr>
        <p:spPr>
          <a:xfrm>
            <a:off x="6712238" y="4570639"/>
            <a:ext cx="488921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405E79"/>
              </a:buClr>
              <a:buSzPts val="4000"/>
              <a:buFont typeface="Helvetica Neue"/>
              <a:buNone/>
              <a:defRPr sz="4000" b="1">
                <a:solidFill>
                  <a:srgbClr val="405E79"/>
                </a:solidFill>
              </a:defRPr>
            </a:lvl1pPr>
            <a:lvl2pPr lvl="1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2pPr>
            <a:lvl3pPr lvl="2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3pPr>
            <a:lvl4pPr lvl="3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4pPr>
            <a:lvl5pPr lvl="4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5pPr>
            <a:lvl6pPr lvl="5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6pPr>
            <a:lvl7pPr lvl="6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7pPr>
            <a:lvl8pPr lvl="7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8pPr>
            <a:lvl9pPr lvl="8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34" name="Google Shape;34;p28"/>
          <p:cNvPicPr preferRelativeResize="0"/>
          <p:nvPr/>
        </p:nvPicPr>
        <p:blipFill>
          <a:blip r:embed="rId2">
            <a:alphaModFix/>
          </a:blip>
          <a:srcRect l="30622" t="-2" r="34584"/>
          <a:stretch>
            <a:fillRect/>
          </a:stretch>
        </p:blipFill>
        <p:spPr>
          <a:xfrm>
            <a:off x="0" y="14990"/>
            <a:ext cx="4242216" cy="6858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5" name="Google Shape;35;p28"/>
          <p:cNvCxnSpPr/>
          <p:nvPr/>
        </p:nvCxnSpPr>
        <p:spPr>
          <a:xfrm>
            <a:off x="4737140" y="6016980"/>
            <a:ext cx="7454860" cy="0"/>
          </a:xfrm>
          <a:prstGeom prst="straightConnector1">
            <a:avLst/>
          </a:prstGeom>
          <a:noFill/>
          <a:ln w="9525" cap="flat" cmpd="sng">
            <a:solidFill>
              <a:srgbClr val="405E79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36" name="Google Shape;36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03790" y="3746756"/>
            <a:ext cx="1956048" cy="20286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Blue">
  <p:cSld name="Split - Blue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2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ct val="0"/>
              </a:spcBef>
              <a:spcAft>
                <a:spcPct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ct val="0"/>
              </a:spcBef>
              <a:spcAft>
                <a:spcPct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ct val="0"/>
              </a:spcBef>
              <a:spcAft>
                <a:spcPct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ct val="0"/>
              </a:spcBef>
              <a:spcAft>
                <a:spcPct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ct val="0"/>
              </a:spcBef>
              <a:spcAft>
                <a:spcPct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ct val="0"/>
              </a:spcBef>
              <a:spcAft>
                <a:spcPct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ct val="0"/>
              </a:spcBef>
              <a:spcAft>
                <a:spcPct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ct val="0"/>
              </a:spcBef>
              <a:spcAft>
                <a:spcPct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ct val="0"/>
              </a:spcBef>
              <a:spcAft>
                <a:spcPct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" name="Google Shape;39;p29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ct val="0"/>
              </a:spcBef>
              <a:spcAft>
                <a:spcPct val="0"/>
              </a:spcAft>
              <a:buNone/>
            </a:pPr>
            <a:endParaRPr sz="1800" b="0" i="0" u="none" strike="noStrike" cap="non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0" name="Google Shape;40;p29"/>
          <p:cNvPicPr preferRelativeResize="0"/>
          <p:nvPr/>
        </p:nvPicPr>
        <p:blipFill>
          <a:blip r:embed="rId2">
            <a:alphaModFix amt="20000"/>
          </a:blip>
          <a:srcRect l="4826" t="9031" r="39371" b="9030"/>
          <a:stretch>
            <a:fillRect/>
          </a:stretch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1" name="Google Shape;41;p29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26794"/>
              </a:buClr>
              <a:buSzPts val="3200"/>
              <a:buNone/>
              <a:defRPr sz="3200" b="1">
                <a:solidFill>
                  <a:srgbClr val="026794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29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3" name="Google Shape;43;p29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Purple">
  <p:cSld name="Split - Purple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3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ct val="0"/>
              </a:spcBef>
              <a:spcAft>
                <a:spcPct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ct val="0"/>
              </a:spcBef>
              <a:spcAft>
                <a:spcPct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ct val="0"/>
              </a:spcBef>
              <a:spcAft>
                <a:spcPct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ct val="0"/>
              </a:spcBef>
              <a:spcAft>
                <a:spcPct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ct val="0"/>
              </a:spcBef>
              <a:spcAft>
                <a:spcPct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ct val="0"/>
              </a:spcBef>
              <a:spcAft>
                <a:spcPct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ct val="0"/>
              </a:spcBef>
              <a:spcAft>
                <a:spcPct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ct val="0"/>
              </a:spcBef>
              <a:spcAft>
                <a:spcPct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ct val="0"/>
              </a:spcBef>
              <a:spcAft>
                <a:spcPct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6" name="Google Shape;46;p30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ct val="0"/>
              </a:spcBef>
              <a:spcAft>
                <a:spcPct val="0"/>
              </a:spcAft>
              <a:buNone/>
            </a:pPr>
            <a:endParaRPr sz="1800" b="0" i="0" u="none" strike="noStrike" cap="non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7" name="Google Shape;47;p30"/>
          <p:cNvPicPr preferRelativeResize="0"/>
          <p:nvPr/>
        </p:nvPicPr>
        <p:blipFill>
          <a:blip r:embed="rId2">
            <a:alphaModFix amt="20000"/>
          </a:blip>
          <a:srcRect l="4826" t="9031" r="39371" b="9030"/>
          <a:stretch>
            <a:fillRect/>
          </a:stretch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8" name="Google Shape;48;p30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26794"/>
              </a:buClr>
              <a:buSzPts val="3200"/>
              <a:buNone/>
              <a:defRPr sz="3200" b="1">
                <a:solidFill>
                  <a:srgbClr val="026794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9" name="Google Shape;49;p30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30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Teal">
  <p:cSld name="Split - Teal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3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ct val="0"/>
              </a:spcBef>
              <a:spcAft>
                <a:spcPct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ct val="0"/>
              </a:spcBef>
              <a:spcAft>
                <a:spcPct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ct val="0"/>
              </a:spcBef>
              <a:spcAft>
                <a:spcPct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ct val="0"/>
              </a:spcBef>
              <a:spcAft>
                <a:spcPct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ct val="0"/>
              </a:spcBef>
              <a:spcAft>
                <a:spcPct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ct val="0"/>
              </a:spcBef>
              <a:spcAft>
                <a:spcPct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ct val="0"/>
              </a:spcBef>
              <a:spcAft>
                <a:spcPct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ct val="0"/>
              </a:spcBef>
              <a:spcAft>
                <a:spcPct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ct val="0"/>
              </a:spcBef>
              <a:spcAft>
                <a:spcPct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Google Shape;53;p31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ct val="0"/>
              </a:spcBef>
              <a:spcAft>
                <a:spcPct val="0"/>
              </a:spcAft>
              <a:buNone/>
            </a:pPr>
            <a:endParaRPr sz="1800" b="0" i="0" u="none" strike="noStrike" cap="non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4" name="Google Shape;54;p31"/>
          <p:cNvPicPr preferRelativeResize="0"/>
          <p:nvPr/>
        </p:nvPicPr>
        <p:blipFill>
          <a:blip r:embed="rId2">
            <a:alphaModFix amt="20000"/>
          </a:blip>
          <a:srcRect l="4826" t="9031" r="39371" b="9030"/>
          <a:stretch>
            <a:fillRect/>
          </a:stretch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31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6"/>
              </a:buClr>
              <a:buSzPts val="3200"/>
              <a:buNone/>
              <a:defRPr sz="3200" b="1">
                <a:solidFill>
                  <a:schemeClr val="accent6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6" name="Google Shape;56;p31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5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5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5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7" name="Google Shape;57;p31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Green">
  <p:cSld name="Split - Green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3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ct val="0"/>
              </a:spcBef>
              <a:spcAft>
                <a:spcPct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ct val="0"/>
              </a:spcBef>
              <a:spcAft>
                <a:spcPct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ct val="0"/>
              </a:spcBef>
              <a:spcAft>
                <a:spcPct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ct val="0"/>
              </a:spcBef>
              <a:spcAft>
                <a:spcPct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ct val="0"/>
              </a:spcBef>
              <a:spcAft>
                <a:spcPct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ct val="0"/>
              </a:spcBef>
              <a:spcAft>
                <a:spcPct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ct val="0"/>
              </a:spcBef>
              <a:spcAft>
                <a:spcPct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ct val="0"/>
              </a:spcBef>
              <a:spcAft>
                <a:spcPct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ct val="0"/>
              </a:spcBef>
              <a:spcAft>
                <a:spcPct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Google Shape;60;p32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ct val="0"/>
              </a:spcBef>
              <a:spcAft>
                <a:spcPct val="0"/>
              </a:spcAft>
              <a:buNone/>
            </a:pPr>
            <a:endParaRPr sz="1800" b="0" i="0" u="none" strike="noStrike" cap="non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1" name="Google Shape;61;p32"/>
          <p:cNvPicPr preferRelativeResize="0"/>
          <p:nvPr/>
        </p:nvPicPr>
        <p:blipFill>
          <a:blip r:embed="rId2">
            <a:alphaModFix amt="20000"/>
          </a:blip>
          <a:srcRect l="4826" t="9031" r="39371" b="9030"/>
          <a:stretch>
            <a:fillRect/>
          </a:stretch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32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2"/>
              </a:buClr>
              <a:buSzPts val="3200"/>
              <a:buNone/>
              <a:defRPr sz="3200" b="1">
                <a:solidFill>
                  <a:schemeClr val="accent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3" name="Google Shape;63;p32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4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4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4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4" name="Google Shape;64;p32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4400"/>
              <a:buFont typeface="Helvetica Neue"/>
              <a:buNone/>
              <a:defRPr sz="44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>
              <a:spcBef>
                <a:spcPct val="0"/>
              </a:spcBef>
              <a:spcAft>
                <a:spcPct val="0"/>
              </a:spcAft>
              <a:buSzPts val="1400"/>
              <a:buNone/>
              <a:defRPr sz="1800"/>
            </a:lvl2pPr>
            <a:lvl3pPr lvl="2">
              <a:spcBef>
                <a:spcPct val="0"/>
              </a:spcBef>
              <a:spcAft>
                <a:spcPct val="0"/>
              </a:spcAft>
              <a:buSzPts val="1400"/>
              <a:buNone/>
              <a:defRPr sz="1800"/>
            </a:lvl3pPr>
            <a:lvl4pPr lvl="3">
              <a:spcBef>
                <a:spcPct val="0"/>
              </a:spcBef>
              <a:spcAft>
                <a:spcPct val="0"/>
              </a:spcAft>
              <a:buSzPts val="1400"/>
              <a:buNone/>
              <a:defRPr sz="1800"/>
            </a:lvl4pPr>
            <a:lvl5pPr lvl="4">
              <a:spcBef>
                <a:spcPct val="0"/>
              </a:spcBef>
              <a:spcAft>
                <a:spcPct val="0"/>
              </a:spcAft>
              <a:buSzPts val="1400"/>
              <a:buNone/>
              <a:defRPr sz="1800"/>
            </a:lvl5pPr>
            <a:lvl6pPr lvl="5">
              <a:spcBef>
                <a:spcPct val="0"/>
              </a:spcBef>
              <a:spcAft>
                <a:spcPct val="0"/>
              </a:spcAft>
              <a:buSzPts val="1400"/>
              <a:buNone/>
              <a:defRPr sz="1800"/>
            </a:lvl6pPr>
            <a:lvl7pPr lvl="6">
              <a:spcBef>
                <a:spcPct val="0"/>
              </a:spcBef>
              <a:spcAft>
                <a:spcPct val="0"/>
              </a:spcAft>
              <a:buSzPts val="1400"/>
              <a:buNone/>
              <a:defRPr sz="1800"/>
            </a:lvl7pPr>
            <a:lvl8pPr lvl="7">
              <a:spcBef>
                <a:spcPct val="0"/>
              </a:spcBef>
              <a:spcAft>
                <a:spcPct val="0"/>
              </a:spcAft>
              <a:buSzPts val="1400"/>
              <a:buNone/>
              <a:defRPr sz="1800"/>
            </a:lvl8pPr>
            <a:lvl9pPr lvl="8">
              <a:spcBef>
                <a:spcPct val="0"/>
              </a:spcBef>
              <a:spcAft>
                <a:spcPct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2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</p:sldLayoutIdLst>
  <p:transition/>
  <p:txStyles>
    <p:titleStyle>
      <a:defPPr marR="0" lvl="0" algn="l" rtl="0">
        <a:lnSpc>
          <a:spcPct val="100000"/>
        </a:lnSpc>
        <a:spcBef>
          <a:spcPct val="0"/>
        </a:spcBef>
        <a:spcAft>
          <a:spcPct val="0"/>
        </a:spcAft>
      </a:defPPr>
      <a:lvl1pPr marR="0" lvl="0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ct val="0"/>
        </a:spcBef>
        <a:spcAft>
          <a:spcPct val="0"/>
        </a:spcAft>
      </a:defPPr>
      <a:lvl1pPr marR="0" lvl="0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ct val="0"/>
        </a:spcBef>
        <a:spcAft>
          <a:spcPct val="0"/>
        </a:spcAft>
      </a:defPPr>
      <a:lvl1pPr marR="0" lvl="0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gcdb871241c_0_0"/>
          <p:cNvSpPr/>
          <p:nvPr/>
        </p:nvSpPr>
        <p:spPr>
          <a:xfrm>
            <a:off x="4512366" y="3588025"/>
            <a:ext cx="7679700" cy="2911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ct val="0"/>
              </a:spcBef>
              <a:spcAft>
                <a:spcPct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27" name="Google Shape;227;gcdb871241c_0_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20908" y="5194625"/>
            <a:ext cx="3920889" cy="1104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8" name="Google Shape;228;gcdb871241c_0_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71091" y="4897770"/>
            <a:ext cx="4249817" cy="1749083"/>
          </a:xfrm>
          <a:prstGeom prst="rect">
            <a:avLst/>
          </a:prstGeom>
          <a:noFill/>
          <a:ln>
            <a:noFill/>
          </a:ln>
        </p:spPr>
      </p:pic>
      <p:sp>
        <p:nvSpPr>
          <p:cNvPr id="229" name="Google Shape;229;gcdb871241c_0_0"/>
          <p:cNvSpPr txBox="1"/>
          <p:nvPr/>
        </p:nvSpPr>
        <p:spPr>
          <a:xfrm>
            <a:off x="5013825" y="1198700"/>
            <a:ext cx="6530325" cy="20441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r>
              <a:rPr lang="es" sz="6100" b="0" i="0" strike="noStrike" cap="none" spc="0" baseline="0">
                <a:solidFill>
                  <a:srgbClr val="000000"/>
                </a:solidFill>
                <a:effectLst/>
                <a:latin typeface="Helvetica Neue"/>
                <a:ea typeface="Helvetica Neue"/>
                <a:cs typeface="Helvetica Neue"/>
              </a:rPr>
              <a:t>Los CAAFAG y la COVID-19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gdd043eda5f_0_11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800" cy="12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26794"/>
              </a:buClr>
              <a:buSzPts val="3200"/>
              <a:buNone/>
            </a:pPr>
            <a:r>
              <a:rPr lang="es" sz="3200" b="1" i="0" strike="noStrike" cap="none" spc="0" baseline="0">
                <a:solidFill>
                  <a:srgbClr val="0388C5"/>
                </a:solidFill>
                <a:effectLst/>
                <a:latin typeface="Helvetica Neue"/>
                <a:ea typeface="Helvetica Neue"/>
                <a:cs typeface="Helvetica Neue"/>
              </a:rPr>
              <a:t>Objetivos de la sesión</a:t>
            </a:r>
          </a:p>
        </p:txBody>
      </p:sp>
      <p:sp>
        <p:nvSpPr>
          <p:cNvPr id="315" name="Google Shape;315;gdd043eda5f_0_11"/>
          <p:cNvSpPr txBox="1">
            <a:spLocks noGrp="1"/>
          </p:cNvSpPr>
          <p:nvPr>
            <p:ph type="body" idx="2"/>
          </p:nvPr>
        </p:nvSpPr>
        <p:spPr>
          <a:xfrm>
            <a:off x="4029491" y="1300200"/>
            <a:ext cx="7300800" cy="212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lvl="0" indent="-50800" algn="l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accent3"/>
              </a:buClr>
              <a:buSzTx/>
              <a:buNone/>
            </a:pPr>
            <a:r>
              <a:rPr lang="es" sz="2800" b="0" i="0" strike="noStrike" cap="none" spc="0" baseline="0" dirty="0">
                <a:solidFill>
                  <a:srgbClr val="545554"/>
                </a:solidFill>
                <a:effectLst/>
                <a:latin typeface="Helvetica Neue"/>
                <a:ea typeface="Helvetica Neue"/>
                <a:cs typeface="Helvetica Neue"/>
              </a:rPr>
              <a:t>Al final de esta sesión, usted estará en condiciones de:</a:t>
            </a:r>
          </a:p>
          <a:p>
            <a:pPr marL="228600" lvl="0" indent="-50800" algn="l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accent3"/>
              </a:buClr>
              <a:buSzTx/>
              <a:buNone/>
            </a:pPr>
            <a:endParaRPr dirty="0"/>
          </a:p>
          <a:p>
            <a:pPr marL="457200" marR="0" lvl="0" indent="-339725" algn="l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Tx/>
              <a:buChar char="•"/>
            </a:pPr>
            <a:r>
              <a:rPr lang="es" sz="2800" b="0" i="0" strike="noStrike" cap="none" spc="0" baseline="0" dirty="0">
                <a:solidFill>
                  <a:srgbClr val="545554"/>
                </a:solidFill>
                <a:effectLst/>
                <a:latin typeface="Helvetica Neue"/>
                <a:ea typeface="Helvetica Neue"/>
                <a:cs typeface="Helvetica Neue"/>
              </a:rPr>
              <a:t>Reconocer los desafíos que plantea verificar denuncias durante la COVID-19.</a:t>
            </a:r>
          </a:p>
          <a:p>
            <a:pPr marL="457200" marR="0" lvl="0" indent="0" algn="l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dirty="0"/>
          </a:p>
          <a:p>
            <a:pPr marL="457200" marR="0" lvl="0" indent="-339725" algn="l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Tx/>
              <a:buChar char="•"/>
            </a:pPr>
            <a:r>
              <a:rPr lang="es" sz="2800" b="0" i="0" strike="noStrike" cap="none" spc="0" baseline="0" dirty="0">
                <a:solidFill>
                  <a:srgbClr val="545554"/>
                </a:solidFill>
                <a:effectLst/>
                <a:latin typeface="Helvetica Neue"/>
                <a:ea typeface="Helvetica Neue"/>
                <a:cs typeface="Helvetica Neue"/>
              </a:rPr>
              <a:t>Describir las principales consideraciones para verificar denuncias a distancia durante la COVID-19.</a:t>
            </a:r>
          </a:p>
          <a:p>
            <a:pPr marL="457200" marR="0" lvl="0" indent="0" algn="l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dirty="0"/>
          </a:p>
          <a:p>
            <a:pPr marL="457200" marR="0" lvl="0" indent="-339725" algn="l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1794"/>
              <a:buChar char="•"/>
            </a:pPr>
            <a:r>
              <a:rPr lang="es" sz="2800" b="0" i="0" strike="noStrike" cap="none" spc="0" baseline="0" dirty="0">
                <a:solidFill>
                  <a:srgbClr val="545554"/>
                </a:solidFill>
                <a:effectLst/>
                <a:latin typeface="Helvetica Neue"/>
                <a:ea typeface="Helvetica Neue"/>
                <a:cs typeface="Helvetica Neue"/>
              </a:rPr>
              <a:t>Describir lo que se requiere para verificar y facilitar de manera segura la liberación de NNA durante la COVID-19.</a:t>
            </a:r>
          </a:p>
        </p:txBody>
      </p:sp>
      <p:sp>
        <p:nvSpPr>
          <p:cNvPr id="316" name="Google Shape;316;gdd043eda5f_0_11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900" cy="479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lt1"/>
              </a:buClr>
              <a:buSzPts val="3600"/>
              <a:buNone/>
            </a:pPr>
            <a:r>
              <a:rPr lang="en-US"/>
              <a:t> </a:t>
            </a:r>
            <a:endParaRPr/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gced3f6e66a_0_537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accent5"/>
              </a:buClr>
              <a:buSzPts val="3600"/>
              <a:buFont typeface="Helvetica Neue"/>
              <a:buNone/>
            </a:pPr>
            <a:r>
              <a:rPr lang="es" sz="3600" b="1" i="0" strike="noStrike" cap="none" spc="0" baseline="0">
                <a:solidFill>
                  <a:srgbClr val="029FA0"/>
                </a:solidFill>
                <a:effectLst/>
                <a:latin typeface="Helvetica Neue"/>
                <a:ea typeface="Helvetica Neue"/>
                <a:cs typeface="Helvetica Neue"/>
              </a:rPr>
              <a:t>Estudio de caso</a:t>
            </a:r>
          </a:p>
        </p:txBody>
      </p:sp>
      <p:sp>
        <p:nvSpPr>
          <p:cNvPr id="322" name="Google Shape;322;gced3f6e66a_0_537"/>
          <p:cNvSpPr txBox="1">
            <a:spLocks noGrp="1"/>
          </p:cNvSpPr>
          <p:nvPr>
            <p:ph type="body" idx="1"/>
          </p:nvPr>
        </p:nvSpPr>
        <p:spPr>
          <a:xfrm>
            <a:off x="656025" y="1690764"/>
            <a:ext cx="10820100" cy="365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/>
          </a:bodyPr>
          <a:lstStyle/>
          <a:p>
            <a:pPr marL="0" lvl="0" indent="0" algn="l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accent6"/>
              </a:buClr>
              <a:buSzPts val="2800"/>
              <a:buNone/>
            </a:pPr>
            <a:r>
              <a:rPr lang="es" sz="2800" b="1" i="0" strike="noStrike" cap="none" spc="0" baseline="0" dirty="0">
                <a:solidFill>
                  <a:srgbClr val="405D78"/>
                </a:solidFill>
                <a:effectLst/>
                <a:latin typeface="Helvetica Neue"/>
                <a:ea typeface="Helvetica Neue"/>
                <a:cs typeface="Helvetica Neue"/>
              </a:rPr>
              <a:t>Lea el estudio de caso y discuta lo siguiente:</a:t>
            </a:r>
          </a:p>
          <a:p>
            <a:pPr marL="0" marR="0" lvl="0" indent="0" algn="l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b="0" dirty="0"/>
          </a:p>
          <a:p>
            <a:pPr marL="457200" marR="0" lvl="0" indent="-406400" algn="l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ts val="2800"/>
              <a:buChar char="●"/>
            </a:pPr>
            <a:r>
              <a:rPr lang="es" sz="2800" b="0" i="0" strike="noStrike" cap="none" spc="0" baseline="0" dirty="0">
                <a:solidFill>
                  <a:srgbClr val="405D78"/>
                </a:solidFill>
                <a:effectLst/>
                <a:latin typeface="Helvetica Neue"/>
                <a:ea typeface="Helvetica Neue"/>
                <a:cs typeface="Helvetica Neue"/>
              </a:rPr>
              <a:t>¿Qué otras ideas tiene sobre los pasos que se podrían haber dado?</a:t>
            </a:r>
          </a:p>
          <a:p>
            <a:pPr marL="457200" marR="0" lvl="0" indent="0" algn="l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b="0" dirty="0"/>
          </a:p>
          <a:p>
            <a:pPr marL="457200" marR="0" lvl="0" indent="-406400" algn="l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ts val="2800"/>
              <a:buChar char="●"/>
            </a:pPr>
            <a:r>
              <a:rPr lang="es" sz="2800" b="0" i="0" strike="noStrike" cap="none" spc="0" baseline="0" dirty="0">
                <a:solidFill>
                  <a:srgbClr val="405D78"/>
                </a:solidFill>
                <a:effectLst/>
                <a:latin typeface="Helvetica Neue"/>
                <a:ea typeface="Helvetica Neue"/>
                <a:cs typeface="Helvetica Neue"/>
              </a:rPr>
              <a:t>¿Qué desafíos similares existen en su contexto?</a:t>
            </a:r>
          </a:p>
          <a:p>
            <a:pPr marL="50800" marR="0" lvl="0" indent="0" algn="l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ts val="2800"/>
            </a:pPr>
            <a:endParaRPr b="0" dirty="0"/>
          </a:p>
          <a:p>
            <a:pPr marL="457200" marR="0" lvl="0" indent="-406400" algn="l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ts val="2800"/>
              <a:buChar char="●"/>
            </a:pPr>
            <a:r>
              <a:rPr lang="es" sz="2800" b="0" i="0" strike="noStrike" cap="none" spc="0" baseline="0" dirty="0">
                <a:solidFill>
                  <a:srgbClr val="405D78"/>
                </a:solidFill>
                <a:effectLst/>
                <a:latin typeface="Helvetica Neue"/>
                <a:ea typeface="Helvetica Neue"/>
                <a:cs typeface="Helvetica Neue"/>
              </a:rPr>
              <a:t>¿Qué aspectos de este estudio de caso podrían aplicar a su contexto?</a:t>
            </a:r>
          </a:p>
          <a:p>
            <a:pPr marL="0" marR="0" lvl="0" indent="0" algn="l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b="0" dirty="0"/>
          </a:p>
          <a:p>
            <a:pPr marL="0" marR="0" lvl="0" indent="0" algn="l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s" sz="2800" b="0" i="0" strike="noStrike" cap="none" spc="0" baseline="0" dirty="0">
                <a:solidFill>
                  <a:srgbClr val="405D78"/>
                </a:solidFill>
                <a:effectLst/>
                <a:latin typeface="Helvetica Neue"/>
                <a:ea typeface="Helvetica Neue"/>
                <a:cs typeface="Helvetica Neue"/>
              </a:rPr>
              <a:t>Dispone de 20 minutos.</a:t>
            </a: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3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lt1"/>
              </a:buClr>
              <a:buSzPts val="2800"/>
              <a:buNone/>
            </a:pPr>
            <a:r>
              <a:rPr lang="es" sz="2800" b="1" i="0" strike="noStrike" cap="none" spc="0" baseline="0">
                <a:solidFill>
                  <a:srgbClr val="FFFFFF"/>
                </a:solidFill>
                <a:effectLst/>
                <a:latin typeface="Helvetica Neue"/>
                <a:ea typeface="Helvetica Neue"/>
                <a:cs typeface="Helvetica Neue"/>
              </a:rPr>
              <a:t>Modalidades alternativas de cuidado</a:t>
            </a:r>
          </a:p>
        </p:txBody>
      </p:sp>
      <p:sp>
        <p:nvSpPr>
          <p:cNvPr id="328" name="Google Shape;328;p3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lt1"/>
              </a:buClr>
              <a:buSzPts val="2800"/>
              <a:buNone/>
            </a:pPr>
            <a:r>
              <a:rPr lang="en-US"/>
              <a:t> </a:t>
            </a:r>
            <a:endParaRPr/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gced3f6e66a_0_549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800" cy="12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accent6"/>
              </a:buClr>
              <a:buSzPts val="3200"/>
              <a:buNone/>
            </a:pPr>
            <a:r>
              <a:rPr lang="es" sz="3200" b="1" i="0" strike="noStrike" cap="none" spc="0" baseline="0">
                <a:solidFill>
                  <a:srgbClr val="405D78"/>
                </a:solidFill>
                <a:effectLst/>
                <a:latin typeface="Helvetica Neue"/>
                <a:ea typeface="Helvetica Neue"/>
                <a:cs typeface="Helvetica Neue"/>
              </a:rPr>
              <a:t>Objetivos de la sesión</a:t>
            </a:r>
          </a:p>
        </p:txBody>
      </p:sp>
      <p:sp>
        <p:nvSpPr>
          <p:cNvPr id="334" name="Google Shape;334;gced3f6e66a_0_549"/>
          <p:cNvSpPr txBox="1">
            <a:spLocks noGrp="1"/>
          </p:cNvSpPr>
          <p:nvPr>
            <p:ph type="body" idx="2"/>
          </p:nvPr>
        </p:nvSpPr>
        <p:spPr>
          <a:xfrm>
            <a:off x="4100525" y="1636700"/>
            <a:ext cx="7300800" cy="425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85000" lnSpcReduction="20000"/>
          </a:bodyPr>
          <a:lstStyle/>
          <a:p>
            <a:pPr marL="228600" lvl="0" indent="-50800" algn="l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accent5"/>
              </a:buClr>
              <a:buSzTx/>
              <a:buNone/>
            </a:pPr>
            <a:r>
              <a:rPr lang="es" sz="2800" b="0" i="0" strike="noStrike" cap="none" spc="0" baseline="0">
                <a:solidFill>
                  <a:srgbClr val="545554"/>
                </a:solidFill>
                <a:effectLst/>
                <a:latin typeface="Helvetica Neue"/>
                <a:ea typeface="Helvetica Neue"/>
                <a:cs typeface="Helvetica Neue"/>
              </a:rPr>
              <a:t>Al final de esta sesión, usted estará en condiciones de:</a:t>
            </a:r>
          </a:p>
          <a:p>
            <a:pPr marL="228600" lvl="0" indent="-50800" algn="l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accent5"/>
              </a:buClr>
              <a:buSzTx/>
              <a:buNone/>
            </a:pPr>
            <a:endParaRPr/>
          </a:p>
          <a:p>
            <a:pPr marL="457200" marR="0" lvl="0" indent="-393065" algn="l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Tx/>
              <a:buChar char="•"/>
            </a:pPr>
            <a:r>
              <a:rPr lang="es" sz="2800" b="0" i="0" strike="noStrike" cap="none" spc="0" baseline="0">
                <a:solidFill>
                  <a:srgbClr val="545554"/>
                </a:solidFill>
                <a:effectLst/>
                <a:latin typeface="Helvetica Neue"/>
                <a:ea typeface="Helvetica Neue"/>
                <a:cs typeface="Helvetica Neue"/>
              </a:rPr>
              <a:t>Identificar los riesgos relacionados con la COVID para los NNA que están en tránsito y en los centros de atención provisional o bajo cuidado alternativo.</a:t>
            </a:r>
          </a:p>
          <a:p>
            <a:pPr marL="457200" marR="0" lvl="0" indent="0" algn="l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</a:pPr>
            <a:endParaRPr/>
          </a:p>
          <a:p>
            <a:pPr marL="457200" marR="0" lvl="0" indent="-393065" algn="l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Tx/>
              <a:buChar char="•"/>
            </a:pPr>
            <a:r>
              <a:rPr lang="es" sz="2800" b="0" i="0" strike="noStrike" cap="none" spc="0" baseline="0">
                <a:solidFill>
                  <a:srgbClr val="545554"/>
                </a:solidFill>
                <a:effectLst/>
                <a:latin typeface="Helvetica Neue"/>
                <a:ea typeface="Helvetica Neue"/>
                <a:cs typeface="Helvetica Neue"/>
              </a:rPr>
              <a:t>Reconocer los posibles impactos de la COVID-19 en la búsqueda y reunificación familiar de los CAAFAG.</a:t>
            </a:r>
          </a:p>
          <a:p>
            <a:pPr marL="457200" marR="0" lvl="0" indent="0" algn="l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</a:pPr>
            <a:endParaRPr/>
          </a:p>
          <a:p>
            <a:pPr marL="457200" marR="0" lvl="0" indent="-393065" algn="l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Tx/>
              <a:buChar char="•"/>
            </a:pPr>
            <a:r>
              <a:rPr lang="es" sz="2800" b="0" i="0" strike="noStrike" cap="none" spc="0" baseline="0">
                <a:solidFill>
                  <a:srgbClr val="545554"/>
                </a:solidFill>
                <a:effectLst/>
                <a:latin typeface="Helvetica Neue"/>
                <a:ea typeface="Helvetica Neue"/>
                <a:cs typeface="Helvetica Neue"/>
              </a:rPr>
              <a:t>Describir las consideraciones clave para prestar cuidados alternativos de forma segura, buscar a las familias y reunificar a los NNA con ellas durante la COVID-19 y otros BEI.</a:t>
            </a:r>
          </a:p>
        </p:txBody>
      </p:sp>
      <p:sp>
        <p:nvSpPr>
          <p:cNvPr id="335" name="Google Shape;335;gced3f6e66a_0_549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900" cy="479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lt1"/>
              </a:buClr>
              <a:buSzPts val="3600"/>
              <a:buNone/>
            </a:pPr>
            <a:r>
              <a:rPr lang="en-US"/>
              <a:t> </a:t>
            </a:r>
            <a:endParaRPr/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19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accent3"/>
              </a:buClr>
              <a:buSzPts val="3600"/>
              <a:buFont typeface="Helvetica Neue"/>
              <a:buNone/>
            </a:pPr>
            <a:r>
              <a:rPr lang="es" sz="3600" b="1" i="0" strike="noStrike" cap="none" spc="0" baseline="0">
                <a:solidFill>
                  <a:srgbClr val="97467C"/>
                </a:solidFill>
                <a:effectLst/>
                <a:latin typeface="Helvetica Neue"/>
                <a:ea typeface="Helvetica Neue"/>
                <a:cs typeface="Helvetica Neue"/>
              </a:rPr>
              <a:t>Actividad de grupo</a:t>
            </a:r>
          </a:p>
        </p:txBody>
      </p:sp>
      <p:sp>
        <p:nvSpPr>
          <p:cNvPr id="341" name="Google Shape;341;p19"/>
          <p:cNvSpPr txBox="1">
            <a:spLocks noGrp="1"/>
          </p:cNvSpPr>
          <p:nvPr>
            <p:ph type="body" idx="1"/>
          </p:nvPr>
        </p:nvSpPr>
        <p:spPr>
          <a:xfrm>
            <a:off x="656022" y="1690688"/>
            <a:ext cx="10820015" cy="485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2800"/>
              <a:buNone/>
            </a:pPr>
            <a:r>
              <a:rPr lang="en-US"/>
              <a:t> </a:t>
            </a:r>
            <a:endParaRPr/>
          </a:p>
        </p:txBody>
      </p:sp>
      <p:sp>
        <p:nvSpPr>
          <p:cNvPr id="342" name="Google Shape;342;p19"/>
          <p:cNvSpPr txBox="1">
            <a:spLocks noGrp="1"/>
          </p:cNvSpPr>
          <p:nvPr>
            <p:ph type="body" idx="2"/>
          </p:nvPr>
        </p:nvSpPr>
        <p:spPr>
          <a:xfrm>
            <a:off x="656025" y="1832650"/>
            <a:ext cx="10820100" cy="423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s" sz="2800" b="1" i="0" strike="noStrike" cap="none" spc="0" baseline="0">
                <a:solidFill>
                  <a:srgbClr val="02628C"/>
                </a:solidFill>
                <a:effectLst/>
                <a:latin typeface="Helvetica Neue"/>
                <a:ea typeface="Helvetica Neue"/>
                <a:cs typeface="Helvetica Neue"/>
              </a:rPr>
              <a:t>Dibujen una ilustración que represente los riesgos potenciales relacionados con la COVID-19 en un centro de atención de tránsito y provisional o en una modalidad alternativa de cuidado. </a:t>
            </a:r>
          </a:p>
          <a:p>
            <a:pPr marL="0" lvl="0" indent="0" algn="l" rtl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None/>
            </a:pPr>
            <a:endParaRPr b="1">
              <a:solidFill>
                <a:schemeClr val="accent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s" sz="2800" b="0" i="0" strike="noStrike" cap="none" spc="0" baseline="0">
                <a:solidFill>
                  <a:srgbClr val="02628C"/>
                </a:solidFill>
                <a:effectLst/>
                <a:latin typeface="Helvetica Neue"/>
                <a:ea typeface="Helvetica Neue"/>
                <a:cs typeface="Helvetica Neue"/>
              </a:rPr>
              <a:t>Disponen de 20 minutos. </a:t>
            </a:r>
          </a:p>
          <a:p>
            <a:pPr marL="228600" lvl="0" indent="-50800" algn="l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2800"/>
              <a:buNone/>
            </a:pPr>
            <a:endParaRPr/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gced3f6e66a_0_561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3600"/>
              <a:buFont typeface="Helvetica Neue"/>
              <a:buNone/>
            </a:pPr>
            <a:r>
              <a:rPr lang="es" sz="3600" b="1" i="0" strike="noStrike" cap="none" spc="0" baseline="0">
                <a:solidFill>
                  <a:srgbClr val="02628C"/>
                </a:solidFill>
                <a:effectLst/>
                <a:latin typeface="Helvetica Neue"/>
                <a:ea typeface="Helvetica Neue"/>
                <a:cs typeface="Helvetica Neue"/>
              </a:rPr>
              <a:t>Actividad de grupo</a:t>
            </a:r>
          </a:p>
        </p:txBody>
      </p:sp>
      <p:sp>
        <p:nvSpPr>
          <p:cNvPr id="348" name="Google Shape;348;gced3f6e66a_0_561"/>
          <p:cNvSpPr txBox="1">
            <a:spLocks noGrp="1"/>
          </p:cNvSpPr>
          <p:nvPr>
            <p:ph type="body" idx="2"/>
          </p:nvPr>
        </p:nvSpPr>
        <p:spPr>
          <a:xfrm>
            <a:off x="656025" y="1775000"/>
            <a:ext cx="5418300" cy="433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accent3"/>
              </a:buClr>
              <a:buSzPts val="2800"/>
              <a:buFont typeface="Arial"/>
              <a:buNone/>
            </a:pPr>
            <a:r>
              <a:rPr lang="es" sz="2800" b="1" i="0" strike="noStrike" cap="none" spc="0" baseline="0" dirty="0">
                <a:solidFill>
                  <a:srgbClr val="97467C"/>
                </a:solidFill>
                <a:effectLst/>
                <a:latin typeface="Helvetica Neue"/>
                <a:ea typeface="Helvetica Neue"/>
                <a:cs typeface="Helvetica Neue"/>
              </a:rPr>
              <a:t>Como tema, elijan:</a:t>
            </a:r>
          </a:p>
          <a:p>
            <a:pPr marL="457200" marR="0" lvl="0" indent="-406400" algn="l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accent3"/>
              </a:buClr>
              <a:buSzPts val="2800"/>
              <a:buChar char="•"/>
            </a:pPr>
            <a:r>
              <a:rPr lang="es" sz="2800" b="1" i="0" strike="noStrike" cap="none" spc="0" baseline="0" dirty="0">
                <a:solidFill>
                  <a:srgbClr val="97467C"/>
                </a:solidFill>
                <a:effectLst/>
                <a:latin typeface="Helvetica Neue"/>
                <a:ea typeface="Helvetica Neue"/>
                <a:cs typeface="Helvetica Neue"/>
              </a:rPr>
              <a:t>Modalidades alternativas de cuidado, o</a:t>
            </a:r>
          </a:p>
          <a:p>
            <a:pPr marL="457200" marR="0" lvl="0" indent="-406400" algn="l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accent3"/>
              </a:buClr>
              <a:buSzPts val="2800"/>
              <a:buChar char="•"/>
            </a:pPr>
            <a:r>
              <a:rPr lang="es" sz="2800" b="1" i="0" strike="noStrike" cap="none" spc="0" baseline="0" dirty="0">
                <a:solidFill>
                  <a:srgbClr val="97467C"/>
                </a:solidFill>
                <a:effectLst/>
                <a:latin typeface="Helvetica Neue"/>
                <a:ea typeface="Helvetica Neue"/>
                <a:cs typeface="Helvetica Neue"/>
              </a:rPr>
              <a:t>Búsqueda y reunificación familiar</a:t>
            </a:r>
          </a:p>
          <a:p>
            <a:pPr marL="0" marR="0" lvl="0" indent="0" algn="l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b="1" dirty="0">
              <a:solidFill>
                <a:schemeClr val="accent3"/>
              </a:solidFill>
            </a:endParaRPr>
          </a:p>
          <a:p>
            <a:pPr marL="0" marR="0" lvl="0" indent="0" algn="l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accent3"/>
              </a:buClr>
              <a:buSzPts val="2800"/>
              <a:buFont typeface="Arial"/>
              <a:buNone/>
            </a:pPr>
            <a:r>
              <a:rPr lang="es" sz="2800" b="1" i="0" strike="noStrike" cap="none" spc="0" baseline="0" dirty="0">
                <a:solidFill>
                  <a:srgbClr val="97467C"/>
                </a:solidFill>
                <a:effectLst/>
                <a:latin typeface="Helvetica Neue"/>
                <a:ea typeface="Helvetica Neue"/>
                <a:cs typeface="Helvetica Neue"/>
              </a:rPr>
              <a:t>Enumeren las actividades clave que realizan en tiempos “normales”, sin COVID.</a:t>
            </a:r>
          </a:p>
          <a:p>
            <a:pPr marL="0" marR="0" lvl="0" indent="0" algn="l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accent3"/>
              </a:buClr>
              <a:buSzPts val="2800"/>
              <a:buFont typeface="Arial"/>
              <a:buNone/>
            </a:pPr>
            <a:endParaRPr b="1" dirty="0">
              <a:solidFill>
                <a:schemeClr val="accent3"/>
              </a:solidFill>
            </a:endParaRPr>
          </a:p>
          <a:p>
            <a:pPr marL="0" marR="0" lvl="0" indent="0" algn="l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accent3"/>
              </a:buClr>
              <a:buSzPts val="2800"/>
              <a:buFont typeface="Arial"/>
              <a:buNone/>
            </a:pPr>
            <a:r>
              <a:rPr lang="es" sz="2800" b="0" i="0" strike="noStrike" cap="none" spc="0" baseline="0" dirty="0">
                <a:solidFill>
                  <a:srgbClr val="97467C"/>
                </a:solidFill>
                <a:effectLst/>
                <a:latin typeface="Helvetica Neue"/>
                <a:ea typeface="Helvetica Neue"/>
                <a:cs typeface="Helvetica Neue"/>
              </a:rPr>
              <a:t>Disponen de 10 minutos. </a:t>
            </a:r>
          </a:p>
        </p:txBody>
      </p:sp>
      <p:sp>
        <p:nvSpPr>
          <p:cNvPr id="349" name="Google Shape;349;gced3f6e66a_0_561"/>
          <p:cNvSpPr txBox="1">
            <a:spLocks noGrp="1"/>
          </p:cNvSpPr>
          <p:nvPr>
            <p:ph type="body" idx="2"/>
          </p:nvPr>
        </p:nvSpPr>
        <p:spPr>
          <a:xfrm>
            <a:off x="6421600" y="1775000"/>
            <a:ext cx="5418300" cy="445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0" marR="0" lvl="0" indent="0" algn="l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accent3"/>
              </a:buClr>
              <a:buSzPts val="2800"/>
              <a:buNone/>
            </a:pPr>
            <a:r>
              <a:rPr lang="es" sz="2800" b="1" i="0" strike="noStrike" cap="none" spc="0" baseline="0" dirty="0">
                <a:solidFill>
                  <a:srgbClr val="97467C"/>
                </a:solidFill>
                <a:effectLst/>
                <a:latin typeface="Helvetica Neue"/>
                <a:ea typeface="Helvetica Neue"/>
                <a:cs typeface="Helvetica Neue"/>
              </a:rPr>
              <a:t>Intercambien temas con otro subgrupo.</a:t>
            </a:r>
          </a:p>
          <a:p>
            <a:pPr marL="0" marR="0" lvl="0" indent="0" algn="l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accent3"/>
              </a:buClr>
              <a:buSzPts val="2800"/>
              <a:buNone/>
            </a:pPr>
            <a:endParaRPr b="1" dirty="0">
              <a:solidFill>
                <a:schemeClr val="accent3"/>
              </a:solidFill>
            </a:endParaRPr>
          </a:p>
          <a:p>
            <a:pPr marL="0" marR="0" lvl="0" indent="0" algn="l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accent3"/>
              </a:buClr>
              <a:buSzPts val="2800"/>
              <a:buNone/>
            </a:pPr>
            <a:r>
              <a:rPr lang="es" sz="2800" b="1" i="0" strike="noStrike" cap="none" spc="0" baseline="0" dirty="0">
                <a:solidFill>
                  <a:srgbClr val="97467C"/>
                </a:solidFill>
                <a:effectLst/>
                <a:latin typeface="Helvetica Neue"/>
                <a:ea typeface="Helvetica Neue"/>
                <a:cs typeface="Helvetica Neue"/>
              </a:rPr>
              <a:t>Ahora deberían idear maneras de llevar a cabo estas actividades clave con seguridad en una situación en que la COVID-19 requiera distanciamiento físico y restricciones de movilidad.</a:t>
            </a:r>
          </a:p>
          <a:p>
            <a:pPr marL="0" marR="0" lvl="0" indent="0" algn="l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b="1" dirty="0">
              <a:solidFill>
                <a:schemeClr val="accent3"/>
              </a:solidFill>
            </a:endParaRPr>
          </a:p>
          <a:p>
            <a:pPr marL="0" marR="0" lvl="0" indent="0" algn="l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s" sz="2800" b="0" i="0" strike="noStrike" cap="none" spc="0" baseline="0" dirty="0">
                <a:solidFill>
                  <a:srgbClr val="97467C"/>
                </a:solidFill>
                <a:effectLst/>
                <a:latin typeface="Helvetica Neue"/>
                <a:ea typeface="Helvetica Neue"/>
                <a:cs typeface="Helvetica Neue"/>
              </a:rPr>
              <a:t>Disponen de 20 minutos. 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1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lt1"/>
              </a:buClr>
              <a:buSzPts val="2800"/>
              <a:buNone/>
            </a:pPr>
            <a:r>
              <a:rPr lang="es" sz="2800" b="1" i="0" strike="noStrike" cap="none" spc="0" baseline="0">
                <a:solidFill>
                  <a:srgbClr val="FFFFFF"/>
                </a:solidFill>
                <a:effectLst/>
                <a:latin typeface="Helvetica Neue"/>
                <a:ea typeface="Helvetica Neue"/>
                <a:cs typeface="Helvetica Neue"/>
              </a:rPr>
              <a:t>Bienvenida y presentaciones</a:t>
            </a:r>
          </a:p>
        </p:txBody>
      </p:sp>
      <p:sp>
        <p:nvSpPr>
          <p:cNvPr id="235" name="Google Shape;235;p1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lt1"/>
              </a:buClr>
              <a:buSzPts val="2800"/>
              <a:buNone/>
            </a:pPr>
            <a:endParaRPr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gced3f6e66a_0_6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800" cy="12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26794"/>
              </a:buClr>
              <a:buSzPts val="3200"/>
              <a:buNone/>
            </a:pPr>
            <a:r>
              <a:rPr lang="es" sz="3200" b="1" i="0" strike="noStrike" cap="none" spc="0" baseline="0">
                <a:solidFill>
                  <a:srgbClr val="026794"/>
                </a:solidFill>
                <a:effectLst/>
                <a:latin typeface="Helvetica Neue"/>
                <a:ea typeface="Helvetica Neue"/>
                <a:cs typeface="Helvetica Neue"/>
              </a:rPr>
              <a:t>Objetivos del curso</a:t>
            </a:r>
          </a:p>
        </p:txBody>
      </p:sp>
      <p:sp>
        <p:nvSpPr>
          <p:cNvPr id="241" name="Google Shape;241;gced3f6e66a_0_6"/>
          <p:cNvSpPr txBox="1">
            <a:spLocks noGrp="1"/>
          </p:cNvSpPr>
          <p:nvPr>
            <p:ph type="body" idx="2"/>
          </p:nvPr>
        </p:nvSpPr>
        <p:spPr>
          <a:xfrm>
            <a:off x="4100525" y="1544500"/>
            <a:ext cx="7300800" cy="410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5000" lnSpcReduction="10000"/>
          </a:bodyPr>
          <a:lstStyle/>
          <a:p>
            <a:pPr marL="228600" lvl="0" indent="-50800" algn="l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Tx/>
              <a:buNone/>
            </a:pPr>
            <a:r>
              <a:rPr lang="es" sz="2800" b="0" i="0" strike="noStrike" cap="none" spc="0" baseline="0" dirty="0">
                <a:solidFill>
                  <a:srgbClr val="545554"/>
                </a:solidFill>
                <a:effectLst/>
                <a:latin typeface="Helvetica Neue"/>
                <a:ea typeface="Helvetica Neue"/>
                <a:cs typeface="Helvetica Neue"/>
              </a:rPr>
              <a:t>Al final del curso, usted será capaz de:</a:t>
            </a:r>
          </a:p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dirty="0"/>
          </a:p>
          <a:p>
            <a:pPr marL="457200" marR="0" lvl="0" indent="-37973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Char char="•"/>
            </a:pPr>
            <a:r>
              <a:rPr lang="es" sz="2800" b="0" i="0" strike="noStrike" cap="none" spc="0" baseline="0" dirty="0">
                <a:solidFill>
                  <a:srgbClr val="545554"/>
                </a:solidFill>
                <a:effectLst/>
                <a:latin typeface="Helvetica Neue"/>
                <a:ea typeface="Helvetica Neue"/>
                <a:cs typeface="Helvetica Neue"/>
              </a:rPr>
              <a:t>Describir las consideraciones para continuar de forma segura la verificación de informes a distancia.</a:t>
            </a:r>
            <a:br>
              <a:rPr sz="2800" dirty="0"/>
            </a:br>
            <a:r>
              <a:rPr lang="es" sz="2800" b="0" i="0" strike="noStrike" cap="none" spc="0" baseline="0" dirty="0">
                <a:solidFill>
                  <a:srgbClr val="545554"/>
                </a:solidFill>
                <a:effectLst/>
                <a:latin typeface="Helvetica Neue"/>
                <a:ea typeface="Helvetica Neue"/>
                <a:cs typeface="Helvetica Neue"/>
              </a:rPr>
              <a:t> </a:t>
            </a:r>
          </a:p>
          <a:p>
            <a:pPr marL="457200" marR="0" lvl="0" indent="-37973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Char char="•"/>
            </a:pPr>
            <a:r>
              <a:rPr lang="es" sz="2800" b="0" i="0" strike="noStrike" cap="none" spc="0" baseline="0" dirty="0">
                <a:solidFill>
                  <a:srgbClr val="545554"/>
                </a:solidFill>
                <a:effectLst/>
                <a:latin typeface="Helvetica Neue"/>
                <a:ea typeface="Helvetica Neue"/>
                <a:cs typeface="Helvetica Neue"/>
              </a:rPr>
              <a:t>Describir el proceso de verificación segura de los niños, niñas y adolescentes (NNA) que integran las filas de fuerzas armadas o grupos armados y continuar facilitando su liberación. </a:t>
            </a:r>
            <a:br>
              <a:rPr sz="2800" dirty="0"/>
            </a:br>
            <a:endParaRPr sz="2800" dirty="0"/>
          </a:p>
          <a:p>
            <a:pPr marL="457200" marR="0" lvl="0" indent="-37973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Char char="•"/>
            </a:pPr>
            <a:r>
              <a:rPr lang="es" sz="2800" b="0" i="0" strike="noStrike" cap="none" spc="0" baseline="0" dirty="0">
                <a:solidFill>
                  <a:srgbClr val="545554"/>
                </a:solidFill>
                <a:effectLst/>
                <a:latin typeface="Helvetica Neue"/>
                <a:ea typeface="Helvetica Neue"/>
                <a:cs typeface="Helvetica Neue"/>
              </a:rPr>
              <a:t>Describir las consideraciones clave para prestar cuidados alternativos de forma segura, buscar a las familias y reunificar a los NNA con ellas durante la COVID-19 y otros BEI.</a:t>
            </a:r>
          </a:p>
        </p:txBody>
      </p:sp>
      <p:sp>
        <p:nvSpPr>
          <p:cNvPr id="242" name="Google Shape;242;gced3f6e66a_0_6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900" cy="479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lt1"/>
              </a:buClr>
              <a:buSzPts val="3600"/>
              <a:buNone/>
            </a:pPr>
            <a:r>
              <a:rPr lang="en-US"/>
              <a:t> </a:t>
            </a:r>
            <a:endParaRPr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gced3f6e66a_0_12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accent5"/>
              </a:buClr>
              <a:buSzPts val="3600"/>
              <a:buFont typeface="Helvetica Neue"/>
              <a:buNone/>
            </a:pPr>
            <a:r>
              <a:rPr lang="es" sz="3600" b="1" i="0" strike="noStrike" cap="none" spc="0" baseline="0">
                <a:solidFill>
                  <a:srgbClr val="029FA0"/>
                </a:solidFill>
                <a:effectLst/>
                <a:latin typeface="Helvetica Neue"/>
                <a:ea typeface="Helvetica Neue"/>
                <a:cs typeface="Helvetica Neue"/>
              </a:rPr>
              <a:t>Estructura del curso</a:t>
            </a:r>
          </a:p>
        </p:txBody>
      </p:sp>
      <p:sp>
        <p:nvSpPr>
          <p:cNvPr id="248" name="Google Shape;248;gced3f6e66a_0_12"/>
          <p:cNvSpPr txBox="1">
            <a:spLocks noGrp="1"/>
          </p:cNvSpPr>
          <p:nvPr>
            <p:ph type="body" idx="1"/>
          </p:nvPr>
        </p:nvSpPr>
        <p:spPr>
          <a:xfrm>
            <a:off x="685947" y="1941263"/>
            <a:ext cx="108201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accent6"/>
              </a:buClr>
              <a:buSzPts val="2800"/>
              <a:buNone/>
            </a:pPr>
            <a:r>
              <a:rPr lang="en-US"/>
              <a:t> </a:t>
            </a:r>
            <a:endParaRPr/>
          </a:p>
        </p:txBody>
      </p:sp>
      <p:sp>
        <p:nvSpPr>
          <p:cNvPr id="249" name="Google Shape;249;gced3f6e66a_0_12"/>
          <p:cNvSpPr/>
          <p:nvPr/>
        </p:nvSpPr>
        <p:spPr>
          <a:xfrm>
            <a:off x="1896017" y="2997483"/>
            <a:ext cx="792300" cy="4920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 w="952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endParaRPr/>
          </a:p>
        </p:txBody>
      </p:sp>
      <p:grpSp>
        <p:nvGrpSpPr>
          <p:cNvPr id="250" name="Google Shape;250;gced3f6e66a_0_12"/>
          <p:cNvGrpSpPr/>
          <p:nvPr/>
        </p:nvGrpSpPr>
        <p:grpSpPr>
          <a:xfrm>
            <a:off x="28" y="2609468"/>
            <a:ext cx="2339945" cy="2759573"/>
            <a:chOff x="571536" y="1957150"/>
            <a:chExt cx="1755003" cy="2069731"/>
          </a:xfrm>
        </p:grpSpPr>
        <p:sp>
          <p:nvSpPr>
            <p:cNvPr id="251" name="Google Shape;251;gced3f6e66a_0_12"/>
            <p:cNvSpPr/>
            <p:nvPr/>
          </p:nvSpPr>
          <p:spPr>
            <a:xfrm>
              <a:off x="1151886" y="1957150"/>
              <a:ext cx="594300" cy="594300"/>
            </a:xfrm>
            <a:prstGeom prst="ellipse">
              <a:avLst/>
            </a:prstGeom>
            <a:noFill/>
            <a:ln w="38100" cap="flat" cmpd="sng">
              <a:solidFill>
                <a:srgbClr val="0147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/>
            </a:p>
          </p:txBody>
        </p:sp>
        <p:sp>
          <p:nvSpPr>
            <p:cNvPr id="252" name="Google Shape;252;gced3f6e66a_0_12"/>
            <p:cNvSpPr txBox="1"/>
            <p:nvPr/>
          </p:nvSpPr>
          <p:spPr>
            <a:xfrm>
              <a:off x="1230636" y="2118324"/>
              <a:ext cx="436800" cy="321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marL="0" lvl="0" indent="0" algn="ctr" rtl="0">
                <a:lnSpc>
                  <a:spcPct val="115000"/>
                </a:lnSpc>
                <a:spcBef>
                  <a:spcPct val="0"/>
                </a:spcBef>
                <a:spcAft>
                  <a:spcPts val="2100"/>
                </a:spcAft>
                <a:buNone/>
              </a:pPr>
              <a:r>
                <a:rPr lang="es" sz="1100" b="1" i="0" strike="noStrike" cap="none" spc="0" baseline="0">
                  <a:solidFill>
                    <a:srgbClr val="014766"/>
                  </a:solidFill>
                  <a:effectLst/>
                  <a:latin typeface="Roboto"/>
                  <a:ea typeface="Roboto"/>
                  <a:cs typeface="Roboto"/>
                </a:rPr>
                <a:t>1</a:t>
              </a:r>
            </a:p>
          </p:txBody>
        </p:sp>
        <p:sp>
          <p:nvSpPr>
            <p:cNvPr id="253" name="Google Shape;253;gced3f6e66a_0_12"/>
            <p:cNvSpPr txBox="1"/>
            <p:nvPr/>
          </p:nvSpPr>
          <p:spPr>
            <a:xfrm>
              <a:off x="617438" y="2843086"/>
              <a:ext cx="1709100" cy="446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b" anchorCtr="0">
              <a:noAutofit/>
            </a:bodyPr>
            <a:lstStyle/>
            <a:p>
              <a:pPr marL="0" lvl="0" indent="0" algn="ctr" rtl="0">
                <a:lnSpc>
                  <a:spcPct val="1150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s" sz="2000" b="1" i="0" strike="noStrike" cap="none" spc="0" baseline="0">
                  <a:solidFill>
                    <a:srgbClr val="02628C"/>
                  </a:solidFill>
                  <a:effectLst/>
                  <a:latin typeface="Roboto"/>
                  <a:ea typeface="Roboto"/>
                  <a:cs typeface="Roboto"/>
                </a:rPr>
                <a:t>Bienvenida y presentaciones</a:t>
              </a:r>
            </a:p>
          </p:txBody>
        </p:sp>
        <p:sp>
          <p:nvSpPr>
            <p:cNvPr id="254" name="Google Shape;254;gced3f6e66a_0_12"/>
            <p:cNvSpPr txBox="1"/>
            <p:nvPr/>
          </p:nvSpPr>
          <p:spPr>
            <a:xfrm>
              <a:off x="571536" y="3289481"/>
              <a:ext cx="1755000" cy="73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marL="0" lvl="0" indent="0" algn="ctr" rtl="0">
                <a:lnSpc>
                  <a:spcPct val="115000"/>
                </a:lnSpc>
                <a:spcBef>
                  <a:spcPct val="0"/>
                </a:spcBef>
                <a:spcAft>
                  <a:spcPts val="2100"/>
                </a:spcAft>
                <a:buNone/>
              </a:pPr>
              <a:endParaRPr sz="1100">
                <a:solidFill>
                  <a:srgbClr val="A72A1E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255" name="Google Shape;255;gced3f6e66a_0_12"/>
          <p:cNvGrpSpPr/>
          <p:nvPr/>
        </p:nvGrpSpPr>
        <p:grpSpPr>
          <a:xfrm>
            <a:off x="2456140" y="2609468"/>
            <a:ext cx="2278753" cy="2812148"/>
            <a:chOff x="2699423" y="1957150"/>
            <a:chExt cx="1709107" cy="2109164"/>
          </a:xfrm>
        </p:grpSpPr>
        <p:sp>
          <p:nvSpPr>
            <p:cNvPr id="256" name="Google Shape;256;gced3f6e66a_0_12"/>
            <p:cNvSpPr/>
            <p:nvPr/>
          </p:nvSpPr>
          <p:spPr>
            <a:xfrm>
              <a:off x="3256823" y="1957150"/>
              <a:ext cx="594300" cy="594300"/>
            </a:xfrm>
            <a:prstGeom prst="ellipse">
              <a:avLst/>
            </a:prstGeom>
            <a:noFill/>
            <a:ln w="38100" cap="flat" cmpd="sng">
              <a:solidFill>
                <a:srgbClr val="0147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/>
            </a:p>
          </p:txBody>
        </p:sp>
        <p:sp>
          <p:nvSpPr>
            <p:cNvPr id="257" name="Google Shape;257;gced3f6e66a_0_12"/>
            <p:cNvSpPr txBox="1"/>
            <p:nvPr/>
          </p:nvSpPr>
          <p:spPr>
            <a:xfrm>
              <a:off x="2699430" y="2882504"/>
              <a:ext cx="1709100" cy="73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b" anchorCtr="0">
              <a:noAutofit/>
            </a:bodyPr>
            <a:lstStyle/>
            <a:p>
              <a:pPr marL="0" lvl="0" indent="0" algn="ctr" rtl="0">
                <a:lnSpc>
                  <a:spcPct val="1150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endParaRPr sz="2000" b="1">
                <a:solidFill>
                  <a:schemeClr val="accent1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marL="0" lvl="0" indent="0" algn="ctr" rtl="0">
                <a:lnSpc>
                  <a:spcPct val="1150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endParaRPr sz="2000" b="1">
                <a:solidFill>
                  <a:schemeClr val="accent1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marL="0" lvl="0" indent="0" algn="ctr" rtl="0">
                <a:lnSpc>
                  <a:spcPct val="1150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endParaRPr sz="2000" b="1">
                <a:solidFill>
                  <a:schemeClr val="accent1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marL="0" lvl="0" indent="0" algn="ctr" rtl="0">
                <a:lnSpc>
                  <a:spcPct val="1150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endParaRPr sz="2000" b="1">
                <a:solidFill>
                  <a:schemeClr val="accent1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marL="0" lvl="0" indent="0" algn="ctr" rtl="0">
                <a:lnSpc>
                  <a:spcPct val="1150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s" sz="2000" b="1" i="0" strike="noStrike" cap="none" spc="0" baseline="0">
                  <a:solidFill>
                    <a:srgbClr val="02628C"/>
                  </a:solidFill>
                  <a:effectLst/>
                  <a:latin typeface="Roboto"/>
                  <a:ea typeface="Roboto"/>
                  <a:cs typeface="Roboto"/>
                </a:rPr>
                <a:t> </a:t>
              </a:r>
              <a:br>
                <a:rPr sz="2000"/>
              </a:br>
              <a:r>
                <a:rPr lang="es" sz="2000" b="1" i="0" strike="noStrike" cap="none" spc="0" baseline="0">
                  <a:solidFill>
                    <a:srgbClr val="02628C"/>
                  </a:solidFill>
                  <a:effectLst/>
                  <a:latin typeface="Roboto"/>
                  <a:ea typeface="Roboto"/>
                  <a:cs typeface="Roboto"/>
                </a:rPr>
                <a:t>Continuación de la verificación y liberación</a:t>
              </a:r>
            </a:p>
          </p:txBody>
        </p:sp>
        <p:sp>
          <p:nvSpPr>
            <p:cNvPr id="258" name="Google Shape;258;gced3f6e66a_0_12"/>
            <p:cNvSpPr txBox="1"/>
            <p:nvPr/>
          </p:nvSpPr>
          <p:spPr>
            <a:xfrm>
              <a:off x="2699423" y="3328914"/>
              <a:ext cx="1709100" cy="73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marL="0" lvl="0" indent="0" algn="ctr" rtl="0">
                <a:lnSpc>
                  <a:spcPct val="115000"/>
                </a:lnSpc>
                <a:spcBef>
                  <a:spcPct val="0"/>
                </a:spcBef>
                <a:spcAft>
                  <a:spcPts val="2100"/>
                </a:spcAft>
                <a:buNone/>
              </a:pPr>
              <a:endParaRPr sz="1100">
                <a:solidFill>
                  <a:srgbClr val="A72A1E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59" name="Google Shape;259;gced3f6e66a_0_12"/>
            <p:cNvSpPr txBox="1"/>
            <p:nvPr/>
          </p:nvSpPr>
          <p:spPr>
            <a:xfrm>
              <a:off x="3335573" y="2118324"/>
              <a:ext cx="436800" cy="321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marL="0" lvl="0" indent="0" algn="ctr" rtl="0">
                <a:lnSpc>
                  <a:spcPct val="115000"/>
                </a:lnSpc>
                <a:spcBef>
                  <a:spcPct val="0"/>
                </a:spcBef>
                <a:spcAft>
                  <a:spcPts val="2100"/>
                </a:spcAft>
                <a:buNone/>
              </a:pPr>
              <a:r>
                <a:rPr lang="es" sz="1100" b="1" i="0" strike="noStrike" cap="none" spc="0" baseline="0">
                  <a:solidFill>
                    <a:srgbClr val="014766"/>
                  </a:solidFill>
                  <a:effectLst/>
                  <a:latin typeface="Roboto"/>
                  <a:ea typeface="Roboto"/>
                  <a:cs typeface="Roboto"/>
                </a:rPr>
                <a:t>2</a:t>
              </a:r>
            </a:p>
          </p:txBody>
        </p:sp>
      </p:grpSp>
      <p:grpSp>
        <p:nvGrpSpPr>
          <p:cNvPr id="260" name="Google Shape;260;gced3f6e66a_0_12"/>
          <p:cNvGrpSpPr/>
          <p:nvPr/>
        </p:nvGrpSpPr>
        <p:grpSpPr>
          <a:xfrm>
            <a:off x="9836752" y="2609468"/>
            <a:ext cx="2278745" cy="2530573"/>
            <a:chOff x="6863385" y="1957150"/>
            <a:chExt cx="1709101" cy="1897977"/>
          </a:xfrm>
        </p:grpSpPr>
        <p:sp>
          <p:nvSpPr>
            <p:cNvPr id="261" name="Google Shape;261;gced3f6e66a_0_12"/>
            <p:cNvSpPr/>
            <p:nvPr/>
          </p:nvSpPr>
          <p:spPr>
            <a:xfrm>
              <a:off x="7420786" y="1957150"/>
              <a:ext cx="594300" cy="594300"/>
            </a:xfrm>
            <a:prstGeom prst="ellipse">
              <a:avLst/>
            </a:prstGeom>
            <a:noFill/>
            <a:ln w="38100" cap="flat" cmpd="sng">
              <a:solidFill>
                <a:srgbClr val="0147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/>
            </a:p>
          </p:txBody>
        </p:sp>
        <p:sp>
          <p:nvSpPr>
            <p:cNvPr id="262" name="Google Shape;262;gced3f6e66a_0_12"/>
            <p:cNvSpPr txBox="1"/>
            <p:nvPr/>
          </p:nvSpPr>
          <p:spPr>
            <a:xfrm>
              <a:off x="6863385" y="2821446"/>
              <a:ext cx="1709100" cy="446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b" anchorCtr="0">
              <a:noAutofit/>
            </a:bodyPr>
            <a:lstStyle/>
            <a:p>
              <a:pPr marL="0" lvl="0" indent="0" algn="ctr" rtl="0">
                <a:lnSpc>
                  <a:spcPct val="1150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s" sz="2000" b="1" i="0" strike="noStrike" cap="none" spc="0" baseline="0" dirty="0">
                  <a:solidFill>
                    <a:srgbClr val="02628C"/>
                  </a:solidFill>
                  <a:effectLst/>
                  <a:latin typeface="Roboto"/>
                  <a:ea typeface="Roboto"/>
                  <a:cs typeface="Roboto"/>
                </a:rPr>
                <a:t>Recapitulación y cierre</a:t>
              </a:r>
            </a:p>
          </p:txBody>
        </p:sp>
        <p:sp>
          <p:nvSpPr>
            <p:cNvPr id="263" name="Google Shape;263;gced3f6e66a_0_12"/>
            <p:cNvSpPr txBox="1"/>
            <p:nvPr/>
          </p:nvSpPr>
          <p:spPr>
            <a:xfrm>
              <a:off x="6863386" y="3117727"/>
              <a:ext cx="1709100" cy="73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marL="0" lvl="0" indent="0" algn="ctr" rtl="0">
                <a:lnSpc>
                  <a:spcPct val="115000"/>
                </a:lnSpc>
                <a:spcBef>
                  <a:spcPct val="0"/>
                </a:spcBef>
                <a:spcAft>
                  <a:spcPts val="2100"/>
                </a:spcAft>
                <a:buNone/>
              </a:pPr>
              <a:endParaRPr sz="1100">
                <a:solidFill>
                  <a:srgbClr val="858585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64" name="Google Shape;264;gced3f6e66a_0_12"/>
            <p:cNvSpPr txBox="1"/>
            <p:nvPr/>
          </p:nvSpPr>
          <p:spPr>
            <a:xfrm>
              <a:off x="7499536" y="2118324"/>
              <a:ext cx="436800" cy="321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marL="0" lvl="0" indent="0" algn="ctr" rtl="0">
                <a:lnSpc>
                  <a:spcPct val="115000"/>
                </a:lnSpc>
                <a:spcBef>
                  <a:spcPct val="0"/>
                </a:spcBef>
                <a:spcAft>
                  <a:spcPts val="2100"/>
                </a:spcAft>
                <a:buNone/>
              </a:pPr>
              <a:r>
                <a:rPr lang="es" sz="1100" b="1" i="0" strike="noStrike" cap="none" spc="0" baseline="0">
                  <a:solidFill>
                    <a:srgbClr val="014766"/>
                  </a:solidFill>
                  <a:effectLst/>
                  <a:latin typeface="Roboto"/>
                  <a:ea typeface="Roboto"/>
                  <a:cs typeface="Roboto"/>
                </a:rPr>
                <a:t>5</a:t>
              </a:r>
            </a:p>
          </p:txBody>
        </p:sp>
      </p:grpSp>
      <p:sp>
        <p:nvSpPr>
          <p:cNvPr id="265" name="Google Shape;265;gced3f6e66a_0_12"/>
          <p:cNvSpPr/>
          <p:nvPr/>
        </p:nvSpPr>
        <p:spPr>
          <a:xfrm>
            <a:off x="7230700" y="2997483"/>
            <a:ext cx="792300" cy="4920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 w="952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endParaRPr/>
          </a:p>
        </p:txBody>
      </p:sp>
      <p:sp>
        <p:nvSpPr>
          <p:cNvPr id="266" name="Google Shape;266;gced3f6e66a_0_12"/>
          <p:cNvSpPr/>
          <p:nvPr/>
        </p:nvSpPr>
        <p:spPr>
          <a:xfrm>
            <a:off x="9549467" y="2997483"/>
            <a:ext cx="792300" cy="4920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 w="952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endParaRPr/>
          </a:p>
        </p:txBody>
      </p:sp>
      <p:grpSp>
        <p:nvGrpSpPr>
          <p:cNvPr id="267" name="Google Shape;267;gced3f6e66a_0_12"/>
          <p:cNvGrpSpPr/>
          <p:nvPr/>
        </p:nvGrpSpPr>
        <p:grpSpPr>
          <a:xfrm>
            <a:off x="7594251" y="2609468"/>
            <a:ext cx="2278742" cy="2530570"/>
            <a:chOff x="4781408" y="1957150"/>
            <a:chExt cx="1709100" cy="1897975"/>
          </a:xfrm>
        </p:grpSpPr>
        <p:sp>
          <p:nvSpPr>
            <p:cNvPr id="268" name="Google Shape;268;gced3f6e66a_0_12"/>
            <p:cNvSpPr/>
            <p:nvPr/>
          </p:nvSpPr>
          <p:spPr>
            <a:xfrm>
              <a:off x="5338808" y="1957150"/>
              <a:ext cx="594300" cy="594300"/>
            </a:xfrm>
            <a:prstGeom prst="ellipse">
              <a:avLst/>
            </a:prstGeom>
            <a:noFill/>
            <a:ln w="38100" cap="flat" cmpd="sng">
              <a:solidFill>
                <a:srgbClr val="0147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/>
            </a:p>
          </p:txBody>
        </p:sp>
        <p:sp>
          <p:nvSpPr>
            <p:cNvPr id="269" name="Google Shape;269;gced3f6e66a_0_12"/>
            <p:cNvSpPr txBox="1"/>
            <p:nvPr/>
          </p:nvSpPr>
          <p:spPr>
            <a:xfrm>
              <a:off x="4781408" y="3071775"/>
              <a:ext cx="1709100" cy="446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b" anchorCtr="0">
              <a:noAutofit/>
            </a:bodyPr>
            <a:lstStyle/>
            <a:p>
              <a:pPr marL="0" lvl="0" indent="0" algn="ctr" rtl="0">
                <a:lnSpc>
                  <a:spcPct val="1150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s" sz="2000" b="1" i="0" strike="noStrike" cap="none" spc="0" baseline="0" dirty="0">
                  <a:solidFill>
                    <a:srgbClr val="02628C"/>
                  </a:solidFill>
                  <a:effectLst/>
                  <a:latin typeface="Roboto"/>
                  <a:ea typeface="Roboto"/>
                  <a:cs typeface="Roboto"/>
                </a:rPr>
                <a:t>Modalidades alternativas de cuidado</a:t>
              </a:r>
            </a:p>
          </p:txBody>
        </p:sp>
        <p:sp>
          <p:nvSpPr>
            <p:cNvPr id="270" name="Google Shape;270;gced3f6e66a_0_12"/>
            <p:cNvSpPr txBox="1"/>
            <p:nvPr/>
          </p:nvSpPr>
          <p:spPr>
            <a:xfrm>
              <a:off x="4781408" y="3117725"/>
              <a:ext cx="1709100" cy="73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ct val="0"/>
                </a:spcBef>
                <a:spcAft>
                  <a:spcPts val="2100"/>
                </a:spcAft>
                <a:buNone/>
              </a:pPr>
              <a:endParaRPr sz="1100">
                <a:solidFill>
                  <a:srgbClr val="858585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71" name="Google Shape;271;gced3f6e66a_0_12"/>
            <p:cNvSpPr txBox="1"/>
            <p:nvPr/>
          </p:nvSpPr>
          <p:spPr>
            <a:xfrm>
              <a:off x="5417557" y="2118324"/>
              <a:ext cx="436800" cy="321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marL="0" lvl="0" indent="0" algn="ctr" rtl="0">
                <a:lnSpc>
                  <a:spcPct val="115000"/>
                </a:lnSpc>
                <a:spcBef>
                  <a:spcPct val="0"/>
                </a:spcBef>
                <a:spcAft>
                  <a:spcPts val="2100"/>
                </a:spcAft>
                <a:buNone/>
              </a:pPr>
              <a:r>
                <a:rPr lang="es" sz="1100" b="1" i="0" strike="noStrike" cap="none" spc="0" baseline="0">
                  <a:solidFill>
                    <a:srgbClr val="014766"/>
                  </a:solidFill>
                  <a:effectLst/>
                  <a:latin typeface="Roboto"/>
                  <a:ea typeface="Roboto"/>
                  <a:cs typeface="Roboto"/>
                </a:rPr>
                <a:t>4</a:t>
              </a:r>
            </a:p>
          </p:txBody>
        </p:sp>
      </p:grpSp>
      <p:sp>
        <p:nvSpPr>
          <p:cNvPr id="272" name="Google Shape;272;gced3f6e66a_0_12"/>
          <p:cNvSpPr/>
          <p:nvPr/>
        </p:nvSpPr>
        <p:spPr>
          <a:xfrm>
            <a:off x="4365175" y="2997483"/>
            <a:ext cx="792300" cy="4920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 w="952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endParaRPr/>
          </a:p>
        </p:txBody>
      </p:sp>
      <p:grpSp>
        <p:nvGrpSpPr>
          <p:cNvPr id="273" name="Google Shape;273;gced3f6e66a_0_12"/>
          <p:cNvGrpSpPr/>
          <p:nvPr/>
        </p:nvGrpSpPr>
        <p:grpSpPr>
          <a:xfrm>
            <a:off x="5123150" y="2621081"/>
            <a:ext cx="2278746" cy="2812148"/>
            <a:chOff x="2699421" y="1957150"/>
            <a:chExt cx="1709102" cy="2109164"/>
          </a:xfrm>
        </p:grpSpPr>
        <p:sp>
          <p:nvSpPr>
            <p:cNvPr id="274" name="Google Shape;274;gced3f6e66a_0_12"/>
            <p:cNvSpPr/>
            <p:nvPr/>
          </p:nvSpPr>
          <p:spPr>
            <a:xfrm>
              <a:off x="3256823" y="1957150"/>
              <a:ext cx="594300" cy="594300"/>
            </a:xfrm>
            <a:prstGeom prst="ellipse">
              <a:avLst/>
            </a:prstGeom>
            <a:noFill/>
            <a:ln w="38100" cap="flat" cmpd="sng">
              <a:solidFill>
                <a:srgbClr val="0147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/>
            </a:p>
          </p:txBody>
        </p:sp>
        <p:sp>
          <p:nvSpPr>
            <p:cNvPr id="275" name="Google Shape;275;gced3f6e66a_0_12"/>
            <p:cNvSpPr txBox="1"/>
            <p:nvPr/>
          </p:nvSpPr>
          <p:spPr>
            <a:xfrm>
              <a:off x="2699421" y="2681739"/>
              <a:ext cx="1709100" cy="647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b" anchorCtr="0">
              <a:noAutofit/>
            </a:bodyPr>
            <a:lstStyle/>
            <a:p>
              <a:pPr marL="0" lvl="0" indent="0" algn="ctr" rtl="0">
                <a:lnSpc>
                  <a:spcPct val="1150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endParaRPr sz="2000" b="1">
                <a:solidFill>
                  <a:schemeClr val="accent1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marL="0" lvl="0" indent="0" algn="ctr" rtl="0">
                <a:lnSpc>
                  <a:spcPct val="1150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endParaRPr sz="2000" b="1">
                <a:solidFill>
                  <a:schemeClr val="accent1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marL="0" lvl="0" indent="0" algn="ctr" rtl="0">
                <a:lnSpc>
                  <a:spcPct val="1150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s" sz="2000" b="1" i="0" strike="noStrike" cap="none" spc="0" baseline="0">
                  <a:solidFill>
                    <a:srgbClr val="02628C"/>
                  </a:solidFill>
                  <a:effectLst/>
                  <a:latin typeface="Roboto"/>
                  <a:ea typeface="Roboto"/>
                  <a:cs typeface="Roboto"/>
                </a:rPr>
                <a:t>Verificación y liberación</a:t>
              </a:r>
            </a:p>
          </p:txBody>
        </p:sp>
        <p:sp>
          <p:nvSpPr>
            <p:cNvPr id="276" name="Google Shape;276;gced3f6e66a_0_12"/>
            <p:cNvSpPr txBox="1"/>
            <p:nvPr/>
          </p:nvSpPr>
          <p:spPr>
            <a:xfrm>
              <a:off x="2699423" y="3328914"/>
              <a:ext cx="1709100" cy="73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marL="0" lvl="0" indent="0" algn="ctr" rtl="0">
                <a:lnSpc>
                  <a:spcPct val="115000"/>
                </a:lnSpc>
                <a:spcBef>
                  <a:spcPct val="0"/>
                </a:spcBef>
                <a:spcAft>
                  <a:spcPts val="2100"/>
                </a:spcAft>
                <a:buNone/>
              </a:pPr>
              <a:endParaRPr sz="1100">
                <a:solidFill>
                  <a:srgbClr val="A72A1E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77" name="Google Shape;277;gced3f6e66a_0_12"/>
            <p:cNvSpPr txBox="1"/>
            <p:nvPr/>
          </p:nvSpPr>
          <p:spPr>
            <a:xfrm>
              <a:off x="3335573" y="2118324"/>
              <a:ext cx="436800" cy="321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marL="0" lvl="0" indent="0" algn="ctr" rtl="0">
                <a:lnSpc>
                  <a:spcPct val="115000"/>
                </a:lnSpc>
                <a:spcBef>
                  <a:spcPct val="0"/>
                </a:spcBef>
                <a:spcAft>
                  <a:spcPts val="2100"/>
                </a:spcAft>
                <a:buNone/>
              </a:pPr>
              <a:r>
                <a:rPr lang="es" sz="1100" b="1" i="0" strike="noStrike" cap="none" spc="0" baseline="0">
                  <a:solidFill>
                    <a:srgbClr val="014766"/>
                  </a:solidFill>
                  <a:effectLst/>
                  <a:latin typeface="Roboto"/>
                  <a:ea typeface="Roboto"/>
                  <a:cs typeface="Roboto"/>
                </a:rPr>
                <a:t>3</a:t>
              </a:r>
            </a:p>
          </p:txBody>
        </p:sp>
      </p:grp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2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lt1"/>
              </a:buClr>
              <a:buSzPts val="2800"/>
              <a:buNone/>
            </a:pPr>
            <a:r>
              <a:rPr lang="es" sz="2800" b="1" i="0" strike="noStrike" cap="none" spc="0" baseline="0" dirty="0">
                <a:solidFill>
                  <a:srgbClr val="FFFFFF"/>
                </a:solidFill>
                <a:effectLst/>
                <a:latin typeface="Helvetica Neue"/>
                <a:ea typeface="Helvetica Neue"/>
                <a:cs typeface="Helvetica Neue"/>
              </a:rPr>
              <a:t>Verificación de denuncias</a:t>
            </a:r>
          </a:p>
        </p:txBody>
      </p:sp>
      <p:sp>
        <p:nvSpPr>
          <p:cNvPr id="283" name="Google Shape;283;p2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lt1"/>
              </a:buClr>
              <a:buSzPts val="2800"/>
              <a:buNone/>
            </a:pPr>
            <a:r>
              <a:rPr lang="en-US"/>
              <a:t> </a:t>
            </a:r>
            <a:endParaRPr/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gced3f6e66a_0_0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800" cy="12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26794"/>
              </a:buClr>
              <a:buSzPts val="3200"/>
              <a:buNone/>
            </a:pPr>
            <a:r>
              <a:rPr lang="es" sz="3200" b="1" i="0" strike="noStrike" cap="none" spc="0" baseline="0">
                <a:solidFill>
                  <a:srgbClr val="026794"/>
                </a:solidFill>
                <a:effectLst/>
                <a:latin typeface="Helvetica Neue"/>
                <a:ea typeface="Helvetica Neue"/>
                <a:cs typeface="Helvetica Neue"/>
              </a:rPr>
              <a:t>Objetivos de la sesión</a:t>
            </a:r>
          </a:p>
        </p:txBody>
      </p:sp>
      <p:sp>
        <p:nvSpPr>
          <p:cNvPr id="289" name="Google Shape;289;gced3f6e66a_0_0"/>
          <p:cNvSpPr txBox="1">
            <a:spLocks noGrp="1"/>
          </p:cNvSpPr>
          <p:nvPr>
            <p:ph type="body" idx="2"/>
          </p:nvPr>
        </p:nvSpPr>
        <p:spPr>
          <a:xfrm>
            <a:off x="4100525" y="1521450"/>
            <a:ext cx="7679100" cy="446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7500" lnSpcReduction="10000"/>
          </a:bodyPr>
          <a:lstStyle/>
          <a:p>
            <a:pPr marL="228600" lvl="0" indent="-50800" algn="l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accent3"/>
              </a:buClr>
              <a:buSzPts val="2800"/>
              <a:buNone/>
            </a:pPr>
            <a:r>
              <a:rPr lang="es" sz="2800" b="0" i="0" strike="noStrike" cap="none" spc="0" baseline="0">
                <a:solidFill>
                  <a:srgbClr val="545554"/>
                </a:solidFill>
                <a:effectLst/>
                <a:latin typeface="Helvetica Neue"/>
                <a:ea typeface="Helvetica Neue"/>
                <a:cs typeface="Helvetica Neue"/>
              </a:rPr>
              <a:t>Al final de esta sesión, usted estará en condiciones de:</a:t>
            </a:r>
          </a:p>
          <a:p>
            <a:pPr marL="228600" lvl="0" indent="-50800" algn="l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accent3"/>
              </a:buClr>
              <a:buSzPts val="2800"/>
              <a:buNone/>
            </a:pPr>
            <a:endParaRPr/>
          </a:p>
          <a:p>
            <a:pPr marL="457200" marR="0" lvl="0" indent="-406400" algn="l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ts val="2800"/>
              <a:buChar char="•"/>
            </a:pPr>
            <a:r>
              <a:rPr lang="es" sz="2800" b="0" i="0" strike="noStrike" cap="none" spc="0" baseline="0">
                <a:solidFill>
                  <a:srgbClr val="545554"/>
                </a:solidFill>
                <a:effectLst/>
                <a:latin typeface="Helvetica Neue"/>
                <a:ea typeface="Helvetica Neue"/>
                <a:cs typeface="Helvetica Neue"/>
              </a:rPr>
              <a:t>Reconocer los desafíos que plantea verificar denuncias durante la COVID-19;</a:t>
            </a:r>
          </a:p>
          <a:p>
            <a:pPr marL="457200" marR="0" lvl="0" indent="0" algn="l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</a:pPr>
            <a:endParaRPr/>
          </a:p>
          <a:p>
            <a:pPr marL="457200" marR="0" lvl="0" indent="-406400" algn="l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ts val="2800"/>
              <a:buChar char="•"/>
            </a:pPr>
            <a:r>
              <a:rPr lang="es" sz="2800" b="0" i="0" strike="noStrike" cap="none" spc="0" baseline="0">
                <a:solidFill>
                  <a:srgbClr val="545554"/>
                </a:solidFill>
                <a:effectLst/>
                <a:latin typeface="Helvetica Neue"/>
                <a:ea typeface="Helvetica Neue"/>
                <a:cs typeface="Helvetica Neue"/>
              </a:rPr>
              <a:t>Describir las principales consideraciones para verificar denuncias a distancia durante la COVID-19; </a:t>
            </a:r>
          </a:p>
          <a:p>
            <a:pPr marL="457200" marR="0" lvl="0" indent="0" algn="l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</a:pPr>
            <a:endParaRPr/>
          </a:p>
          <a:p>
            <a:pPr marL="457200" marR="0" lvl="0" indent="-406400" algn="l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ts val="2800"/>
              <a:buChar char="•"/>
            </a:pPr>
            <a:r>
              <a:rPr lang="es" sz="2800" b="0" i="0" strike="noStrike" cap="none" spc="0" baseline="0">
                <a:solidFill>
                  <a:srgbClr val="545554"/>
                </a:solidFill>
                <a:effectLst/>
                <a:latin typeface="Helvetica Neue"/>
                <a:ea typeface="Helvetica Neue"/>
                <a:cs typeface="Helvetica Neue"/>
              </a:rPr>
              <a:t>Describir lo que se requiere para verificar y facilitar de manera segura la liberación de NNA durante la COVID-19.</a:t>
            </a:r>
          </a:p>
        </p:txBody>
      </p:sp>
      <p:sp>
        <p:nvSpPr>
          <p:cNvPr id="290" name="Google Shape;290;gced3f6e66a_0_0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900" cy="479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lt1"/>
              </a:buClr>
              <a:buSzPts val="3600"/>
              <a:buNone/>
            </a:pPr>
            <a:r>
              <a:rPr lang="en-US"/>
              <a:t> </a:t>
            </a:r>
            <a:endParaRPr/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gced3f6e66a_0_524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accent3"/>
              </a:buClr>
              <a:buSzPts val="3600"/>
              <a:buFont typeface="Helvetica Neue"/>
              <a:buNone/>
            </a:pPr>
            <a:r>
              <a:rPr lang="es" sz="3600" b="1" i="0" strike="noStrike" cap="none" spc="0" baseline="0">
                <a:solidFill>
                  <a:srgbClr val="97467C"/>
                </a:solidFill>
                <a:effectLst/>
                <a:latin typeface="Helvetica Neue"/>
                <a:ea typeface="Helvetica Neue"/>
                <a:cs typeface="Helvetica Neue"/>
              </a:rPr>
              <a:t>Discusión por parejas</a:t>
            </a:r>
          </a:p>
        </p:txBody>
      </p:sp>
      <p:sp>
        <p:nvSpPr>
          <p:cNvPr id="296" name="Google Shape;296;gced3f6e66a_0_524"/>
          <p:cNvSpPr txBox="1">
            <a:spLocks noGrp="1"/>
          </p:cNvSpPr>
          <p:nvPr>
            <p:ph type="body" idx="2"/>
          </p:nvPr>
        </p:nvSpPr>
        <p:spPr>
          <a:xfrm>
            <a:off x="656025" y="1690825"/>
            <a:ext cx="10820100" cy="43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s" sz="3500" b="1" i="0" strike="noStrike" cap="none" spc="0" baseline="0" dirty="0">
                <a:solidFill>
                  <a:srgbClr val="02628C"/>
                </a:solidFill>
                <a:effectLst/>
                <a:latin typeface="Helvetica Neue"/>
                <a:ea typeface="Helvetica Neue"/>
                <a:cs typeface="Helvetica Neue"/>
              </a:rPr>
              <a:t>Identifiquen los principales desafíos para verificar denuncias de violaciones de derechos en su contexto por COVID-19.</a:t>
            </a:r>
          </a:p>
          <a:p>
            <a:pPr marL="0" marR="0" lvl="0" indent="0" algn="l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b="1" dirty="0">
              <a:solidFill>
                <a:schemeClr val="accent1"/>
              </a:solidFill>
            </a:endParaRPr>
          </a:p>
          <a:p>
            <a:pPr marL="0" marR="0" lvl="0" indent="0" algn="l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s" sz="2800" b="1" i="0" strike="noStrike" cap="none" spc="0" baseline="0" dirty="0">
                <a:solidFill>
                  <a:srgbClr val="02628C"/>
                </a:solidFill>
                <a:effectLst/>
                <a:latin typeface="Helvetica Neue"/>
                <a:ea typeface="Helvetica Neue"/>
                <a:cs typeface="Helvetica Neue"/>
              </a:rPr>
              <a:t>Escriban cada uno en una nota adhesiva separada y colóquelos en la pared. </a:t>
            </a:r>
          </a:p>
          <a:p>
            <a:pPr marL="0" marR="0" lvl="0" indent="0" algn="l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b="1" dirty="0">
              <a:solidFill>
                <a:schemeClr val="accent1"/>
              </a:solidFill>
            </a:endParaRPr>
          </a:p>
          <a:p>
            <a:pPr marL="0" marR="0" lvl="0" indent="0" algn="l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2800"/>
              <a:buFont typeface="Arial"/>
              <a:buNone/>
            </a:pPr>
            <a:r>
              <a:rPr lang="es" sz="2800" b="0" i="0" strike="noStrike" cap="none" spc="0" baseline="0" dirty="0">
                <a:solidFill>
                  <a:srgbClr val="02628C"/>
                </a:solidFill>
                <a:effectLst/>
                <a:latin typeface="Helvetica Neue"/>
                <a:ea typeface="Helvetica Neue"/>
                <a:cs typeface="Helvetica Neue"/>
              </a:rPr>
              <a:t>Disponen de 10 minutos. 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gced3f6e66a_0_530"/>
          <p:cNvSpPr txBox="1">
            <a:spLocks noGrp="1"/>
          </p:cNvSpPr>
          <p:nvPr>
            <p:ph type="title"/>
          </p:nvPr>
        </p:nvSpPr>
        <p:spPr>
          <a:xfrm>
            <a:off x="656022" y="365125"/>
            <a:ext cx="108201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buSzPts val="2800"/>
              <a:buFont typeface="Arial"/>
              <a:buNone/>
            </a:pPr>
            <a:r>
              <a:rPr lang="es" sz="2800" b="0" i="0" strike="noStrike" cap="none" spc="0" baseline="0">
                <a:solidFill>
                  <a:srgbClr val="94CC7A"/>
                </a:solidFill>
                <a:effectLst/>
                <a:latin typeface="Helvetica Neue"/>
                <a:ea typeface="Helvetica Neue"/>
                <a:cs typeface="Helvetica Neue"/>
              </a:rPr>
              <a:t>Ejercicio de grupo</a:t>
            </a:r>
          </a:p>
        </p:txBody>
      </p:sp>
      <p:sp>
        <p:nvSpPr>
          <p:cNvPr id="302" name="Google Shape;302;gced3f6e66a_0_530"/>
          <p:cNvSpPr txBox="1">
            <a:spLocks noGrp="1"/>
          </p:cNvSpPr>
          <p:nvPr>
            <p:ph type="body" idx="2"/>
          </p:nvPr>
        </p:nvSpPr>
        <p:spPr>
          <a:xfrm>
            <a:off x="656025" y="1360075"/>
            <a:ext cx="6082500" cy="470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buSzPts val="2800"/>
              <a:buNone/>
            </a:pPr>
            <a:r>
              <a:rPr lang="es" sz="2800" b="1" i="0" strike="noStrike" cap="none" spc="0" baseline="0">
                <a:solidFill>
                  <a:srgbClr val="0388C5"/>
                </a:solidFill>
                <a:effectLst/>
                <a:latin typeface="Helvetica Neue"/>
                <a:ea typeface="Helvetica Neue"/>
                <a:cs typeface="Helvetica Neue"/>
              </a:rPr>
              <a:t>Para su categoría de desafíos, identifiquen soluciones y consideraciones clave. </a:t>
            </a:r>
          </a:p>
          <a:p>
            <a:pPr marL="0" lvl="0" indent="0" algn="l" rtl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buSzPts val="2800"/>
              <a:buNone/>
            </a:pPr>
            <a:endParaRPr b="1">
              <a:solidFill>
                <a:schemeClr val="accent2"/>
              </a:solidFill>
            </a:endParaRPr>
          </a:p>
          <a:p>
            <a:pPr marL="0" lvl="0" indent="0" algn="l" rtl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buSzPts val="2800"/>
              <a:buNone/>
            </a:pPr>
            <a:r>
              <a:rPr lang="es" sz="2800" b="1" i="0" strike="noStrike" cap="none" spc="0" baseline="0">
                <a:solidFill>
                  <a:srgbClr val="0388C5"/>
                </a:solidFill>
                <a:effectLst/>
                <a:latin typeface="Helvetica Neue"/>
                <a:ea typeface="Helvetica Neue"/>
                <a:cs typeface="Helvetica Neue"/>
              </a:rPr>
              <a:t>Anótenlos en un rotafolio.</a:t>
            </a:r>
          </a:p>
          <a:p>
            <a:pPr marL="0" lvl="0" indent="0" algn="l" rtl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buSzPts val="2800"/>
              <a:buNone/>
            </a:pPr>
            <a:endParaRPr b="1">
              <a:solidFill>
                <a:schemeClr val="accent2"/>
              </a:solidFill>
            </a:endParaRPr>
          </a:p>
          <a:p>
            <a:pPr marL="0" lvl="0" indent="0" algn="l" rtl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buSzPts val="2800"/>
              <a:buFont typeface="Arial"/>
              <a:buNone/>
            </a:pPr>
            <a:r>
              <a:rPr lang="es" sz="2800" b="0" i="0" strike="noStrike" cap="none" spc="0" baseline="0">
                <a:solidFill>
                  <a:srgbClr val="0388C5"/>
                </a:solidFill>
                <a:effectLst/>
                <a:latin typeface="Helvetica Neue"/>
                <a:ea typeface="Helvetica Neue"/>
                <a:cs typeface="Helvetica Neue"/>
              </a:rPr>
              <a:t>Disponen de 15 minutos. </a:t>
            </a:r>
          </a:p>
        </p:txBody>
      </p:sp>
      <p:sp>
        <p:nvSpPr>
          <p:cNvPr id="303" name="Google Shape;303;gced3f6e66a_0_530"/>
          <p:cNvSpPr txBox="1">
            <a:spLocks noGrp="1"/>
          </p:cNvSpPr>
          <p:nvPr>
            <p:ph type="body" idx="2"/>
          </p:nvPr>
        </p:nvSpPr>
        <p:spPr>
          <a:xfrm>
            <a:off x="6685100" y="1359925"/>
            <a:ext cx="5076600" cy="470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marR="0" lvl="0" indent="-406400" algn="l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95CD7A"/>
              </a:buClr>
              <a:buSzPts val="2800"/>
              <a:buChar char="•"/>
            </a:pPr>
            <a:r>
              <a:rPr lang="es" sz="2800" b="0" i="0" strike="noStrike" cap="none" spc="0" baseline="0">
                <a:solidFill>
                  <a:srgbClr val="95CD7A"/>
                </a:solidFill>
                <a:effectLst/>
                <a:latin typeface="Helvetica Neue"/>
                <a:ea typeface="Helvetica Neue"/>
                <a:cs typeface="Helvetica Neue"/>
              </a:rPr>
              <a:t>Falta de acceso a fuentes</a:t>
            </a:r>
          </a:p>
          <a:p>
            <a:pPr marL="457200" marR="0" lvl="0" indent="0" algn="l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</a:pPr>
            <a:endParaRPr>
              <a:solidFill>
                <a:srgbClr val="95CD7A"/>
              </a:solidFill>
            </a:endParaRPr>
          </a:p>
          <a:p>
            <a:pPr marL="457200" marR="0" lvl="0" indent="-406400" algn="l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95CD7A"/>
              </a:buClr>
              <a:buSzPts val="2800"/>
              <a:buChar char="•"/>
            </a:pPr>
            <a:r>
              <a:rPr lang="es" sz="2800" b="0" i="0" strike="noStrike" cap="none" spc="0" baseline="0">
                <a:solidFill>
                  <a:srgbClr val="95CD7A"/>
                </a:solidFill>
                <a:effectLst/>
                <a:latin typeface="Helvetica Neue"/>
                <a:ea typeface="Helvetica Neue"/>
                <a:cs typeface="Helvetica Neue"/>
              </a:rPr>
              <a:t>Mantener a las víctimas y los testigos a salvo</a:t>
            </a:r>
          </a:p>
          <a:p>
            <a:pPr marL="457200" marR="0" lvl="0" indent="0" algn="l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</a:pPr>
            <a:endParaRPr>
              <a:solidFill>
                <a:srgbClr val="95CD7A"/>
              </a:solidFill>
            </a:endParaRPr>
          </a:p>
          <a:p>
            <a:pPr marL="457200" marR="0" lvl="0" indent="-406400" algn="l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95CD7A"/>
              </a:buClr>
              <a:buSzPts val="2800"/>
              <a:buChar char="•"/>
            </a:pPr>
            <a:r>
              <a:rPr lang="es" sz="2800" b="0" i="0" strike="noStrike" cap="none" spc="0" baseline="0">
                <a:solidFill>
                  <a:srgbClr val="95CD7A"/>
                </a:solidFill>
                <a:effectLst/>
                <a:latin typeface="Helvetica Neue"/>
                <a:ea typeface="Helvetica Neue"/>
                <a:cs typeface="Helvetica Neue"/>
              </a:rPr>
              <a:t>Preservar la seguridad de los datos</a:t>
            </a:r>
          </a:p>
          <a:p>
            <a:pPr marL="457200" marR="0" lvl="0" indent="0" algn="l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</a:pPr>
            <a:endParaRPr>
              <a:solidFill>
                <a:srgbClr val="95CD7A"/>
              </a:solidFill>
            </a:endParaRPr>
          </a:p>
          <a:p>
            <a:pPr marL="457200" marR="0" lvl="0" indent="-406400" algn="l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95CD7A"/>
              </a:buClr>
              <a:buSzPts val="2800"/>
              <a:buChar char="•"/>
            </a:pPr>
            <a:r>
              <a:rPr lang="es" sz="2800" b="0" i="0" strike="noStrike" cap="none" spc="0" baseline="0">
                <a:solidFill>
                  <a:srgbClr val="95CD7A"/>
                </a:solidFill>
                <a:effectLst/>
                <a:latin typeface="Helvetica Neue"/>
                <a:ea typeface="Helvetica Neue"/>
                <a:cs typeface="Helvetica Neue"/>
              </a:rPr>
              <a:t>Mantener a salvo a los recopiladores de datos</a:t>
            </a:r>
          </a:p>
          <a:p>
            <a:pPr marL="457200" marR="0" lvl="0" indent="0" algn="l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</a:pPr>
            <a:endParaRPr>
              <a:solidFill>
                <a:srgbClr val="95CD7A"/>
              </a:solidFill>
            </a:endParaRPr>
          </a:p>
          <a:p>
            <a:pPr marL="457200" marR="0" lvl="0" indent="-406400" algn="l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95CD7A"/>
              </a:buClr>
              <a:buSzPts val="2800"/>
              <a:buChar char="•"/>
            </a:pPr>
            <a:r>
              <a:rPr lang="es" sz="2800" b="0" i="0" strike="noStrike" cap="none" spc="0" baseline="0">
                <a:solidFill>
                  <a:srgbClr val="95CD7A"/>
                </a:solidFill>
                <a:effectLst/>
                <a:latin typeface="Helvetica Neue"/>
                <a:ea typeface="Helvetica Neue"/>
                <a:cs typeface="Helvetica Neue"/>
              </a:rPr>
              <a:t>Otra </a:t>
            </a: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gdd043eda5f_0_6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00" cy="62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lt1"/>
              </a:buClr>
              <a:buSzPts val="2800"/>
              <a:buNone/>
            </a:pPr>
            <a:r>
              <a:rPr lang="es" sz="2800" b="1" i="0" strike="noStrike" cap="none" spc="0" baseline="0">
                <a:solidFill>
                  <a:srgbClr val="FFFFFF"/>
                </a:solidFill>
                <a:effectLst/>
                <a:latin typeface="Helvetica Neue"/>
                <a:ea typeface="Helvetica Neue"/>
                <a:cs typeface="Helvetica Neue"/>
              </a:rPr>
              <a:t>Verificación y liberación</a:t>
            </a:r>
          </a:p>
        </p:txBody>
      </p:sp>
      <p:sp>
        <p:nvSpPr>
          <p:cNvPr id="309" name="Google Shape;309;gdd043eda5f_0_6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500" cy="145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lt1"/>
              </a:buClr>
              <a:buSzPts val="2800"/>
              <a:buNone/>
            </a:pPr>
            <a:r>
              <a:rPr lang="en-US"/>
              <a:t> </a:t>
            </a:r>
            <a:endParaRPr/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17.10.31"/>
  <p:tag name="AS_TITLE" val="Aspose.Slides for Java"/>
  <p:tag name="AS_VERSION" val="17.10"/>
</p:tagLst>
</file>

<file path=ppt/theme/theme1.xml><?xml version="1.0" encoding="utf-8"?>
<a:theme xmlns:a="http://schemas.openxmlformats.org/drawingml/2006/main" name="Office Theme">
  <a:themeElements>
    <a:clrScheme name="Custom 3">
      <a:dk1>
        <a:srgbClr val="545554"/>
      </a:dk1>
      <a:lt1>
        <a:srgbClr val="FFFFFF"/>
      </a:lt1>
      <a:dk2>
        <a:srgbClr val="212E3B"/>
      </a:dk2>
      <a:lt2>
        <a:srgbClr val="E7E6E6"/>
      </a:lt2>
      <a:accent1>
        <a:srgbClr val="02628C"/>
      </a:accent1>
      <a:accent2>
        <a:srgbClr val="0388C5"/>
      </a:accent2>
      <a:accent3>
        <a:srgbClr val="97467C"/>
      </a:accent3>
      <a:accent4>
        <a:srgbClr val="94CC7A"/>
      </a:accent4>
      <a:accent5>
        <a:srgbClr val="029FA0"/>
      </a:accent5>
      <a:accent6>
        <a:srgbClr val="405D78"/>
      </a:accent6>
      <a:hlink>
        <a:srgbClr val="67B7DB"/>
      </a:hlink>
      <a:folHlink>
        <a:srgbClr val="36A1D1"/>
      </a:folHlink>
    </a:clrScheme>
    <a:fontScheme name="Office">
      <a:majorFont>
        <a:latin typeface="Arial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701</Words>
  <Application>Microsoft Office PowerPoint</Application>
  <PresentationFormat>Widescreen</PresentationFormat>
  <Paragraphs>121</Paragraphs>
  <Slides>15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Helvetica Neue</vt:lpstr>
      <vt:lpstr>Roboto</vt:lpstr>
      <vt:lpstr>Calibri</vt:lpstr>
      <vt:lpstr>Arial</vt:lpstr>
      <vt:lpstr>Office Theme</vt:lpstr>
      <vt:lpstr>PowerPoint Presentation</vt:lpstr>
      <vt:lpstr>PowerPoint Presentation</vt:lpstr>
      <vt:lpstr>PowerPoint Presentation</vt:lpstr>
      <vt:lpstr>Estructura del curso</vt:lpstr>
      <vt:lpstr>PowerPoint Presentation</vt:lpstr>
      <vt:lpstr>PowerPoint Presentation</vt:lpstr>
      <vt:lpstr>Discusión por parejas</vt:lpstr>
      <vt:lpstr>Ejercicio de grupo</vt:lpstr>
      <vt:lpstr>PowerPoint Presentation</vt:lpstr>
      <vt:lpstr>PowerPoint Presentation</vt:lpstr>
      <vt:lpstr>Estudio de caso</vt:lpstr>
      <vt:lpstr>PowerPoint Presentation</vt:lpstr>
      <vt:lpstr>PowerPoint Presentation</vt:lpstr>
      <vt:lpstr>Actividad de grupo</vt:lpstr>
      <vt:lpstr>Actividad de grupo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Colleen Fitzgerald</dc:creator>
  <cp:lastModifiedBy>María Laura Mazza</cp:lastModifiedBy>
  <cp:revision>4</cp:revision>
  <dcterms:created xsi:type="dcterms:W3CDTF">2017-12-20T18:51:03Z</dcterms:created>
  <dcterms:modified xsi:type="dcterms:W3CDTF">2021-08-28T12:15:27Z</dcterms:modified>
</cp:coreProperties>
</file>