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trictFirstAndLastChars="0" embedTrueTypeFonts="1" saveSubsetFonts="1" autoCompressPictures="0">
  <p:sldMasterIdLst>
    <p:sldMasterId id="2147483648" r:id="rId1"/>
  </p:sldMasterIdLst>
  <p:notesMasterIdLst>
    <p:notesMasterId r:id="rId1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12192000" cy="6858000"/>
  <p:notesSz cx="6858000" cy="9144000"/>
  <p:embeddedFontLst>
    <p:embeddedFont>
      <p:font typeface="Calibri" panose="020F0502020204030204" pitchFamily="34" charset="0"/>
      <p:regular r:id="rId18"/>
      <p:bold r:id="rId19"/>
      <p:italic r:id="rId20"/>
      <p:boldItalic r:id="rId21"/>
    </p:embeddedFont>
    <p:embeddedFont>
      <p:font typeface="Helvetica Neue" panose="020B0604020202020204" charset="0"/>
      <p:regular r:id="rId22"/>
      <p:bold r:id="rId23"/>
      <p:italic r:id="rId24"/>
      <p:boldItalic r:id="rId25"/>
    </p:embeddedFont>
    <p:embeddedFont>
      <p:font typeface="Roboto" panose="02000000000000000000" pitchFamily="2" charset="0"/>
      <p:regular r:id="rId26"/>
      <p:bold r:id="rId27"/>
      <p:italic r:id="rId28"/>
      <p:boldItalic r:id="rId29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http://customooxmlschemas.google.com/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30" roundtripDataSignature="AMtx7mjNxZ/PU3fAu/+G47mV3RfIFyuts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4" d="100"/>
          <a:sy n="74" d="100"/>
        </p:scale>
        <p:origin x="58" y="22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font" Target="fonts/font1.fntdata"/><Relationship Id="rId26" Type="http://schemas.openxmlformats.org/officeDocument/2006/relationships/font" Target="fonts/font9.fntdata"/><Relationship Id="rId3" Type="http://schemas.openxmlformats.org/officeDocument/2006/relationships/slide" Target="slides/slide2.xml"/><Relationship Id="rId21" Type="http://schemas.openxmlformats.org/officeDocument/2006/relationships/font" Target="fonts/font4.fntdata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5" Type="http://schemas.openxmlformats.org/officeDocument/2006/relationships/font" Target="fonts/font8.fntdata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3.fntdata"/><Relationship Id="rId29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7.fntdata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6.fntdata"/><Relationship Id="rId28" Type="http://schemas.openxmlformats.org/officeDocument/2006/relationships/font" Target="fonts/font11.fntdata"/><Relationship Id="rId10" Type="http://schemas.openxmlformats.org/officeDocument/2006/relationships/slide" Target="slides/slide9.xml"/><Relationship Id="rId19" Type="http://schemas.openxmlformats.org/officeDocument/2006/relationships/font" Target="fonts/font2.fntdata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5.fntdata"/><Relationship Id="rId27" Type="http://schemas.openxmlformats.org/officeDocument/2006/relationships/font" Target="fonts/font10.fntdata"/><Relationship Id="rId30" Type="http://customschemas.google.com/relationships/presentationmetadata" Target="metadata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gd21638d85a_0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rtlCol="1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24" name="Google Shape;224;gd21638d85a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" name="Google Shape;310;gced3f6e66a_0_54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1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>
                <a:rtl/>
              </a:rPr>
              <a:t>الجلسة 3: التعامل مع البيانات</a:t>
            </a:r>
            <a:endParaRPr/>
          </a:p>
        </p:txBody>
      </p:sp>
      <p:sp>
        <p:nvSpPr>
          <p:cNvPr id="311" name="Google Shape;311;gced3f6e66a_0_54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" name="Google Shape;317;gcf214666bd_0_20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rtlCol="1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rtl/>
              </a:rPr>
              <a:t>الجلسة الرابعة: المناصرة من أجل استمرارية البرنامج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8" name="Google Shape;318;gcf214666bd_0_20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" name="Google Shape;323;gcf214666bd_0_42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rtlCol="1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>
                <a:solidFill>
                  <a:srgbClr val="545554"/>
                </a:solidFill>
                <a:rtl/>
              </a:rPr>
              <a:t>الجلسة الرابعة: المناصرة من أجل استمرارية البرنامج</a:t>
            </a:r>
            <a:endParaRPr>
              <a:solidFill>
                <a:srgbClr val="545554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>
              <a:solidFill>
                <a:srgbClr val="545554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4" name="Google Shape;324;gcf214666bd_0_4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" name="Google Shape;330;gced3f6e66a_0_53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1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>
                <a:solidFill>
                  <a:srgbClr val="545554"/>
                </a:solidFill>
                <a:rtl/>
              </a:rPr>
              <a:t>الجلسة الرابعة: المناصرة من أجل استمرارية البرنامج</a:t>
            </a:r>
            <a:endParaRPr>
              <a:solidFill>
                <a:srgbClr val="545554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>
              <a:solidFill>
                <a:srgbClr val="545554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>
              <a:solidFill>
                <a:srgbClr val="545554"/>
              </a:solidFill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31" name="Google Shape;331;gced3f6e66a_0_53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6" name="Google Shape;336;gcf214666bd_0_64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rtlCol="1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rtl/>
              </a:rPr>
              <a:t>الجلسة الخامسة: التخطيط للطوارئ</a:t>
            </a:r>
            <a:endParaRPr/>
          </a:p>
        </p:txBody>
      </p:sp>
      <p:sp>
        <p:nvSpPr>
          <p:cNvPr id="337" name="Google Shape;337;gcf214666bd_0_6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" name="Google Shape;342;gcf214666bd_0_86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1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>
                <a:rtl/>
              </a:rPr>
              <a:t>الجلسة الخامسة: التخطيط للطوارئ</a:t>
            </a:r>
            <a:endParaRPr/>
          </a:p>
        </p:txBody>
      </p:sp>
      <p:sp>
        <p:nvSpPr>
          <p:cNvPr id="343" name="Google Shape;343;gcf214666bd_0_86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Google Shape;231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1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32" name="Google Shape;23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Google Shape;237;gced3f6e66a_0_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1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>
                <a:rtl/>
              </a:rPr>
              <a:t>الجلسة الأولى: الترحيب والتعارف</a:t>
            </a:r>
            <a:endParaRPr/>
          </a:p>
        </p:txBody>
      </p:sp>
      <p:sp>
        <p:nvSpPr>
          <p:cNvPr id="238" name="Google Shape;238;gced3f6e66a_0_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Google Shape;244;gced3f6e66a_0_1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1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lang="en-US">
                <a:solidFill>
                  <a:srgbClr val="545554"/>
                </a:solidFill>
                <a:rtl/>
              </a:rPr>
              <a:t>الجلسة الأولى: الترحيب والتعارف</a:t>
            </a:r>
            <a:endParaRPr>
              <a:solidFill>
                <a:srgbClr val="545554"/>
              </a:solidFill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45" name="Google Shape;245;gced3f6e66a_0_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Google Shape;279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1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>
                <a:extLst>
                  <a:ext uri="http://customooxmlschemas.google.com/">
            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textRoundtripDataId="2"/>
                  </a:ext>
                </a:extLst>
              </a:rPr>
              <a:t>الجلسة 2: </a:t>
            </a:r>
            <a:r>
              <a:rPr lang="en-US">
                <a:rtl/>
              </a:rPr>
              <a:t>التخطيط لاستمرارية البرنامج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80" name="Google Shape;280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" name="Google Shape;285;gced3f6e66a_0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1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lang="en-US">
                <a:solidFill>
                  <a:srgbClr val="545554"/>
                </a:solidFill>
                <a:extLst>
                  <a:ext uri="http://customooxmlschemas.google.com/">
            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textRoundtripDataId="3"/>
                  </a:ext>
                </a:extLst>
              </a:rPr>
              <a:t>الجلسة 2: </a:t>
            </a:r>
            <a:r>
              <a:rPr lang="en-US">
                <a:solidFill>
                  <a:srgbClr val="545554"/>
                </a:solidFill>
                <a:rtl/>
              </a:rPr>
              <a:t>التخطيط لاستمرارية البرنامج</a:t>
            </a:r>
            <a:endParaRPr>
              <a:solidFill>
                <a:srgbClr val="545554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endParaRPr>
              <a:solidFill>
                <a:srgbClr val="545554"/>
              </a:solidFill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86" name="Google Shape;286;gced3f6e66a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" name="Google Shape;292;gced3f6e66a_0_53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1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lang="en-US">
                <a:solidFill>
                  <a:srgbClr val="545554"/>
                </a:solidFill>
                <a:extLst>
                  <a:ext uri="http://customooxmlschemas.google.com/">
            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textRoundtripDataId="5"/>
                  </a:ext>
                </a:extLst>
              </a:rPr>
              <a:t>الجلسة 2: </a:t>
            </a:r>
            <a:r>
              <a:rPr lang="en-US">
                <a:solidFill>
                  <a:srgbClr val="545554"/>
                </a:solidFill>
                <a:rtl/>
              </a:rPr>
              <a:t>التخطيط لاستمرارية البرنامج</a:t>
            </a:r>
            <a:endParaRPr>
              <a:solidFill>
                <a:srgbClr val="545554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endParaRPr>
              <a:solidFill>
                <a:srgbClr val="545554"/>
              </a:solidFill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>
              <a:solidFill>
                <a:srgbClr val="545554"/>
              </a:solidFill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93" name="Google Shape;293;gced3f6e66a_0_5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" name="Google Shape;298;gced3f6e66a_0_52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1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lang="en-US">
                <a:solidFill>
                  <a:srgbClr val="545554"/>
                </a:solidFill>
                <a:extLst>
                  <a:ext uri="http://customooxmlschemas.google.com/">
            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textRoundtripDataId="7"/>
                  </a:ext>
                </a:extLst>
              </a:rPr>
              <a:t>الجلسة 2: </a:t>
            </a:r>
            <a:r>
              <a:rPr lang="en-US">
                <a:solidFill>
                  <a:srgbClr val="545554"/>
                </a:solidFill>
                <a:rtl/>
              </a:rPr>
              <a:t>التخطيط لاستمرارية البرنامج</a:t>
            </a:r>
            <a:endParaRPr>
              <a:solidFill>
                <a:srgbClr val="545554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endParaRPr>
              <a:solidFill>
                <a:srgbClr val="545554"/>
              </a:solidFill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>
              <a:solidFill>
                <a:srgbClr val="545554"/>
              </a:solidFill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99" name="Google Shape;299;gced3f6e66a_0_5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" name="Google Shape;304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1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>
                <a:rtl/>
              </a:rPr>
              <a:t>الجلسة 3: التعامل مع البيانات</a:t>
            </a:r>
            <a:endParaRPr/>
          </a:p>
        </p:txBody>
      </p:sp>
      <p:sp>
        <p:nvSpPr>
          <p:cNvPr id="305" name="Google Shape;305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ver - Blue Background">
  <p:cSld name="Cover - Blue Background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13;p2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26794">
              <a:alpha val="74509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" name="Google Shape;14;p24"/>
          <p:cNvSpPr txBox="1">
            <a:spLocks noGrp="1"/>
          </p:cNvSpPr>
          <p:nvPr>
            <p:ph type="body" idx="1"/>
          </p:nvPr>
        </p:nvSpPr>
        <p:spPr>
          <a:xfrm>
            <a:off x="1828007" y="2076693"/>
            <a:ext cx="8535987" cy="6279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 b="1" i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 dirty="0"/>
          </a:p>
        </p:txBody>
      </p:sp>
      <p:sp>
        <p:nvSpPr>
          <p:cNvPr id="15" name="Google Shape;15;p24"/>
          <p:cNvSpPr txBox="1">
            <a:spLocks noGrp="1"/>
          </p:cNvSpPr>
          <p:nvPr>
            <p:ph type="body" idx="2"/>
          </p:nvPr>
        </p:nvSpPr>
        <p:spPr>
          <a:xfrm>
            <a:off x="1754188" y="3051922"/>
            <a:ext cx="8683625" cy="1455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lvl="2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lvl="3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lvl="4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6" name="Google Shape;16;p24"/>
          <p:cNvSpPr/>
          <p:nvPr/>
        </p:nvSpPr>
        <p:spPr>
          <a:xfrm>
            <a:off x="5083215" y="2704632"/>
            <a:ext cx="2025570" cy="119131"/>
          </a:xfrm>
          <a:prstGeom prst="rect">
            <a:avLst/>
          </a:prstGeom>
          <a:solidFill>
            <a:srgbClr val="97467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405E7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ext with Dots - Blue">
  <p:cSld name="Title &amp; Text with Dots - Blue"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0" name="Google Shape;70;p41"/>
          <p:cNvGrpSpPr/>
          <p:nvPr/>
        </p:nvGrpSpPr>
        <p:grpSpPr>
          <a:xfrm>
            <a:off x="0" y="5303520"/>
            <a:ext cx="12191999" cy="1639827"/>
            <a:chOff x="0" y="5303520"/>
            <a:chExt cx="12191999" cy="1639827"/>
          </a:xfrm>
        </p:grpSpPr>
        <p:pic>
          <p:nvPicPr>
            <p:cNvPr id="71" name="Google Shape;71;p41"/>
            <p:cNvPicPr preferRelativeResize="0"/>
            <p:nvPr/>
          </p:nvPicPr>
          <p:blipFill rotWithShape="1">
            <a:blip r:embed="rId2">
              <a:alphaModFix amt="20000"/>
            </a:blip>
            <a:srcRect l="59835" t="10673" r="12104" b="6770"/>
            <a:stretch/>
          </p:blipFill>
          <p:spPr>
            <a:xfrm rot="5400000">
              <a:off x="2302155" y="3001365"/>
              <a:ext cx="1639827" cy="624413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2" name="Google Shape;72;p41"/>
            <p:cNvPicPr preferRelativeResize="0"/>
            <p:nvPr/>
          </p:nvPicPr>
          <p:blipFill rotWithShape="1">
            <a:blip r:embed="rId2">
              <a:alphaModFix amt="20000"/>
            </a:blip>
            <a:srcRect l="60063" t="10673" r="11952" b="6770"/>
            <a:stretch/>
          </p:blipFill>
          <p:spPr>
            <a:xfrm rot="5400000">
              <a:off x="8439135" y="3108523"/>
              <a:ext cx="1557867" cy="5947862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73" name="Google Shape;73;p41"/>
          <p:cNvSpPr txBox="1">
            <a:spLocks noGrp="1"/>
          </p:cNvSpPr>
          <p:nvPr>
            <p:ph type="title"/>
          </p:nvPr>
        </p:nvSpPr>
        <p:spPr>
          <a:xfrm>
            <a:off x="656023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Helvetica Neue"/>
              <a:buNone/>
              <a:defRPr sz="3600" b="1">
                <a:solidFill>
                  <a:schemeClr val="accen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41"/>
          <p:cNvSpPr txBox="1">
            <a:spLocks noGrp="1"/>
          </p:cNvSpPr>
          <p:nvPr>
            <p:ph type="body" idx="1"/>
          </p:nvPr>
        </p:nvSpPr>
        <p:spPr>
          <a:xfrm>
            <a:off x="656023" y="1690688"/>
            <a:ext cx="10820015" cy="500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800"/>
              <a:buNone/>
              <a:defRPr b="1">
                <a:solidFill>
                  <a:schemeClr val="accent3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5" name="Google Shape;75;p41"/>
          <p:cNvSpPr txBox="1">
            <a:spLocks noGrp="1"/>
          </p:cNvSpPr>
          <p:nvPr>
            <p:ph type="body" idx="2"/>
          </p:nvPr>
        </p:nvSpPr>
        <p:spPr>
          <a:xfrm>
            <a:off x="656022" y="2333626"/>
            <a:ext cx="10820015" cy="377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ver - Purple Background">
  <p:cSld name="Cover - Purple Background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2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97467D">
              <a:alpha val="77254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8" name="Google Shape;78;p27"/>
          <p:cNvSpPr txBox="1">
            <a:spLocks noGrp="1"/>
          </p:cNvSpPr>
          <p:nvPr>
            <p:ph type="body" idx="1"/>
          </p:nvPr>
        </p:nvSpPr>
        <p:spPr>
          <a:xfrm>
            <a:off x="1828007" y="2076693"/>
            <a:ext cx="8535987" cy="6279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 b="1" i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9" name="Google Shape;79;p27"/>
          <p:cNvSpPr txBox="1">
            <a:spLocks noGrp="1"/>
          </p:cNvSpPr>
          <p:nvPr>
            <p:ph type="body" idx="2"/>
          </p:nvPr>
        </p:nvSpPr>
        <p:spPr>
          <a:xfrm>
            <a:off x="1754188" y="3051922"/>
            <a:ext cx="8683625" cy="1455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lvl="2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lvl="3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lvl="4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0" name="Google Shape;80;p27"/>
          <p:cNvSpPr/>
          <p:nvPr/>
        </p:nvSpPr>
        <p:spPr>
          <a:xfrm>
            <a:off x="5083215" y="2704632"/>
            <a:ext cx="2025570" cy="11913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405E7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>
  <p:cSld name="Title Slide"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28"/>
          <p:cNvSpPr txBox="1">
            <a:spLocks noGrp="1"/>
          </p:cNvSpPr>
          <p:nvPr>
            <p:ph type="title"/>
          </p:nvPr>
        </p:nvSpPr>
        <p:spPr>
          <a:xfrm>
            <a:off x="6712238" y="4570639"/>
            <a:ext cx="4889212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405E79"/>
              </a:buClr>
              <a:buSzPts val="4000"/>
              <a:buFont typeface="Helvetica Neue"/>
              <a:buNone/>
              <a:defRPr sz="4000" b="1">
                <a:solidFill>
                  <a:srgbClr val="405E79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pic>
        <p:nvPicPr>
          <p:cNvPr id="83" name="Google Shape;83;p28"/>
          <p:cNvPicPr preferRelativeResize="0"/>
          <p:nvPr/>
        </p:nvPicPr>
        <p:blipFill rotWithShape="1">
          <a:blip r:embed="rId2">
            <a:alphaModFix/>
          </a:blip>
          <a:srcRect l="30622" t="-2" r="34584"/>
          <a:stretch/>
        </p:blipFill>
        <p:spPr>
          <a:xfrm>
            <a:off x="0" y="14990"/>
            <a:ext cx="4242216" cy="68580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84" name="Google Shape;84;p28"/>
          <p:cNvCxnSpPr/>
          <p:nvPr/>
        </p:nvCxnSpPr>
        <p:spPr>
          <a:xfrm>
            <a:off x="4737140" y="6016980"/>
            <a:ext cx="7454860" cy="0"/>
          </a:xfrm>
          <a:prstGeom prst="straightConnector1">
            <a:avLst/>
          </a:prstGeom>
          <a:noFill/>
          <a:ln w="9525" cap="flat" cmpd="sng">
            <a:solidFill>
              <a:srgbClr val="405E79"/>
            </a:solidFill>
            <a:prstDash val="solid"/>
            <a:miter lim="800000"/>
            <a:headEnd type="none" w="sm" len="sm"/>
            <a:tailEnd type="none" w="sm" len="sm"/>
          </a:ln>
        </p:spPr>
      </p:cxnSp>
      <p:pic>
        <p:nvPicPr>
          <p:cNvPr id="85" name="Google Shape;85;p2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603790" y="3746756"/>
            <a:ext cx="1956048" cy="202866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plit - Green">
  <p:cSld name="Split - Green"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3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8" name="Google Shape;88;p32"/>
          <p:cNvSpPr/>
          <p:nvPr/>
        </p:nvSpPr>
        <p:spPr>
          <a:xfrm>
            <a:off x="0" y="0"/>
            <a:ext cx="357254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1679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89" name="Google Shape;89;p32"/>
          <p:cNvPicPr preferRelativeResize="0"/>
          <p:nvPr/>
        </p:nvPicPr>
        <p:blipFill rotWithShape="1">
          <a:blip r:embed="rId2">
            <a:alphaModFix amt="20000"/>
          </a:blip>
          <a:srcRect l="4826" t="9031" r="39371" b="9029"/>
          <a:stretch/>
        </p:blipFill>
        <p:spPr>
          <a:xfrm>
            <a:off x="0" y="0"/>
            <a:ext cx="357254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90" name="Google Shape;90;p32"/>
          <p:cNvSpPr txBox="1">
            <a:spLocks noGrp="1"/>
          </p:cNvSpPr>
          <p:nvPr>
            <p:ph type="body" idx="1"/>
          </p:nvPr>
        </p:nvSpPr>
        <p:spPr>
          <a:xfrm>
            <a:off x="4100513" y="528638"/>
            <a:ext cx="7300912" cy="12715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3200"/>
              <a:buNone/>
              <a:defRPr sz="3200" b="1">
                <a:solidFill>
                  <a:schemeClr val="accent2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1" name="Google Shape;91;p32"/>
          <p:cNvSpPr txBox="1">
            <a:spLocks noGrp="1"/>
          </p:cNvSpPr>
          <p:nvPr>
            <p:ph type="body" idx="2"/>
          </p:nvPr>
        </p:nvSpPr>
        <p:spPr>
          <a:xfrm>
            <a:off x="4100513" y="2400300"/>
            <a:ext cx="7300912" cy="21288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4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4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2" name="Google Shape;92;p32"/>
          <p:cNvSpPr txBox="1">
            <a:spLocks noGrp="1"/>
          </p:cNvSpPr>
          <p:nvPr>
            <p:ph type="body" idx="3"/>
          </p:nvPr>
        </p:nvSpPr>
        <p:spPr>
          <a:xfrm>
            <a:off x="284417" y="528638"/>
            <a:ext cx="2970847" cy="47992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ext - Blue">
  <p:cSld name="Title &amp; Text - Blue"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33"/>
          <p:cNvSpPr txBox="1">
            <a:spLocks noGrp="1"/>
          </p:cNvSpPr>
          <p:nvPr>
            <p:ph type="title"/>
          </p:nvPr>
        </p:nvSpPr>
        <p:spPr>
          <a:xfrm>
            <a:off x="656023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Helvetica Neue"/>
              <a:buNone/>
              <a:defRPr sz="3600" b="1">
                <a:solidFill>
                  <a:schemeClr val="accen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95" name="Google Shape;95;p33"/>
          <p:cNvCxnSpPr/>
          <p:nvPr/>
        </p:nvCxnSpPr>
        <p:spPr>
          <a:xfrm rot="10800000" flipH="1">
            <a:off x="656024" y="1635973"/>
            <a:ext cx="10820189" cy="33878"/>
          </a:xfrm>
          <a:prstGeom prst="straightConnector1">
            <a:avLst/>
          </a:prstGeom>
          <a:noFill/>
          <a:ln w="9525" cap="flat" cmpd="sng">
            <a:solidFill>
              <a:srgbClr val="036794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96" name="Google Shape;96;p33"/>
          <p:cNvSpPr/>
          <p:nvPr/>
        </p:nvSpPr>
        <p:spPr>
          <a:xfrm>
            <a:off x="7858954" y="1589835"/>
            <a:ext cx="3617259" cy="92275"/>
          </a:xfrm>
          <a:prstGeom prst="rect">
            <a:avLst/>
          </a:prstGeom>
          <a:solidFill>
            <a:srgbClr val="03679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7" name="Google Shape;97;p33"/>
          <p:cNvSpPr txBox="1">
            <a:spLocks noGrp="1"/>
          </p:cNvSpPr>
          <p:nvPr>
            <p:ph type="body" idx="1"/>
          </p:nvPr>
        </p:nvSpPr>
        <p:spPr>
          <a:xfrm>
            <a:off x="656022" y="1971675"/>
            <a:ext cx="10820015" cy="500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800"/>
              <a:buNone/>
              <a:defRPr b="1">
                <a:solidFill>
                  <a:schemeClr val="accent3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8" name="Google Shape;98;p33"/>
          <p:cNvSpPr txBox="1">
            <a:spLocks noGrp="1"/>
          </p:cNvSpPr>
          <p:nvPr>
            <p:ph type="body" idx="2"/>
          </p:nvPr>
        </p:nvSpPr>
        <p:spPr>
          <a:xfrm>
            <a:off x="656021" y="2614613"/>
            <a:ext cx="10820015" cy="377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ext - Purple">
  <p:cSld name="Title &amp; Text - Purple"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34"/>
          <p:cNvSpPr txBox="1">
            <a:spLocks noGrp="1"/>
          </p:cNvSpPr>
          <p:nvPr>
            <p:ph type="title"/>
          </p:nvPr>
        </p:nvSpPr>
        <p:spPr>
          <a:xfrm>
            <a:off x="656023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600"/>
              <a:buFont typeface="Helvetica Neue"/>
              <a:buNone/>
              <a:defRPr sz="3600" b="1">
                <a:solidFill>
                  <a:schemeClr val="accent3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101" name="Google Shape;101;p34"/>
          <p:cNvCxnSpPr/>
          <p:nvPr/>
        </p:nvCxnSpPr>
        <p:spPr>
          <a:xfrm rot="10800000" flipH="1">
            <a:off x="656024" y="1635973"/>
            <a:ext cx="10820189" cy="33878"/>
          </a:xfrm>
          <a:prstGeom prst="straightConnector1">
            <a:avLst/>
          </a:prstGeom>
          <a:noFill/>
          <a:ln w="9525" cap="flat" cmpd="sng">
            <a:solidFill>
              <a:schemeClr val="accent3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02" name="Google Shape;102;p34"/>
          <p:cNvSpPr/>
          <p:nvPr/>
        </p:nvSpPr>
        <p:spPr>
          <a:xfrm>
            <a:off x="7858954" y="1589835"/>
            <a:ext cx="3617259" cy="92275"/>
          </a:xfrm>
          <a:prstGeom prst="rect">
            <a:avLst/>
          </a:prstGeom>
          <a:solidFill>
            <a:schemeClr val="accent3"/>
          </a:solidFill>
          <a:ln w="12700" cap="flat" cmpd="sng">
            <a:solidFill>
              <a:schemeClr val="accent3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3" name="Google Shape;103;p34"/>
          <p:cNvSpPr txBox="1">
            <a:spLocks noGrp="1"/>
          </p:cNvSpPr>
          <p:nvPr>
            <p:ph type="body" idx="1"/>
          </p:nvPr>
        </p:nvSpPr>
        <p:spPr>
          <a:xfrm>
            <a:off x="656022" y="1971675"/>
            <a:ext cx="10820015" cy="485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>
                <a:solidFill>
                  <a:schemeClr val="accent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04" name="Google Shape;104;p34"/>
          <p:cNvSpPr txBox="1">
            <a:spLocks noGrp="1"/>
          </p:cNvSpPr>
          <p:nvPr>
            <p:ph type="body" idx="2"/>
          </p:nvPr>
        </p:nvSpPr>
        <p:spPr>
          <a:xfrm>
            <a:off x="656021" y="2614612"/>
            <a:ext cx="10820015" cy="3729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ext - Teal">
  <p:cSld name="Title &amp; Text - Teal"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35"/>
          <p:cNvSpPr txBox="1">
            <a:spLocks noGrp="1"/>
          </p:cNvSpPr>
          <p:nvPr>
            <p:ph type="title"/>
          </p:nvPr>
        </p:nvSpPr>
        <p:spPr>
          <a:xfrm>
            <a:off x="656023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Font typeface="Helvetica Neue"/>
              <a:buNone/>
              <a:defRPr sz="3600" b="1">
                <a:solidFill>
                  <a:schemeClr val="accent5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107" name="Google Shape;107;p35"/>
          <p:cNvCxnSpPr/>
          <p:nvPr/>
        </p:nvCxnSpPr>
        <p:spPr>
          <a:xfrm rot="10800000" flipH="1">
            <a:off x="656024" y="1635973"/>
            <a:ext cx="10820189" cy="33878"/>
          </a:xfrm>
          <a:prstGeom prst="straightConnector1">
            <a:avLst/>
          </a:prstGeom>
          <a:noFill/>
          <a:ln w="9525" cap="flat" cmpd="sng">
            <a:solidFill>
              <a:schemeClr val="accent5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08" name="Google Shape;108;p35"/>
          <p:cNvSpPr/>
          <p:nvPr/>
        </p:nvSpPr>
        <p:spPr>
          <a:xfrm>
            <a:off x="7858954" y="1589835"/>
            <a:ext cx="3617259" cy="92275"/>
          </a:xfrm>
          <a:prstGeom prst="rect">
            <a:avLst/>
          </a:prstGeom>
          <a:solidFill>
            <a:schemeClr val="accent5"/>
          </a:solidFill>
          <a:ln w="12700" cap="flat" cmpd="sng">
            <a:solidFill>
              <a:schemeClr val="accent5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9" name="Google Shape;109;p35"/>
          <p:cNvSpPr txBox="1">
            <a:spLocks noGrp="1"/>
          </p:cNvSpPr>
          <p:nvPr>
            <p:ph type="body" idx="1"/>
          </p:nvPr>
        </p:nvSpPr>
        <p:spPr>
          <a:xfrm>
            <a:off x="656022" y="1971676"/>
            <a:ext cx="10820015" cy="5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800"/>
              <a:buNone/>
              <a:defRPr b="1">
                <a:solidFill>
                  <a:schemeClr val="accent6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10" name="Google Shape;110;p35"/>
          <p:cNvSpPr txBox="1">
            <a:spLocks noGrp="1"/>
          </p:cNvSpPr>
          <p:nvPr>
            <p:ph type="body" idx="2"/>
          </p:nvPr>
        </p:nvSpPr>
        <p:spPr>
          <a:xfrm>
            <a:off x="656021" y="2614612"/>
            <a:ext cx="10820015" cy="3729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ext - Green">
  <p:cSld name="Title &amp; Text - Green"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36"/>
          <p:cNvSpPr txBox="1">
            <a:spLocks noGrp="1"/>
          </p:cNvSpPr>
          <p:nvPr>
            <p:ph type="title"/>
          </p:nvPr>
        </p:nvSpPr>
        <p:spPr>
          <a:xfrm>
            <a:off x="656023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Font typeface="Helvetica Neue"/>
              <a:buNone/>
              <a:defRPr sz="3600" b="1">
                <a:solidFill>
                  <a:schemeClr val="accent4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113" name="Google Shape;113;p36"/>
          <p:cNvCxnSpPr/>
          <p:nvPr/>
        </p:nvCxnSpPr>
        <p:spPr>
          <a:xfrm rot="10800000" flipH="1">
            <a:off x="656024" y="1635973"/>
            <a:ext cx="10820189" cy="33878"/>
          </a:xfrm>
          <a:prstGeom prst="straightConnector1">
            <a:avLst/>
          </a:prstGeom>
          <a:noFill/>
          <a:ln w="9525" cap="flat" cmpd="sng">
            <a:solidFill>
              <a:schemeClr val="accent4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14" name="Google Shape;114;p36"/>
          <p:cNvSpPr/>
          <p:nvPr/>
        </p:nvSpPr>
        <p:spPr>
          <a:xfrm>
            <a:off x="7858954" y="1589835"/>
            <a:ext cx="3617259" cy="92275"/>
          </a:xfrm>
          <a:prstGeom prst="rect">
            <a:avLst/>
          </a:prstGeom>
          <a:solidFill>
            <a:schemeClr val="accent4"/>
          </a:solidFill>
          <a:ln w="12700" cap="flat" cmpd="sng">
            <a:solidFill>
              <a:schemeClr val="accent4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5" name="Google Shape;115;p36"/>
          <p:cNvSpPr txBox="1">
            <a:spLocks noGrp="1"/>
          </p:cNvSpPr>
          <p:nvPr>
            <p:ph type="body" idx="1"/>
          </p:nvPr>
        </p:nvSpPr>
        <p:spPr>
          <a:xfrm>
            <a:off x="656022" y="1971675"/>
            <a:ext cx="10820015" cy="428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800"/>
              <a:buNone/>
              <a:defRPr b="1">
                <a:solidFill>
                  <a:schemeClr val="accent2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16" name="Google Shape;116;p36"/>
          <p:cNvSpPr txBox="1">
            <a:spLocks noGrp="1"/>
          </p:cNvSpPr>
          <p:nvPr>
            <p:ph type="body" idx="2"/>
          </p:nvPr>
        </p:nvSpPr>
        <p:spPr>
          <a:xfrm>
            <a:off x="656021" y="2614612"/>
            <a:ext cx="10820015" cy="3729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 &amp; Text - Purple">
  <p:cSld name="Image &amp; Text - Purple"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37"/>
          <p:cNvSpPr txBox="1">
            <a:spLocks noGrp="1"/>
          </p:cNvSpPr>
          <p:nvPr>
            <p:ph type="title"/>
          </p:nvPr>
        </p:nvSpPr>
        <p:spPr>
          <a:xfrm>
            <a:off x="4890099" y="257176"/>
            <a:ext cx="6943302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200"/>
              <a:buFont typeface="Helvetica Neue"/>
              <a:buNone/>
              <a:defRPr sz="3200" b="1">
                <a:solidFill>
                  <a:schemeClr val="accent3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119" name="Google Shape;119;p37"/>
          <p:cNvCxnSpPr/>
          <p:nvPr/>
        </p:nvCxnSpPr>
        <p:spPr>
          <a:xfrm rot="10800000" flipH="1">
            <a:off x="5027117" y="1509236"/>
            <a:ext cx="6806284" cy="17612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20" name="Google Shape;120;p37"/>
          <p:cNvSpPr/>
          <p:nvPr/>
        </p:nvSpPr>
        <p:spPr>
          <a:xfrm>
            <a:off x="9351335" y="1467293"/>
            <a:ext cx="2482066" cy="78223"/>
          </a:xfrm>
          <a:prstGeom prst="rect">
            <a:avLst/>
          </a:prstGeom>
          <a:solidFill>
            <a:schemeClr val="accent1"/>
          </a:solidFill>
          <a:ln w="1270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1" name="Google Shape;121;p37"/>
          <p:cNvSpPr>
            <a:spLocks noGrp="1"/>
          </p:cNvSpPr>
          <p:nvPr>
            <p:ph type="pic" idx="2"/>
          </p:nvPr>
        </p:nvSpPr>
        <p:spPr>
          <a:xfrm>
            <a:off x="0" y="0"/>
            <a:ext cx="4340225" cy="685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2" name="Google Shape;122;p37"/>
          <p:cNvSpPr txBox="1">
            <a:spLocks noGrp="1"/>
          </p:cNvSpPr>
          <p:nvPr>
            <p:ph type="body" idx="1"/>
          </p:nvPr>
        </p:nvSpPr>
        <p:spPr>
          <a:xfrm>
            <a:off x="4890100" y="1907476"/>
            <a:ext cx="6943302" cy="4493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 &amp; Text - Blue">
  <p:cSld name="Image &amp; Text - Blue"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38"/>
          <p:cNvSpPr txBox="1">
            <a:spLocks noGrp="1"/>
          </p:cNvSpPr>
          <p:nvPr>
            <p:ph type="title"/>
          </p:nvPr>
        </p:nvSpPr>
        <p:spPr>
          <a:xfrm>
            <a:off x="4890099" y="257176"/>
            <a:ext cx="6943302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200"/>
              <a:buFont typeface="Helvetica Neue"/>
              <a:buNone/>
              <a:defRPr sz="3200" b="1">
                <a:solidFill>
                  <a:schemeClr val="accen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125" name="Google Shape;125;p38"/>
          <p:cNvCxnSpPr/>
          <p:nvPr/>
        </p:nvCxnSpPr>
        <p:spPr>
          <a:xfrm rot="10800000" flipH="1">
            <a:off x="5027117" y="1509236"/>
            <a:ext cx="6806284" cy="17612"/>
          </a:xfrm>
          <a:prstGeom prst="straightConnector1">
            <a:avLst/>
          </a:prstGeom>
          <a:noFill/>
          <a:ln w="9525" cap="flat" cmpd="sng">
            <a:solidFill>
              <a:schemeClr val="accent3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26" name="Google Shape;126;p38"/>
          <p:cNvSpPr/>
          <p:nvPr/>
        </p:nvSpPr>
        <p:spPr>
          <a:xfrm>
            <a:off x="9351335" y="1467293"/>
            <a:ext cx="2482066" cy="78223"/>
          </a:xfrm>
          <a:prstGeom prst="rect">
            <a:avLst/>
          </a:prstGeom>
          <a:solidFill>
            <a:schemeClr val="accent3"/>
          </a:solidFill>
          <a:ln w="12700" cap="flat" cmpd="sng">
            <a:solidFill>
              <a:schemeClr val="accent3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7" name="Google Shape;127;p38"/>
          <p:cNvSpPr>
            <a:spLocks noGrp="1"/>
          </p:cNvSpPr>
          <p:nvPr>
            <p:ph type="pic" idx="2"/>
          </p:nvPr>
        </p:nvSpPr>
        <p:spPr>
          <a:xfrm>
            <a:off x="0" y="0"/>
            <a:ext cx="4340225" cy="685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8" name="Google Shape;128;p38"/>
          <p:cNvSpPr txBox="1">
            <a:spLocks noGrp="1"/>
          </p:cNvSpPr>
          <p:nvPr>
            <p:ph type="body" idx="1"/>
          </p:nvPr>
        </p:nvSpPr>
        <p:spPr>
          <a:xfrm>
            <a:off x="4890100" y="1907476"/>
            <a:ext cx="6943302" cy="4493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plit - Purple">
  <p:cSld name="Split - Purple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3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9" name="Google Shape;19;p30"/>
          <p:cNvSpPr/>
          <p:nvPr/>
        </p:nvSpPr>
        <p:spPr>
          <a:xfrm>
            <a:off x="0" y="0"/>
            <a:ext cx="3572540" cy="6858000"/>
          </a:xfrm>
          <a:prstGeom prst="rect">
            <a:avLst/>
          </a:prstGeom>
          <a:solidFill>
            <a:srgbClr val="97467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1679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0" name="Google Shape;20;p30"/>
          <p:cNvPicPr preferRelativeResize="0"/>
          <p:nvPr/>
        </p:nvPicPr>
        <p:blipFill rotWithShape="1">
          <a:blip r:embed="rId2">
            <a:alphaModFix amt="20000"/>
          </a:blip>
          <a:srcRect l="4826" t="9031" r="39371" b="9029"/>
          <a:stretch/>
        </p:blipFill>
        <p:spPr>
          <a:xfrm>
            <a:off x="0" y="0"/>
            <a:ext cx="357254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1" name="Google Shape;21;p30"/>
          <p:cNvSpPr txBox="1">
            <a:spLocks noGrp="1"/>
          </p:cNvSpPr>
          <p:nvPr>
            <p:ph type="body" idx="1"/>
          </p:nvPr>
        </p:nvSpPr>
        <p:spPr>
          <a:xfrm>
            <a:off x="4100513" y="528638"/>
            <a:ext cx="7300912" cy="12715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26794"/>
              </a:buClr>
              <a:buSzPts val="3200"/>
              <a:buNone/>
              <a:defRPr sz="3200" b="1">
                <a:solidFill>
                  <a:srgbClr val="026794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2" name="Google Shape;22;p30"/>
          <p:cNvSpPr txBox="1">
            <a:spLocks noGrp="1"/>
          </p:cNvSpPr>
          <p:nvPr>
            <p:ph type="body" idx="2"/>
          </p:nvPr>
        </p:nvSpPr>
        <p:spPr>
          <a:xfrm>
            <a:off x="4100513" y="2400300"/>
            <a:ext cx="7300912" cy="21288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3" name="Google Shape;23;p30"/>
          <p:cNvSpPr txBox="1">
            <a:spLocks noGrp="1"/>
          </p:cNvSpPr>
          <p:nvPr>
            <p:ph type="body" idx="3"/>
          </p:nvPr>
        </p:nvSpPr>
        <p:spPr>
          <a:xfrm>
            <a:off x="284417" y="528638"/>
            <a:ext cx="2970847" cy="47992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 &amp; Text - Teal">
  <p:cSld name="Image &amp; Text - Teal"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39"/>
          <p:cNvSpPr txBox="1">
            <a:spLocks noGrp="1"/>
          </p:cNvSpPr>
          <p:nvPr>
            <p:ph type="title"/>
          </p:nvPr>
        </p:nvSpPr>
        <p:spPr>
          <a:xfrm>
            <a:off x="4890099" y="257176"/>
            <a:ext cx="6943302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200"/>
              <a:buFont typeface="Helvetica Neue"/>
              <a:buNone/>
              <a:defRPr sz="3200" b="1">
                <a:solidFill>
                  <a:schemeClr val="accent5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131" name="Google Shape;131;p39"/>
          <p:cNvCxnSpPr/>
          <p:nvPr/>
        </p:nvCxnSpPr>
        <p:spPr>
          <a:xfrm rot="10800000" flipH="1">
            <a:off x="5027117" y="1509236"/>
            <a:ext cx="6806284" cy="17612"/>
          </a:xfrm>
          <a:prstGeom prst="straightConnector1">
            <a:avLst/>
          </a:prstGeom>
          <a:noFill/>
          <a:ln w="9525" cap="flat" cmpd="sng">
            <a:solidFill>
              <a:schemeClr val="accent6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32" name="Google Shape;132;p39"/>
          <p:cNvSpPr/>
          <p:nvPr/>
        </p:nvSpPr>
        <p:spPr>
          <a:xfrm>
            <a:off x="9351335" y="1467293"/>
            <a:ext cx="2482066" cy="78223"/>
          </a:xfrm>
          <a:prstGeom prst="rect">
            <a:avLst/>
          </a:prstGeom>
          <a:solidFill>
            <a:schemeClr val="accent6"/>
          </a:solidFill>
          <a:ln w="12700" cap="flat" cmpd="sng">
            <a:solidFill>
              <a:schemeClr val="accent6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3" name="Google Shape;133;p39"/>
          <p:cNvSpPr>
            <a:spLocks noGrp="1"/>
          </p:cNvSpPr>
          <p:nvPr>
            <p:ph type="pic" idx="2"/>
          </p:nvPr>
        </p:nvSpPr>
        <p:spPr>
          <a:xfrm>
            <a:off x="0" y="0"/>
            <a:ext cx="4340225" cy="685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4" name="Google Shape;134;p39"/>
          <p:cNvSpPr txBox="1">
            <a:spLocks noGrp="1"/>
          </p:cNvSpPr>
          <p:nvPr>
            <p:ph type="body" idx="1"/>
          </p:nvPr>
        </p:nvSpPr>
        <p:spPr>
          <a:xfrm>
            <a:off x="4890100" y="1907476"/>
            <a:ext cx="6943302" cy="4493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5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 &amp; Text - Green">
  <p:cSld name="Image &amp; Text - Green"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40"/>
          <p:cNvSpPr txBox="1">
            <a:spLocks noGrp="1"/>
          </p:cNvSpPr>
          <p:nvPr>
            <p:ph type="title"/>
          </p:nvPr>
        </p:nvSpPr>
        <p:spPr>
          <a:xfrm>
            <a:off x="4890099" y="257176"/>
            <a:ext cx="6943302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200"/>
              <a:buFont typeface="Helvetica Neue"/>
              <a:buNone/>
              <a:defRPr sz="3200" b="1">
                <a:solidFill>
                  <a:schemeClr val="accent4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137" name="Google Shape;137;p40"/>
          <p:cNvCxnSpPr/>
          <p:nvPr/>
        </p:nvCxnSpPr>
        <p:spPr>
          <a:xfrm rot="10800000" flipH="1">
            <a:off x="5027117" y="1509236"/>
            <a:ext cx="6806284" cy="17612"/>
          </a:xfrm>
          <a:prstGeom prst="straightConnector1">
            <a:avLst/>
          </a:prstGeom>
          <a:noFill/>
          <a:ln w="9525" cap="flat" cmpd="sng">
            <a:solidFill>
              <a:schemeClr val="accent4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38" name="Google Shape;138;p40"/>
          <p:cNvSpPr/>
          <p:nvPr/>
        </p:nvSpPr>
        <p:spPr>
          <a:xfrm>
            <a:off x="9351335" y="1467293"/>
            <a:ext cx="2482066" cy="78223"/>
          </a:xfrm>
          <a:prstGeom prst="rect">
            <a:avLst/>
          </a:prstGeom>
          <a:solidFill>
            <a:schemeClr val="accent4"/>
          </a:solidFill>
          <a:ln w="12700" cap="flat" cmpd="sng">
            <a:solidFill>
              <a:schemeClr val="accent4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9" name="Google Shape;139;p40"/>
          <p:cNvSpPr>
            <a:spLocks noGrp="1"/>
          </p:cNvSpPr>
          <p:nvPr>
            <p:ph type="pic" idx="2"/>
          </p:nvPr>
        </p:nvSpPr>
        <p:spPr>
          <a:xfrm>
            <a:off x="0" y="0"/>
            <a:ext cx="4340225" cy="685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0" name="Google Shape;140;p40"/>
          <p:cNvSpPr txBox="1">
            <a:spLocks noGrp="1"/>
          </p:cNvSpPr>
          <p:nvPr>
            <p:ph type="body" idx="1"/>
          </p:nvPr>
        </p:nvSpPr>
        <p:spPr>
          <a:xfrm>
            <a:off x="4890100" y="1907476"/>
            <a:ext cx="6943302" cy="4493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>
  <p:cSld name="Blank">
    <p:spTree>
      <p:nvGrpSpPr>
        <p:cNvPr id="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wo Column - Blue">
  <p:cSld name="Title &amp; Two Column - Blue"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46"/>
          <p:cNvSpPr/>
          <p:nvPr/>
        </p:nvSpPr>
        <p:spPr>
          <a:xfrm>
            <a:off x="0" y="0"/>
            <a:ext cx="12192000" cy="1609344"/>
          </a:xfrm>
          <a:prstGeom prst="rect">
            <a:avLst/>
          </a:prstGeom>
          <a:solidFill>
            <a:srgbClr val="016794"/>
          </a:solidFill>
          <a:ln w="12700" cap="flat" cmpd="sng">
            <a:solidFill>
              <a:srgbClr val="014766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44" name="Google Shape;144;p46"/>
          <p:cNvGrpSpPr/>
          <p:nvPr/>
        </p:nvGrpSpPr>
        <p:grpSpPr>
          <a:xfrm>
            <a:off x="-208789" y="0"/>
            <a:ext cx="12609576" cy="2174490"/>
            <a:chOff x="-1" y="5043119"/>
            <a:chExt cx="12192000" cy="1814883"/>
          </a:xfrm>
        </p:grpSpPr>
        <p:pic>
          <p:nvPicPr>
            <p:cNvPr id="145" name="Google Shape;145;p46"/>
            <p:cNvPicPr preferRelativeResize="0"/>
            <p:nvPr/>
          </p:nvPicPr>
          <p:blipFill rotWithShape="1">
            <a:blip r:embed="rId2">
              <a:alphaModFix amt="20000"/>
            </a:blip>
            <a:srcRect l="50000" t="7392" r="19089" b="9029"/>
            <a:stretch/>
          </p:blipFill>
          <p:spPr>
            <a:xfrm rot="5400000">
              <a:off x="2349106" y="2694015"/>
              <a:ext cx="1814881" cy="651309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46" name="Google Shape;146;p46"/>
            <p:cNvPicPr preferRelativeResize="0"/>
            <p:nvPr/>
          </p:nvPicPr>
          <p:blipFill rotWithShape="1">
            <a:blip r:embed="rId2">
              <a:alphaModFix amt="20000"/>
            </a:blip>
            <a:srcRect l="54597" t="31445" r="16825" b="9028"/>
            <a:stretch/>
          </p:blipFill>
          <p:spPr>
            <a:xfrm rot="5400000">
              <a:off x="8435259" y="3077812"/>
              <a:ext cx="1791433" cy="5722047"/>
            </a:xfrm>
            <a:prstGeom prst="rect">
              <a:avLst/>
            </a:prstGeom>
            <a:noFill/>
            <a:ln>
              <a:noFill/>
            </a:ln>
          </p:spPr>
        </p:pic>
      </p:grpSp>
      <p:cxnSp>
        <p:nvCxnSpPr>
          <p:cNvPr id="147" name="Google Shape;147;p46"/>
          <p:cNvCxnSpPr/>
          <p:nvPr/>
        </p:nvCxnSpPr>
        <p:spPr>
          <a:xfrm>
            <a:off x="6125488" y="3178428"/>
            <a:ext cx="0" cy="3127254"/>
          </a:xfrm>
          <a:prstGeom prst="straightConnector1">
            <a:avLst/>
          </a:prstGeom>
          <a:noFill/>
          <a:ln w="9525" cap="flat" cmpd="sng">
            <a:solidFill>
              <a:srgbClr val="A5A5A5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48" name="Google Shape;148;p46"/>
          <p:cNvSpPr txBox="1">
            <a:spLocks noGrp="1"/>
          </p:cNvSpPr>
          <p:nvPr>
            <p:ph type="title"/>
          </p:nvPr>
        </p:nvSpPr>
        <p:spPr>
          <a:xfrm>
            <a:off x="656023" y="246594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Helvetica Neue"/>
              <a:buNone/>
              <a:defRPr sz="3600" b="1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9" name="Google Shape;149;p46"/>
          <p:cNvSpPr txBox="1">
            <a:spLocks noGrp="1"/>
          </p:cNvSpPr>
          <p:nvPr>
            <p:ph type="body" idx="1"/>
          </p:nvPr>
        </p:nvSpPr>
        <p:spPr>
          <a:xfrm>
            <a:off x="656022" y="1903943"/>
            <a:ext cx="10820015" cy="500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800"/>
              <a:buNone/>
              <a:defRPr b="1">
                <a:solidFill>
                  <a:schemeClr val="accent3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50" name="Google Shape;150;p46"/>
          <p:cNvSpPr txBox="1">
            <a:spLocks noGrp="1"/>
          </p:cNvSpPr>
          <p:nvPr>
            <p:ph type="body" idx="2"/>
          </p:nvPr>
        </p:nvSpPr>
        <p:spPr>
          <a:xfrm>
            <a:off x="656021" y="2479149"/>
            <a:ext cx="10820015" cy="5211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 sz="2400">
                <a:solidFill>
                  <a:schemeClr val="dk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>
                <a:solidFill>
                  <a:schemeClr val="dk1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None/>
              <a:defRPr>
                <a:solidFill>
                  <a:schemeClr val="dk1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>
                <a:solidFill>
                  <a:schemeClr val="dk1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51" name="Google Shape;151;p46"/>
          <p:cNvSpPr txBox="1">
            <a:spLocks noGrp="1"/>
          </p:cNvSpPr>
          <p:nvPr>
            <p:ph type="body" idx="3"/>
          </p:nvPr>
        </p:nvSpPr>
        <p:spPr>
          <a:xfrm>
            <a:off x="656022" y="3358502"/>
            <a:ext cx="4661045" cy="6050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 sz="2400" b="1">
                <a:solidFill>
                  <a:schemeClr val="accent3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52" name="Google Shape;152;p46"/>
          <p:cNvSpPr txBox="1">
            <a:spLocks noGrp="1"/>
          </p:cNvSpPr>
          <p:nvPr>
            <p:ph type="body" idx="4"/>
          </p:nvPr>
        </p:nvSpPr>
        <p:spPr>
          <a:xfrm>
            <a:off x="656022" y="4066959"/>
            <a:ext cx="4661046" cy="22387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3pPr>
            <a:lvl4pPr marL="1828800" lvl="3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4pPr>
            <a:lvl5pPr marL="2286000" lvl="4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53" name="Google Shape;153;p46"/>
          <p:cNvSpPr txBox="1">
            <a:spLocks noGrp="1"/>
          </p:cNvSpPr>
          <p:nvPr>
            <p:ph type="body" idx="5"/>
          </p:nvPr>
        </p:nvSpPr>
        <p:spPr>
          <a:xfrm>
            <a:off x="6814990" y="3358502"/>
            <a:ext cx="4661045" cy="6050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 sz="2400" b="1">
                <a:solidFill>
                  <a:schemeClr val="accent3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54" name="Google Shape;154;p46"/>
          <p:cNvSpPr txBox="1">
            <a:spLocks noGrp="1"/>
          </p:cNvSpPr>
          <p:nvPr>
            <p:ph type="body" idx="6"/>
          </p:nvPr>
        </p:nvSpPr>
        <p:spPr>
          <a:xfrm>
            <a:off x="6814990" y="4066959"/>
            <a:ext cx="4661046" cy="22387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3pPr>
            <a:lvl4pPr marL="1828800" lvl="3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4pPr>
            <a:lvl5pPr marL="2286000" lvl="4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wo Column - Purple">
  <p:cSld name="Title &amp; Two Column - Purple">
    <p:spTree>
      <p:nvGrpSpPr>
        <p:cNvPr id="1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p47"/>
          <p:cNvSpPr/>
          <p:nvPr/>
        </p:nvSpPr>
        <p:spPr>
          <a:xfrm>
            <a:off x="0" y="0"/>
            <a:ext cx="12192000" cy="160934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57" name="Google Shape;157;p47"/>
          <p:cNvGrpSpPr/>
          <p:nvPr/>
        </p:nvGrpSpPr>
        <p:grpSpPr>
          <a:xfrm>
            <a:off x="-208789" y="0"/>
            <a:ext cx="12609576" cy="2174490"/>
            <a:chOff x="-1" y="5043119"/>
            <a:chExt cx="12192000" cy="1814883"/>
          </a:xfrm>
        </p:grpSpPr>
        <p:pic>
          <p:nvPicPr>
            <p:cNvPr id="158" name="Google Shape;158;p47"/>
            <p:cNvPicPr preferRelativeResize="0"/>
            <p:nvPr/>
          </p:nvPicPr>
          <p:blipFill rotWithShape="1">
            <a:blip r:embed="rId2">
              <a:alphaModFix amt="20000"/>
            </a:blip>
            <a:srcRect l="50000" t="7392" r="19089" b="9029"/>
            <a:stretch/>
          </p:blipFill>
          <p:spPr>
            <a:xfrm rot="5400000">
              <a:off x="2349106" y="2694015"/>
              <a:ext cx="1814881" cy="651309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59" name="Google Shape;159;p47"/>
            <p:cNvPicPr preferRelativeResize="0"/>
            <p:nvPr/>
          </p:nvPicPr>
          <p:blipFill rotWithShape="1">
            <a:blip r:embed="rId2">
              <a:alphaModFix amt="20000"/>
            </a:blip>
            <a:srcRect l="54597" t="31445" r="16825" b="9028"/>
            <a:stretch/>
          </p:blipFill>
          <p:spPr>
            <a:xfrm rot="5400000">
              <a:off x="8435259" y="3077812"/>
              <a:ext cx="1791433" cy="5722047"/>
            </a:xfrm>
            <a:prstGeom prst="rect">
              <a:avLst/>
            </a:prstGeom>
            <a:noFill/>
            <a:ln>
              <a:noFill/>
            </a:ln>
          </p:spPr>
        </p:pic>
      </p:grpSp>
      <p:cxnSp>
        <p:nvCxnSpPr>
          <p:cNvPr id="160" name="Google Shape;160;p47"/>
          <p:cNvCxnSpPr/>
          <p:nvPr/>
        </p:nvCxnSpPr>
        <p:spPr>
          <a:xfrm>
            <a:off x="6125488" y="3178428"/>
            <a:ext cx="0" cy="3127254"/>
          </a:xfrm>
          <a:prstGeom prst="straightConnector1">
            <a:avLst/>
          </a:prstGeom>
          <a:noFill/>
          <a:ln w="9525" cap="flat" cmpd="sng">
            <a:solidFill>
              <a:srgbClr val="A5A5A5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61" name="Google Shape;161;p47"/>
          <p:cNvSpPr txBox="1">
            <a:spLocks noGrp="1"/>
          </p:cNvSpPr>
          <p:nvPr>
            <p:ph type="title"/>
          </p:nvPr>
        </p:nvSpPr>
        <p:spPr>
          <a:xfrm>
            <a:off x="656023" y="246594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Helvetica Neue"/>
              <a:buNone/>
              <a:defRPr sz="3600" b="1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2" name="Google Shape;162;p47"/>
          <p:cNvSpPr txBox="1">
            <a:spLocks noGrp="1"/>
          </p:cNvSpPr>
          <p:nvPr>
            <p:ph type="body" idx="1"/>
          </p:nvPr>
        </p:nvSpPr>
        <p:spPr>
          <a:xfrm>
            <a:off x="656022" y="1903943"/>
            <a:ext cx="10820015" cy="500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>
                <a:solidFill>
                  <a:schemeClr val="accent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63" name="Google Shape;163;p47"/>
          <p:cNvSpPr txBox="1">
            <a:spLocks noGrp="1"/>
          </p:cNvSpPr>
          <p:nvPr>
            <p:ph type="body" idx="2"/>
          </p:nvPr>
        </p:nvSpPr>
        <p:spPr>
          <a:xfrm>
            <a:off x="656021" y="2479149"/>
            <a:ext cx="10820015" cy="5211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 sz="2400">
                <a:solidFill>
                  <a:schemeClr val="dk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>
                <a:solidFill>
                  <a:schemeClr val="dk1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None/>
              <a:defRPr>
                <a:solidFill>
                  <a:schemeClr val="dk1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>
                <a:solidFill>
                  <a:schemeClr val="dk1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64" name="Google Shape;164;p47"/>
          <p:cNvSpPr txBox="1">
            <a:spLocks noGrp="1"/>
          </p:cNvSpPr>
          <p:nvPr>
            <p:ph type="body" idx="3"/>
          </p:nvPr>
        </p:nvSpPr>
        <p:spPr>
          <a:xfrm>
            <a:off x="656022" y="3358502"/>
            <a:ext cx="4661045" cy="6050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 b="1">
                <a:solidFill>
                  <a:schemeClr val="accent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65" name="Google Shape;165;p47"/>
          <p:cNvSpPr txBox="1">
            <a:spLocks noGrp="1"/>
          </p:cNvSpPr>
          <p:nvPr>
            <p:ph type="body" idx="4"/>
          </p:nvPr>
        </p:nvSpPr>
        <p:spPr>
          <a:xfrm>
            <a:off x="656022" y="4066959"/>
            <a:ext cx="4661046" cy="22387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3pPr>
            <a:lvl4pPr marL="1828800" lvl="3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4pPr>
            <a:lvl5pPr marL="2286000" lvl="4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66" name="Google Shape;166;p47"/>
          <p:cNvSpPr txBox="1">
            <a:spLocks noGrp="1"/>
          </p:cNvSpPr>
          <p:nvPr>
            <p:ph type="body" idx="5"/>
          </p:nvPr>
        </p:nvSpPr>
        <p:spPr>
          <a:xfrm>
            <a:off x="6814990" y="3358502"/>
            <a:ext cx="4661045" cy="6050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 b="1">
                <a:solidFill>
                  <a:schemeClr val="accent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67" name="Google Shape;167;p47"/>
          <p:cNvSpPr txBox="1">
            <a:spLocks noGrp="1"/>
          </p:cNvSpPr>
          <p:nvPr>
            <p:ph type="body" idx="6"/>
          </p:nvPr>
        </p:nvSpPr>
        <p:spPr>
          <a:xfrm>
            <a:off x="6814990" y="4066959"/>
            <a:ext cx="4661046" cy="22387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3pPr>
            <a:lvl4pPr marL="1828800" lvl="3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4pPr>
            <a:lvl5pPr marL="2286000" lvl="4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wo Column - Teal">
  <p:cSld name="Title &amp; Two Column - Teal">
    <p:spTree>
      <p:nvGrpSpPr>
        <p:cNvPr id="1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p48"/>
          <p:cNvSpPr/>
          <p:nvPr/>
        </p:nvSpPr>
        <p:spPr>
          <a:xfrm>
            <a:off x="0" y="0"/>
            <a:ext cx="12192000" cy="1609344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70" name="Google Shape;170;p48"/>
          <p:cNvGrpSpPr/>
          <p:nvPr/>
        </p:nvGrpSpPr>
        <p:grpSpPr>
          <a:xfrm>
            <a:off x="-208789" y="0"/>
            <a:ext cx="12609576" cy="2174490"/>
            <a:chOff x="-1" y="5043119"/>
            <a:chExt cx="12192000" cy="1814883"/>
          </a:xfrm>
        </p:grpSpPr>
        <p:pic>
          <p:nvPicPr>
            <p:cNvPr id="171" name="Google Shape;171;p48"/>
            <p:cNvPicPr preferRelativeResize="0"/>
            <p:nvPr/>
          </p:nvPicPr>
          <p:blipFill rotWithShape="1">
            <a:blip r:embed="rId2">
              <a:alphaModFix amt="20000"/>
            </a:blip>
            <a:srcRect l="50000" t="7392" r="19089" b="9029"/>
            <a:stretch/>
          </p:blipFill>
          <p:spPr>
            <a:xfrm rot="5400000">
              <a:off x="2349106" y="2694015"/>
              <a:ext cx="1814881" cy="651309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72" name="Google Shape;172;p48"/>
            <p:cNvPicPr preferRelativeResize="0"/>
            <p:nvPr/>
          </p:nvPicPr>
          <p:blipFill rotWithShape="1">
            <a:blip r:embed="rId2">
              <a:alphaModFix amt="20000"/>
            </a:blip>
            <a:srcRect l="54597" t="31445" r="16825" b="9028"/>
            <a:stretch/>
          </p:blipFill>
          <p:spPr>
            <a:xfrm rot="5400000">
              <a:off x="8435259" y="3077812"/>
              <a:ext cx="1791433" cy="5722047"/>
            </a:xfrm>
            <a:prstGeom prst="rect">
              <a:avLst/>
            </a:prstGeom>
            <a:noFill/>
            <a:ln>
              <a:noFill/>
            </a:ln>
          </p:spPr>
        </p:pic>
      </p:grpSp>
      <p:cxnSp>
        <p:nvCxnSpPr>
          <p:cNvPr id="173" name="Google Shape;173;p48"/>
          <p:cNvCxnSpPr/>
          <p:nvPr/>
        </p:nvCxnSpPr>
        <p:spPr>
          <a:xfrm>
            <a:off x="6125488" y="3178428"/>
            <a:ext cx="0" cy="3127254"/>
          </a:xfrm>
          <a:prstGeom prst="straightConnector1">
            <a:avLst/>
          </a:prstGeom>
          <a:noFill/>
          <a:ln w="9525" cap="flat" cmpd="sng">
            <a:solidFill>
              <a:srgbClr val="A5A5A5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74" name="Google Shape;174;p48"/>
          <p:cNvSpPr txBox="1">
            <a:spLocks noGrp="1"/>
          </p:cNvSpPr>
          <p:nvPr>
            <p:ph type="title"/>
          </p:nvPr>
        </p:nvSpPr>
        <p:spPr>
          <a:xfrm>
            <a:off x="656023" y="246594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Helvetica Neue"/>
              <a:buNone/>
              <a:defRPr sz="3600" b="1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5" name="Google Shape;175;p48"/>
          <p:cNvSpPr txBox="1">
            <a:spLocks noGrp="1"/>
          </p:cNvSpPr>
          <p:nvPr>
            <p:ph type="body" idx="1"/>
          </p:nvPr>
        </p:nvSpPr>
        <p:spPr>
          <a:xfrm>
            <a:off x="656022" y="1903943"/>
            <a:ext cx="10820015" cy="500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800"/>
              <a:buNone/>
              <a:defRPr b="1">
                <a:solidFill>
                  <a:schemeClr val="accent6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76" name="Google Shape;176;p48"/>
          <p:cNvSpPr txBox="1">
            <a:spLocks noGrp="1"/>
          </p:cNvSpPr>
          <p:nvPr>
            <p:ph type="body" idx="2"/>
          </p:nvPr>
        </p:nvSpPr>
        <p:spPr>
          <a:xfrm>
            <a:off x="656021" y="2479149"/>
            <a:ext cx="10820015" cy="5211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 sz="2400">
                <a:solidFill>
                  <a:schemeClr val="dk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>
                <a:solidFill>
                  <a:schemeClr val="dk1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None/>
              <a:defRPr>
                <a:solidFill>
                  <a:schemeClr val="dk1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>
                <a:solidFill>
                  <a:schemeClr val="dk1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77" name="Google Shape;177;p48"/>
          <p:cNvSpPr txBox="1">
            <a:spLocks noGrp="1"/>
          </p:cNvSpPr>
          <p:nvPr>
            <p:ph type="body" idx="3"/>
          </p:nvPr>
        </p:nvSpPr>
        <p:spPr>
          <a:xfrm>
            <a:off x="656022" y="3358502"/>
            <a:ext cx="4661045" cy="6050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400"/>
              <a:buNone/>
              <a:defRPr sz="2400" b="1">
                <a:solidFill>
                  <a:schemeClr val="accent6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78" name="Google Shape;178;p48"/>
          <p:cNvSpPr txBox="1">
            <a:spLocks noGrp="1"/>
          </p:cNvSpPr>
          <p:nvPr>
            <p:ph type="body" idx="4"/>
          </p:nvPr>
        </p:nvSpPr>
        <p:spPr>
          <a:xfrm>
            <a:off x="656022" y="4066959"/>
            <a:ext cx="4661046" cy="22387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3pPr>
            <a:lvl4pPr marL="1828800" lvl="3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4pPr>
            <a:lvl5pPr marL="2286000" lvl="4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79" name="Google Shape;179;p48"/>
          <p:cNvSpPr txBox="1">
            <a:spLocks noGrp="1"/>
          </p:cNvSpPr>
          <p:nvPr>
            <p:ph type="body" idx="5"/>
          </p:nvPr>
        </p:nvSpPr>
        <p:spPr>
          <a:xfrm>
            <a:off x="6814990" y="3358502"/>
            <a:ext cx="4661045" cy="6050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400"/>
              <a:buNone/>
              <a:defRPr sz="2400" b="1">
                <a:solidFill>
                  <a:schemeClr val="accent6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0" name="Google Shape;180;p48"/>
          <p:cNvSpPr txBox="1">
            <a:spLocks noGrp="1"/>
          </p:cNvSpPr>
          <p:nvPr>
            <p:ph type="body" idx="6"/>
          </p:nvPr>
        </p:nvSpPr>
        <p:spPr>
          <a:xfrm>
            <a:off x="6814990" y="4066959"/>
            <a:ext cx="4661046" cy="22387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3pPr>
            <a:lvl4pPr marL="1828800" lvl="3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4pPr>
            <a:lvl5pPr marL="2286000" lvl="4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wo Column - Green">
  <p:cSld name="Title &amp; Two Column - Green">
    <p:spTree>
      <p:nvGrpSpPr>
        <p:cNvPr id="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p49"/>
          <p:cNvSpPr/>
          <p:nvPr/>
        </p:nvSpPr>
        <p:spPr>
          <a:xfrm>
            <a:off x="0" y="0"/>
            <a:ext cx="12192000" cy="1609344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83" name="Google Shape;183;p49"/>
          <p:cNvGrpSpPr/>
          <p:nvPr/>
        </p:nvGrpSpPr>
        <p:grpSpPr>
          <a:xfrm>
            <a:off x="-208789" y="0"/>
            <a:ext cx="12609576" cy="2174490"/>
            <a:chOff x="-1" y="5043119"/>
            <a:chExt cx="12192000" cy="1814883"/>
          </a:xfrm>
        </p:grpSpPr>
        <p:pic>
          <p:nvPicPr>
            <p:cNvPr id="184" name="Google Shape;184;p49"/>
            <p:cNvPicPr preferRelativeResize="0"/>
            <p:nvPr/>
          </p:nvPicPr>
          <p:blipFill rotWithShape="1">
            <a:blip r:embed="rId2">
              <a:alphaModFix amt="20000"/>
            </a:blip>
            <a:srcRect l="50000" t="7392" r="19089" b="9029"/>
            <a:stretch/>
          </p:blipFill>
          <p:spPr>
            <a:xfrm rot="5400000">
              <a:off x="2349106" y="2694015"/>
              <a:ext cx="1814881" cy="651309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85" name="Google Shape;185;p49"/>
            <p:cNvPicPr preferRelativeResize="0"/>
            <p:nvPr/>
          </p:nvPicPr>
          <p:blipFill rotWithShape="1">
            <a:blip r:embed="rId2">
              <a:alphaModFix amt="20000"/>
            </a:blip>
            <a:srcRect l="54597" t="31445" r="16825" b="9028"/>
            <a:stretch/>
          </p:blipFill>
          <p:spPr>
            <a:xfrm rot="5400000">
              <a:off x="8435259" y="3077812"/>
              <a:ext cx="1791433" cy="5722047"/>
            </a:xfrm>
            <a:prstGeom prst="rect">
              <a:avLst/>
            </a:prstGeom>
            <a:noFill/>
            <a:ln>
              <a:noFill/>
            </a:ln>
          </p:spPr>
        </p:pic>
      </p:grpSp>
      <p:cxnSp>
        <p:nvCxnSpPr>
          <p:cNvPr id="186" name="Google Shape;186;p49"/>
          <p:cNvCxnSpPr/>
          <p:nvPr/>
        </p:nvCxnSpPr>
        <p:spPr>
          <a:xfrm>
            <a:off x="6125488" y="3178428"/>
            <a:ext cx="0" cy="3127254"/>
          </a:xfrm>
          <a:prstGeom prst="straightConnector1">
            <a:avLst/>
          </a:prstGeom>
          <a:noFill/>
          <a:ln w="9525" cap="flat" cmpd="sng">
            <a:solidFill>
              <a:srgbClr val="A5A5A5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87" name="Google Shape;187;p49"/>
          <p:cNvSpPr txBox="1">
            <a:spLocks noGrp="1"/>
          </p:cNvSpPr>
          <p:nvPr>
            <p:ph type="title"/>
          </p:nvPr>
        </p:nvSpPr>
        <p:spPr>
          <a:xfrm>
            <a:off x="656023" y="246594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Helvetica Neue"/>
              <a:buNone/>
              <a:defRPr sz="3600" b="1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8" name="Google Shape;188;p49"/>
          <p:cNvSpPr txBox="1">
            <a:spLocks noGrp="1"/>
          </p:cNvSpPr>
          <p:nvPr>
            <p:ph type="body" idx="1"/>
          </p:nvPr>
        </p:nvSpPr>
        <p:spPr>
          <a:xfrm>
            <a:off x="656022" y="1903943"/>
            <a:ext cx="10820015" cy="500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800"/>
              <a:buNone/>
              <a:defRPr b="1">
                <a:solidFill>
                  <a:schemeClr val="accent2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9" name="Google Shape;189;p49"/>
          <p:cNvSpPr txBox="1">
            <a:spLocks noGrp="1"/>
          </p:cNvSpPr>
          <p:nvPr>
            <p:ph type="body" idx="2"/>
          </p:nvPr>
        </p:nvSpPr>
        <p:spPr>
          <a:xfrm>
            <a:off x="656021" y="2479149"/>
            <a:ext cx="10820015" cy="5211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 sz="2400">
                <a:solidFill>
                  <a:schemeClr val="dk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>
                <a:solidFill>
                  <a:schemeClr val="dk1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None/>
              <a:defRPr>
                <a:solidFill>
                  <a:schemeClr val="dk1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>
                <a:solidFill>
                  <a:schemeClr val="dk1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90" name="Google Shape;190;p49"/>
          <p:cNvSpPr txBox="1">
            <a:spLocks noGrp="1"/>
          </p:cNvSpPr>
          <p:nvPr>
            <p:ph type="body" idx="3"/>
          </p:nvPr>
        </p:nvSpPr>
        <p:spPr>
          <a:xfrm>
            <a:off x="656022" y="3358502"/>
            <a:ext cx="4661045" cy="6050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 sz="2400" b="1">
                <a:solidFill>
                  <a:schemeClr val="accent2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91" name="Google Shape;191;p49"/>
          <p:cNvSpPr txBox="1">
            <a:spLocks noGrp="1"/>
          </p:cNvSpPr>
          <p:nvPr>
            <p:ph type="body" idx="4"/>
          </p:nvPr>
        </p:nvSpPr>
        <p:spPr>
          <a:xfrm>
            <a:off x="656022" y="4066959"/>
            <a:ext cx="4661046" cy="22387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3pPr>
            <a:lvl4pPr marL="1828800" lvl="3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4pPr>
            <a:lvl5pPr marL="2286000" lvl="4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92" name="Google Shape;192;p49"/>
          <p:cNvSpPr txBox="1">
            <a:spLocks noGrp="1"/>
          </p:cNvSpPr>
          <p:nvPr>
            <p:ph type="body" idx="5"/>
          </p:nvPr>
        </p:nvSpPr>
        <p:spPr>
          <a:xfrm>
            <a:off x="6814990" y="3358502"/>
            <a:ext cx="4661045" cy="6050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 sz="2400" b="1">
                <a:solidFill>
                  <a:schemeClr val="accent2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93" name="Google Shape;193;p49"/>
          <p:cNvSpPr txBox="1">
            <a:spLocks noGrp="1"/>
          </p:cNvSpPr>
          <p:nvPr>
            <p:ph type="body" idx="6"/>
          </p:nvPr>
        </p:nvSpPr>
        <p:spPr>
          <a:xfrm>
            <a:off x="6814990" y="4066959"/>
            <a:ext cx="4661046" cy="22387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3pPr>
            <a:lvl4pPr marL="1828800" lvl="3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4pPr>
            <a:lvl5pPr marL="2286000" lvl="4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 Colored Background - Blue">
  <p:cSld name="Title on Colored Background - Blue">
    <p:spTree>
      <p:nvGrpSpPr>
        <p:cNvPr id="1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p50"/>
          <p:cNvSpPr/>
          <p:nvPr/>
        </p:nvSpPr>
        <p:spPr>
          <a:xfrm>
            <a:off x="0" y="3541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6" name="Google Shape;196;p50"/>
          <p:cNvSpPr/>
          <p:nvPr/>
        </p:nvSpPr>
        <p:spPr>
          <a:xfrm>
            <a:off x="1941095" y="2837119"/>
            <a:ext cx="8293768" cy="1094802"/>
          </a:xfrm>
          <a:prstGeom prst="rect">
            <a:avLst/>
          </a:prstGeom>
          <a:noFill/>
          <a:ln w="57150" cap="flat" cmpd="sng">
            <a:solidFill>
              <a:schemeClr val="accent3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7" name="Google Shape;197;p50"/>
          <p:cNvSpPr/>
          <p:nvPr/>
        </p:nvSpPr>
        <p:spPr>
          <a:xfrm>
            <a:off x="2610678" y="2502568"/>
            <a:ext cx="6997148" cy="80210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98" name="Google Shape;198;p50"/>
          <p:cNvPicPr preferRelativeResize="0"/>
          <p:nvPr/>
        </p:nvPicPr>
        <p:blipFill rotWithShape="1">
          <a:blip r:embed="rId2">
            <a:alphaModFix amt="20000"/>
          </a:blip>
          <a:srcRect l="60398" t="16294" r="3320" b="6458"/>
          <a:stretch/>
        </p:blipFill>
        <p:spPr>
          <a:xfrm rot="5400000">
            <a:off x="4171319" y="95874"/>
            <a:ext cx="3849350" cy="12192003"/>
          </a:xfrm>
          <a:prstGeom prst="rect">
            <a:avLst/>
          </a:prstGeom>
          <a:noFill/>
          <a:ln>
            <a:noFill/>
          </a:ln>
        </p:spPr>
      </p:pic>
      <p:sp>
        <p:nvSpPr>
          <p:cNvPr id="199" name="Google Shape;199;p50"/>
          <p:cNvSpPr txBox="1">
            <a:spLocks noGrp="1"/>
          </p:cNvSpPr>
          <p:nvPr>
            <p:ph type="title"/>
          </p:nvPr>
        </p:nvSpPr>
        <p:spPr>
          <a:xfrm>
            <a:off x="2145791" y="3099692"/>
            <a:ext cx="7851649" cy="5621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Helvetica Neue"/>
              <a:buNone/>
              <a:defRPr sz="3200" b="1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0" name="Google Shape;200;p50"/>
          <p:cNvSpPr txBox="1">
            <a:spLocks noGrp="1"/>
          </p:cNvSpPr>
          <p:nvPr>
            <p:ph type="body" idx="1"/>
          </p:nvPr>
        </p:nvSpPr>
        <p:spPr>
          <a:xfrm>
            <a:off x="2610678" y="2678354"/>
            <a:ext cx="6997148" cy="3757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 b="1">
                <a:solidFill>
                  <a:schemeClr val="lt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 Colored Background - Purple">
  <p:cSld name="Title on Colored Background - Purple">
    <p:spTree>
      <p:nvGrpSpPr>
        <p:cNvPr id="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Google Shape;202;p51"/>
          <p:cNvSpPr/>
          <p:nvPr/>
        </p:nvSpPr>
        <p:spPr>
          <a:xfrm>
            <a:off x="0" y="3541"/>
            <a:ext cx="12192000" cy="6858000"/>
          </a:xfrm>
          <a:prstGeom prst="rect">
            <a:avLst/>
          </a:prstGeom>
          <a:solidFill>
            <a:srgbClr val="97467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3" name="Google Shape;203;p51"/>
          <p:cNvSpPr/>
          <p:nvPr/>
        </p:nvSpPr>
        <p:spPr>
          <a:xfrm>
            <a:off x="1941095" y="2837119"/>
            <a:ext cx="8293768" cy="1094802"/>
          </a:xfrm>
          <a:prstGeom prst="rect">
            <a:avLst/>
          </a:prstGeom>
          <a:noFill/>
          <a:ln w="5715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4" name="Google Shape;204;p51"/>
          <p:cNvSpPr/>
          <p:nvPr/>
        </p:nvSpPr>
        <p:spPr>
          <a:xfrm>
            <a:off x="2610678" y="2502568"/>
            <a:ext cx="6997148" cy="802106"/>
          </a:xfrm>
          <a:prstGeom prst="rect">
            <a:avLst/>
          </a:prstGeom>
          <a:solidFill>
            <a:srgbClr val="97467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05" name="Google Shape;205;p51"/>
          <p:cNvPicPr preferRelativeResize="0"/>
          <p:nvPr/>
        </p:nvPicPr>
        <p:blipFill rotWithShape="1">
          <a:blip r:embed="rId2">
            <a:alphaModFix amt="20000"/>
          </a:blip>
          <a:srcRect l="60398" t="16294" r="3320" b="6458"/>
          <a:stretch/>
        </p:blipFill>
        <p:spPr>
          <a:xfrm rot="5400000">
            <a:off x="4171319" y="95874"/>
            <a:ext cx="3849350" cy="12192003"/>
          </a:xfrm>
          <a:prstGeom prst="rect">
            <a:avLst/>
          </a:prstGeom>
          <a:noFill/>
          <a:ln>
            <a:noFill/>
          </a:ln>
        </p:spPr>
      </p:pic>
      <p:sp>
        <p:nvSpPr>
          <p:cNvPr id="206" name="Google Shape;206;p51"/>
          <p:cNvSpPr txBox="1">
            <a:spLocks noGrp="1"/>
          </p:cNvSpPr>
          <p:nvPr>
            <p:ph type="title"/>
          </p:nvPr>
        </p:nvSpPr>
        <p:spPr>
          <a:xfrm>
            <a:off x="2145791" y="3099692"/>
            <a:ext cx="7851649" cy="5621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Helvetica Neue"/>
              <a:buNone/>
              <a:defRPr sz="3200" b="1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7" name="Google Shape;207;p51"/>
          <p:cNvSpPr txBox="1">
            <a:spLocks noGrp="1"/>
          </p:cNvSpPr>
          <p:nvPr>
            <p:ph type="body" idx="1"/>
          </p:nvPr>
        </p:nvSpPr>
        <p:spPr>
          <a:xfrm>
            <a:off x="2610678" y="2678354"/>
            <a:ext cx="6997148" cy="3757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 b="1">
                <a:solidFill>
                  <a:schemeClr val="lt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 Colored Background - Teal">
  <p:cSld name="Title on Colored Background - Teal">
    <p:spTree>
      <p:nvGrpSpPr>
        <p:cNvPr id="1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p52"/>
          <p:cNvSpPr/>
          <p:nvPr/>
        </p:nvSpPr>
        <p:spPr>
          <a:xfrm>
            <a:off x="0" y="3541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0" name="Google Shape;210;p52"/>
          <p:cNvSpPr/>
          <p:nvPr/>
        </p:nvSpPr>
        <p:spPr>
          <a:xfrm>
            <a:off x="1941095" y="2837119"/>
            <a:ext cx="8293768" cy="1094802"/>
          </a:xfrm>
          <a:prstGeom prst="rect">
            <a:avLst/>
          </a:prstGeom>
          <a:noFill/>
          <a:ln w="57150" cap="flat" cmpd="sng">
            <a:solidFill>
              <a:schemeClr val="accent6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1" name="Google Shape;211;p52"/>
          <p:cNvSpPr/>
          <p:nvPr/>
        </p:nvSpPr>
        <p:spPr>
          <a:xfrm>
            <a:off x="2610678" y="2502568"/>
            <a:ext cx="6997148" cy="802106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12" name="Google Shape;212;p52"/>
          <p:cNvPicPr preferRelativeResize="0"/>
          <p:nvPr/>
        </p:nvPicPr>
        <p:blipFill rotWithShape="1">
          <a:blip r:embed="rId2">
            <a:alphaModFix amt="20000"/>
          </a:blip>
          <a:srcRect l="60398" t="16294" r="3320" b="6458"/>
          <a:stretch/>
        </p:blipFill>
        <p:spPr>
          <a:xfrm rot="5400000">
            <a:off x="4171319" y="95874"/>
            <a:ext cx="3849350" cy="12192003"/>
          </a:xfrm>
          <a:prstGeom prst="rect">
            <a:avLst/>
          </a:prstGeom>
          <a:noFill/>
          <a:ln>
            <a:noFill/>
          </a:ln>
        </p:spPr>
      </p:pic>
      <p:sp>
        <p:nvSpPr>
          <p:cNvPr id="213" name="Google Shape;213;p52"/>
          <p:cNvSpPr txBox="1">
            <a:spLocks noGrp="1"/>
          </p:cNvSpPr>
          <p:nvPr>
            <p:ph type="title"/>
          </p:nvPr>
        </p:nvSpPr>
        <p:spPr>
          <a:xfrm>
            <a:off x="2145791" y="3099692"/>
            <a:ext cx="7851649" cy="5621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Helvetica Neue"/>
              <a:buNone/>
              <a:defRPr sz="3200" b="1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4" name="Google Shape;214;p52"/>
          <p:cNvSpPr txBox="1">
            <a:spLocks noGrp="1"/>
          </p:cNvSpPr>
          <p:nvPr>
            <p:ph type="body" idx="1"/>
          </p:nvPr>
        </p:nvSpPr>
        <p:spPr>
          <a:xfrm>
            <a:off x="2610678" y="2678354"/>
            <a:ext cx="6997148" cy="3757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 b="1">
                <a:solidFill>
                  <a:schemeClr val="lt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ext with Dots - Teal">
  <p:cSld name="Title &amp; Text with Dots - Teal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43"/>
          <p:cNvSpPr txBox="1">
            <a:spLocks noGrp="1"/>
          </p:cNvSpPr>
          <p:nvPr>
            <p:ph type="title"/>
          </p:nvPr>
        </p:nvSpPr>
        <p:spPr>
          <a:xfrm>
            <a:off x="656023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Font typeface="Helvetica Neue"/>
              <a:buNone/>
              <a:defRPr sz="3600" b="1">
                <a:solidFill>
                  <a:schemeClr val="accent5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43"/>
          <p:cNvSpPr txBox="1">
            <a:spLocks noGrp="1"/>
          </p:cNvSpPr>
          <p:nvPr>
            <p:ph type="body" idx="1"/>
          </p:nvPr>
        </p:nvSpPr>
        <p:spPr>
          <a:xfrm>
            <a:off x="656022" y="1690688"/>
            <a:ext cx="10820015" cy="5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800"/>
              <a:buNone/>
              <a:defRPr b="1">
                <a:solidFill>
                  <a:schemeClr val="accent6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7" name="Google Shape;27;p43"/>
          <p:cNvSpPr txBox="1">
            <a:spLocks noGrp="1"/>
          </p:cNvSpPr>
          <p:nvPr>
            <p:ph type="body" idx="2"/>
          </p:nvPr>
        </p:nvSpPr>
        <p:spPr>
          <a:xfrm>
            <a:off x="656021" y="2333624"/>
            <a:ext cx="10820015" cy="3729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grpSp>
        <p:nvGrpSpPr>
          <p:cNvPr id="28" name="Google Shape;28;p43"/>
          <p:cNvGrpSpPr/>
          <p:nvPr/>
        </p:nvGrpSpPr>
        <p:grpSpPr>
          <a:xfrm>
            <a:off x="0" y="5303520"/>
            <a:ext cx="12191999" cy="1639827"/>
            <a:chOff x="0" y="5303520"/>
            <a:chExt cx="12191999" cy="1639827"/>
          </a:xfrm>
        </p:grpSpPr>
        <p:pic>
          <p:nvPicPr>
            <p:cNvPr id="29" name="Google Shape;29;p43"/>
            <p:cNvPicPr preferRelativeResize="0"/>
            <p:nvPr/>
          </p:nvPicPr>
          <p:blipFill rotWithShape="1">
            <a:blip r:embed="rId2">
              <a:alphaModFix amt="20000"/>
            </a:blip>
            <a:srcRect l="59835" t="10673" r="12104" b="6770"/>
            <a:stretch/>
          </p:blipFill>
          <p:spPr>
            <a:xfrm rot="5400000">
              <a:off x="2302155" y="3001365"/>
              <a:ext cx="1639827" cy="624413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0" name="Google Shape;30;p43"/>
            <p:cNvPicPr preferRelativeResize="0"/>
            <p:nvPr/>
          </p:nvPicPr>
          <p:blipFill rotWithShape="1">
            <a:blip r:embed="rId2">
              <a:alphaModFix amt="20000"/>
            </a:blip>
            <a:srcRect l="60063" t="10673" r="11952" b="6770"/>
            <a:stretch/>
          </p:blipFill>
          <p:spPr>
            <a:xfrm rot="5400000">
              <a:off x="8439135" y="3108523"/>
              <a:ext cx="1557867" cy="5947862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 Colored Background - Green">
  <p:cSld name="Title on Colored Background - Green">
    <p:spTree>
      <p:nvGrpSpPr>
        <p:cNvPr id="1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p53"/>
          <p:cNvSpPr/>
          <p:nvPr/>
        </p:nvSpPr>
        <p:spPr>
          <a:xfrm>
            <a:off x="0" y="3541"/>
            <a:ext cx="1219200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7" name="Google Shape;217;p53"/>
          <p:cNvSpPr/>
          <p:nvPr/>
        </p:nvSpPr>
        <p:spPr>
          <a:xfrm>
            <a:off x="1941095" y="2837119"/>
            <a:ext cx="8293768" cy="1094802"/>
          </a:xfrm>
          <a:prstGeom prst="rect">
            <a:avLst/>
          </a:prstGeom>
          <a:noFill/>
          <a:ln w="57150" cap="flat" cmpd="sng">
            <a:solidFill>
              <a:schemeClr val="accent2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8" name="Google Shape;218;p53"/>
          <p:cNvSpPr/>
          <p:nvPr/>
        </p:nvSpPr>
        <p:spPr>
          <a:xfrm>
            <a:off x="2610678" y="2502568"/>
            <a:ext cx="6997148" cy="80210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19" name="Google Shape;219;p53"/>
          <p:cNvPicPr preferRelativeResize="0"/>
          <p:nvPr/>
        </p:nvPicPr>
        <p:blipFill rotWithShape="1">
          <a:blip r:embed="rId2">
            <a:alphaModFix amt="20000"/>
          </a:blip>
          <a:srcRect l="60398" t="16294" r="3320" b="6458"/>
          <a:stretch/>
        </p:blipFill>
        <p:spPr>
          <a:xfrm rot="5400000">
            <a:off x="4171319" y="95874"/>
            <a:ext cx="3849350" cy="12192003"/>
          </a:xfrm>
          <a:prstGeom prst="rect">
            <a:avLst/>
          </a:prstGeom>
          <a:noFill/>
          <a:ln>
            <a:noFill/>
          </a:ln>
        </p:spPr>
      </p:pic>
      <p:sp>
        <p:nvSpPr>
          <p:cNvPr id="220" name="Google Shape;220;p53"/>
          <p:cNvSpPr txBox="1">
            <a:spLocks noGrp="1"/>
          </p:cNvSpPr>
          <p:nvPr>
            <p:ph type="title"/>
          </p:nvPr>
        </p:nvSpPr>
        <p:spPr>
          <a:xfrm>
            <a:off x="2145791" y="3099692"/>
            <a:ext cx="7851649" cy="5621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Helvetica Neue"/>
              <a:buNone/>
              <a:defRPr sz="3200" b="1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1" name="Google Shape;221;p53"/>
          <p:cNvSpPr txBox="1">
            <a:spLocks noGrp="1"/>
          </p:cNvSpPr>
          <p:nvPr>
            <p:ph type="body" idx="1"/>
          </p:nvPr>
        </p:nvSpPr>
        <p:spPr>
          <a:xfrm>
            <a:off x="2610678" y="2678354"/>
            <a:ext cx="6997148" cy="3757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 b="1">
                <a:solidFill>
                  <a:schemeClr val="lt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ver - Teal Background">
  <p:cSld name="Cover - Teal Background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2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5B2B4">
              <a:alpha val="77254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" name="Google Shape;33;p25"/>
          <p:cNvSpPr txBox="1">
            <a:spLocks noGrp="1"/>
          </p:cNvSpPr>
          <p:nvPr>
            <p:ph type="body" idx="1"/>
          </p:nvPr>
        </p:nvSpPr>
        <p:spPr>
          <a:xfrm>
            <a:off x="1828007" y="2076693"/>
            <a:ext cx="8535987" cy="6279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 b="1" i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4" name="Google Shape;34;p25"/>
          <p:cNvSpPr txBox="1">
            <a:spLocks noGrp="1"/>
          </p:cNvSpPr>
          <p:nvPr>
            <p:ph type="body" idx="2"/>
          </p:nvPr>
        </p:nvSpPr>
        <p:spPr>
          <a:xfrm>
            <a:off x="1754188" y="3051922"/>
            <a:ext cx="8683625" cy="1455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lvl="2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lvl="3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lvl="4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5" name="Google Shape;35;p25"/>
          <p:cNvSpPr/>
          <p:nvPr/>
        </p:nvSpPr>
        <p:spPr>
          <a:xfrm>
            <a:off x="5083215" y="2704632"/>
            <a:ext cx="2025570" cy="11913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405E7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plit - Blue">
  <p:cSld name="Split - Blue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2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8" name="Google Shape;38;p29"/>
          <p:cNvSpPr/>
          <p:nvPr/>
        </p:nvSpPr>
        <p:spPr>
          <a:xfrm>
            <a:off x="0" y="0"/>
            <a:ext cx="357254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1679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9" name="Google Shape;39;p29"/>
          <p:cNvPicPr preferRelativeResize="0"/>
          <p:nvPr/>
        </p:nvPicPr>
        <p:blipFill rotWithShape="1">
          <a:blip r:embed="rId2">
            <a:alphaModFix amt="20000"/>
          </a:blip>
          <a:srcRect l="4826" t="9031" r="39371" b="9029"/>
          <a:stretch/>
        </p:blipFill>
        <p:spPr>
          <a:xfrm>
            <a:off x="0" y="0"/>
            <a:ext cx="357254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40" name="Google Shape;40;p29"/>
          <p:cNvSpPr txBox="1">
            <a:spLocks noGrp="1"/>
          </p:cNvSpPr>
          <p:nvPr>
            <p:ph type="body" idx="1"/>
          </p:nvPr>
        </p:nvSpPr>
        <p:spPr>
          <a:xfrm>
            <a:off x="4100513" y="528638"/>
            <a:ext cx="7300912" cy="12715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26794"/>
              </a:buClr>
              <a:buSzPts val="3200"/>
              <a:buNone/>
              <a:defRPr sz="3200" b="1">
                <a:solidFill>
                  <a:srgbClr val="026794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1" name="Google Shape;41;p29"/>
          <p:cNvSpPr txBox="1">
            <a:spLocks noGrp="1"/>
          </p:cNvSpPr>
          <p:nvPr>
            <p:ph type="body" idx="2"/>
          </p:nvPr>
        </p:nvSpPr>
        <p:spPr>
          <a:xfrm>
            <a:off x="4100513" y="2400300"/>
            <a:ext cx="7300912" cy="21288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2" name="Google Shape;42;p29"/>
          <p:cNvSpPr txBox="1">
            <a:spLocks noGrp="1"/>
          </p:cNvSpPr>
          <p:nvPr>
            <p:ph type="body" idx="3"/>
          </p:nvPr>
        </p:nvSpPr>
        <p:spPr>
          <a:xfrm>
            <a:off x="284417" y="528638"/>
            <a:ext cx="2970847" cy="47992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ext with Dots - Purple">
  <p:cSld name="Title &amp; Text with Dots - Purple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oogle Shape;44;p42"/>
          <p:cNvGrpSpPr/>
          <p:nvPr/>
        </p:nvGrpSpPr>
        <p:grpSpPr>
          <a:xfrm>
            <a:off x="0" y="5303520"/>
            <a:ext cx="12191999" cy="1639827"/>
            <a:chOff x="0" y="5303520"/>
            <a:chExt cx="12191999" cy="1639827"/>
          </a:xfrm>
        </p:grpSpPr>
        <p:pic>
          <p:nvPicPr>
            <p:cNvPr id="45" name="Google Shape;45;p42"/>
            <p:cNvPicPr preferRelativeResize="0"/>
            <p:nvPr/>
          </p:nvPicPr>
          <p:blipFill rotWithShape="1">
            <a:blip r:embed="rId2">
              <a:alphaModFix amt="20000"/>
            </a:blip>
            <a:srcRect l="59835" t="10673" r="12104" b="6770"/>
            <a:stretch/>
          </p:blipFill>
          <p:spPr>
            <a:xfrm rot="5400000">
              <a:off x="2302155" y="3001365"/>
              <a:ext cx="1639827" cy="624413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6" name="Google Shape;46;p42"/>
            <p:cNvPicPr preferRelativeResize="0"/>
            <p:nvPr/>
          </p:nvPicPr>
          <p:blipFill rotWithShape="1">
            <a:blip r:embed="rId2">
              <a:alphaModFix amt="20000"/>
            </a:blip>
            <a:srcRect l="60063" t="10673" r="11952" b="6770"/>
            <a:stretch/>
          </p:blipFill>
          <p:spPr>
            <a:xfrm rot="5400000">
              <a:off x="8439135" y="3108523"/>
              <a:ext cx="1557867" cy="5947862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47" name="Google Shape;47;p42"/>
          <p:cNvSpPr txBox="1">
            <a:spLocks noGrp="1"/>
          </p:cNvSpPr>
          <p:nvPr>
            <p:ph type="title"/>
          </p:nvPr>
        </p:nvSpPr>
        <p:spPr>
          <a:xfrm>
            <a:off x="656023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600"/>
              <a:buFont typeface="Helvetica Neue"/>
              <a:buNone/>
              <a:defRPr sz="3600" b="1">
                <a:solidFill>
                  <a:schemeClr val="accent3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42"/>
          <p:cNvSpPr txBox="1">
            <a:spLocks noGrp="1"/>
          </p:cNvSpPr>
          <p:nvPr>
            <p:ph type="body" idx="1"/>
          </p:nvPr>
        </p:nvSpPr>
        <p:spPr>
          <a:xfrm>
            <a:off x="656022" y="1690688"/>
            <a:ext cx="10820015" cy="485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>
                <a:solidFill>
                  <a:schemeClr val="accent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9" name="Google Shape;49;p42"/>
          <p:cNvSpPr txBox="1">
            <a:spLocks noGrp="1"/>
          </p:cNvSpPr>
          <p:nvPr>
            <p:ph type="body" idx="2"/>
          </p:nvPr>
        </p:nvSpPr>
        <p:spPr>
          <a:xfrm>
            <a:off x="656021" y="2333625"/>
            <a:ext cx="10820015" cy="3729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ext with Dots- Green">
  <p:cSld name="Title &amp; Text with Dots- Green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" name="Google Shape;51;p44"/>
          <p:cNvGrpSpPr/>
          <p:nvPr/>
        </p:nvGrpSpPr>
        <p:grpSpPr>
          <a:xfrm>
            <a:off x="0" y="5303520"/>
            <a:ext cx="12191999" cy="1639827"/>
            <a:chOff x="0" y="5303520"/>
            <a:chExt cx="12191999" cy="1639827"/>
          </a:xfrm>
        </p:grpSpPr>
        <p:pic>
          <p:nvPicPr>
            <p:cNvPr id="52" name="Google Shape;52;p44"/>
            <p:cNvPicPr preferRelativeResize="0"/>
            <p:nvPr/>
          </p:nvPicPr>
          <p:blipFill rotWithShape="1">
            <a:blip r:embed="rId2">
              <a:alphaModFix amt="20000"/>
            </a:blip>
            <a:srcRect l="59835" t="10673" r="12104" b="6770"/>
            <a:stretch/>
          </p:blipFill>
          <p:spPr>
            <a:xfrm rot="5400000">
              <a:off x="2302155" y="3001365"/>
              <a:ext cx="1639827" cy="624413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3" name="Google Shape;53;p44"/>
            <p:cNvPicPr preferRelativeResize="0"/>
            <p:nvPr/>
          </p:nvPicPr>
          <p:blipFill rotWithShape="1">
            <a:blip r:embed="rId2">
              <a:alphaModFix amt="20000"/>
            </a:blip>
            <a:srcRect l="60063" t="10673" r="11952" b="6770"/>
            <a:stretch/>
          </p:blipFill>
          <p:spPr>
            <a:xfrm rot="5400000">
              <a:off x="8439135" y="3108523"/>
              <a:ext cx="1557867" cy="5947862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54" name="Google Shape;54;p44"/>
          <p:cNvSpPr txBox="1">
            <a:spLocks noGrp="1"/>
          </p:cNvSpPr>
          <p:nvPr>
            <p:ph type="title"/>
          </p:nvPr>
        </p:nvSpPr>
        <p:spPr>
          <a:xfrm>
            <a:off x="656022" y="365125"/>
            <a:ext cx="10820013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Font typeface="Helvetica Neue"/>
              <a:buNone/>
              <a:defRPr sz="3600" b="1">
                <a:solidFill>
                  <a:schemeClr val="accent4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5" name="Google Shape;55;p44"/>
          <p:cNvSpPr txBox="1">
            <a:spLocks noGrp="1"/>
          </p:cNvSpPr>
          <p:nvPr>
            <p:ph type="body" idx="1"/>
          </p:nvPr>
        </p:nvSpPr>
        <p:spPr>
          <a:xfrm>
            <a:off x="656022" y="1690688"/>
            <a:ext cx="10820015" cy="428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800"/>
              <a:buNone/>
              <a:defRPr b="1">
                <a:solidFill>
                  <a:schemeClr val="accent2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6" name="Google Shape;56;p44"/>
          <p:cNvSpPr txBox="1">
            <a:spLocks noGrp="1"/>
          </p:cNvSpPr>
          <p:nvPr>
            <p:ph type="body" idx="2"/>
          </p:nvPr>
        </p:nvSpPr>
        <p:spPr>
          <a:xfrm>
            <a:off x="656021" y="2333625"/>
            <a:ext cx="10820015" cy="3729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ver - Green Background">
  <p:cSld name="Cover - Green Background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2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95CD7A">
              <a:alpha val="72549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9" name="Google Shape;59;p26"/>
          <p:cNvSpPr txBox="1">
            <a:spLocks noGrp="1"/>
          </p:cNvSpPr>
          <p:nvPr>
            <p:ph type="body" idx="1"/>
          </p:nvPr>
        </p:nvSpPr>
        <p:spPr>
          <a:xfrm>
            <a:off x="1828007" y="2076693"/>
            <a:ext cx="8535987" cy="6279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 b="1" i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0" name="Google Shape;60;p26"/>
          <p:cNvSpPr txBox="1">
            <a:spLocks noGrp="1"/>
          </p:cNvSpPr>
          <p:nvPr>
            <p:ph type="body" idx="2"/>
          </p:nvPr>
        </p:nvSpPr>
        <p:spPr>
          <a:xfrm>
            <a:off x="1754188" y="3051922"/>
            <a:ext cx="8683625" cy="1455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lvl="2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lvl="3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lvl="4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1" name="Google Shape;61;p26"/>
          <p:cNvSpPr/>
          <p:nvPr/>
        </p:nvSpPr>
        <p:spPr>
          <a:xfrm>
            <a:off x="5083215" y="2704632"/>
            <a:ext cx="2025570" cy="11913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405E7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plit - Teal">
  <p:cSld name="Split - Teal"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3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4" name="Google Shape;64;p31"/>
          <p:cNvSpPr/>
          <p:nvPr/>
        </p:nvSpPr>
        <p:spPr>
          <a:xfrm>
            <a:off x="0" y="0"/>
            <a:ext cx="357254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1679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65" name="Google Shape;65;p31"/>
          <p:cNvPicPr preferRelativeResize="0"/>
          <p:nvPr/>
        </p:nvPicPr>
        <p:blipFill rotWithShape="1">
          <a:blip r:embed="rId2">
            <a:alphaModFix amt="20000"/>
          </a:blip>
          <a:srcRect l="4826" t="9031" r="39371" b="9029"/>
          <a:stretch/>
        </p:blipFill>
        <p:spPr>
          <a:xfrm>
            <a:off x="0" y="0"/>
            <a:ext cx="357254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66" name="Google Shape;66;p31"/>
          <p:cNvSpPr txBox="1">
            <a:spLocks noGrp="1"/>
          </p:cNvSpPr>
          <p:nvPr>
            <p:ph type="body" idx="1"/>
          </p:nvPr>
        </p:nvSpPr>
        <p:spPr>
          <a:xfrm>
            <a:off x="4100513" y="528638"/>
            <a:ext cx="7300912" cy="12715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3200"/>
              <a:buNone/>
              <a:defRPr sz="3200" b="1">
                <a:solidFill>
                  <a:schemeClr val="accent6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7" name="Google Shape;67;p31"/>
          <p:cNvSpPr txBox="1">
            <a:spLocks noGrp="1"/>
          </p:cNvSpPr>
          <p:nvPr>
            <p:ph type="body" idx="2"/>
          </p:nvPr>
        </p:nvSpPr>
        <p:spPr>
          <a:xfrm>
            <a:off x="4100513" y="2400300"/>
            <a:ext cx="7300912" cy="21288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5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8" name="Google Shape;68;p31"/>
          <p:cNvSpPr txBox="1">
            <a:spLocks noGrp="1"/>
          </p:cNvSpPr>
          <p:nvPr>
            <p:ph type="body" idx="3"/>
          </p:nvPr>
        </p:nvSpPr>
        <p:spPr>
          <a:xfrm>
            <a:off x="284417" y="528638"/>
            <a:ext cx="2970847" cy="47992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Helvetica Neue"/>
              <a:buNone/>
              <a:defRPr sz="44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23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0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gd21638d85a_0_0"/>
          <p:cNvSpPr/>
          <p:nvPr/>
        </p:nvSpPr>
        <p:spPr>
          <a:xfrm>
            <a:off x="4512366" y="3588025"/>
            <a:ext cx="7679700" cy="29112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rtlCol="1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27" name="Google Shape;227;gd21638d85a_0_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676350" y="5194625"/>
            <a:ext cx="4465448" cy="127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28" name="Google Shape;228;gd21638d85a_0_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013650" y="5104600"/>
            <a:ext cx="3743400" cy="1453550"/>
          </a:xfrm>
          <a:prstGeom prst="rect">
            <a:avLst/>
          </a:prstGeom>
          <a:noFill/>
          <a:ln>
            <a:noFill/>
          </a:ln>
        </p:spPr>
      </p:pic>
      <p:sp>
        <p:nvSpPr>
          <p:cNvPr id="229" name="Google Shape;229;gd21638d85a_0_0"/>
          <p:cNvSpPr txBox="1"/>
          <p:nvPr/>
        </p:nvSpPr>
        <p:spPr>
          <a:xfrm>
            <a:off x="5013825" y="841400"/>
            <a:ext cx="6523800" cy="39395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rtlCol="1" anchor="t" anchorCtr="0">
            <a:sp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ar-SY" sz="6100" dirty="0">
                <a:latin typeface="+mn-lt"/>
                <a:ea typeface="Helvetica Neue"/>
                <a:cs typeface="+mj-cs"/>
                <a:sym typeface="Helvetica Neue"/>
                <a:rtl/>
              </a:rPr>
              <a:t>استمرارية برنامج الأطفال المرتبطين بالقوّات المسلّحة والجماعات المسلّحة أثناء كوفيد-19</a:t>
            </a:r>
            <a:endParaRPr lang="ar-SY" sz="6100" dirty="0">
              <a:latin typeface="+mn-lt"/>
              <a:ea typeface="Helvetica Neue"/>
              <a:cs typeface="+mj-cs"/>
              <a:sym typeface="Helvetica Neue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" name="Google Shape;313;gced3f6e66a_0_549"/>
          <p:cNvSpPr txBox="1">
            <a:spLocks noGrp="1"/>
          </p:cNvSpPr>
          <p:nvPr>
            <p:ph type="body" idx="1"/>
          </p:nvPr>
        </p:nvSpPr>
        <p:spPr>
          <a:xfrm>
            <a:off x="4100513" y="528638"/>
            <a:ext cx="7300800" cy="127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1" anchor="t" anchorCtr="0">
            <a:normAutofit/>
          </a:bodyPr>
          <a:lstStyle/>
          <a:p>
            <a:pPr marL="0" lvl="0" indent="0" algn="r" rt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200"/>
              <a:buNone/>
            </a:pPr>
            <a:r>
              <a:rPr lang="en-US" dirty="0" err="1">
                <a:cs typeface="+mj-cs"/>
                <a:rtl/>
              </a:rPr>
              <a:t>أهـداف</a:t>
            </a:r>
            <a:r>
              <a:rPr lang="en-US" dirty="0">
                <a:cs typeface="+mj-cs"/>
                <a:rtl/>
              </a:rPr>
              <a:t> </a:t>
            </a:r>
            <a:r>
              <a:rPr lang="en-US" dirty="0" err="1">
                <a:cs typeface="+mj-cs"/>
                <a:rtl/>
              </a:rPr>
              <a:t>الجلسة</a:t>
            </a:r>
            <a:endParaRPr dirty="0">
              <a:cs typeface="+mj-cs"/>
            </a:endParaRPr>
          </a:p>
        </p:txBody>
      </p:sp>
      <p:sp>
        <p:nvSpPr>
          <p:cNvPr id="314" name="Google Shape;314;gced3f6e66a_0_549"/>
          <p:cNvSpPr txBox="1">
            <a:spLocks noGrp="1"/>
          </p:cNvSpPr>
          <p:nvPr>
            <p:ph type="body" idx="2"/>
          </p:nvPr>
        </p:nvSpPr>
        <p:spPr>
          <a:xfrm>
            <a:off x="4100525" y="1636700"/>
            <a:ext cx="7300800" cy="425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1" anchor="t" anchorCtr="0">
            <a:normAutofit/>
          </a:bodyPr>
          <a:lstStyle/>
          <a:p>
            <a:pPr marL="228600" lvl="0" indent="-50800" algn="r" rt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800"/>
              <a:buNone/>
            </a:pPr>
            <a:r>
              <a:rPr lang="en-US" dirty="0" err="1">
                <a:cs typeface="+mj-cs"/>
                <a:rtl/>
              </a:rPr>
              <a:t>في</a:t>
            </a:r>
            <a:r>
              <a:rPr lang="en-US" dirty="0">
                <a:cs typeface="+mj-cs"/>
                <a:rtl/>
              </a:rPr>
              <a:t> </a:t>
            </a:r>
            <a:r>
              <a:rPr lang="en-US" dirty="0" err="1">
                <a:cs typeface="+mj-cs"/>
                <a:rtl/>
              </a:rPr>
              <a:t>نهاية</a:t>
            </a:r>
            <a:r>
              <a:rPr lang="en-US" dirty="0">
                <a:cs typeface="+mj-cs"/>
                <a:rtl/>
              </a:rPr>
              <a:t> </a:t>
            </a:r>
            <a:r>
              <a:rPr lang="en-US" dirty="0" err="1">
                <a:cs typeface="+mj-cs"/>
                <a:rtl/>
              </a:rPr>
              <a:t>هذه</a:t>
            </a:r>
            <a:r>
              <a:rPr lang="en-US" dirty="0">
                <a:cs typeface="+mj-cs"/>
                <a:rtl/>
              </a:rPr>
              <a:t> </a:t>
            </a:r>
            <a:r>
              <a:rPr lang="en-US" dirty="0" err="1">
                <a:cs typeface="+mj-cs"/>
                <a:rtl/>
              </a:rPr>
              <a:t>الجلسة</a:t>
            </a:r>
            <a:r>
              <a:rPr lang="en-US" dirty="0">
                <a:cs typeface="+mj-cs"/>
                <a:rtl/>
              </a:rPr>
              <a:t> </a:t>
            </a:r>
            <a:r>
              <a:rPr lang="en-US" dirty="0" err="1">
                <a:cs typeface="+mj-cs"/>
                <a:rtl/>
              </a:rPr>
              <a:t>ستكون</a:t>
            </a:r>
            <a:r>
              <a:rPr lang="en-US" dirty="0">
                <a:cs typeface="+mj-cs"/>
                <a:rtl/>
              </a:rPr>
              <a:t> </a:t>
            </a:r>
            <a:r>
              <a:rPr lang="en-US" dirty="0" err="1">
                <a:cs typeface="+mj-cs"/>
                <a:rtl/>
              </a:rPr>
              <a:t>قادراً</a:t>
            </a:r>
            <a:r>
              <a:rPr lang="en-US" dirty="0">
                <a:cs typeface="+mj-cs"/>
                <a:rtl/>
              </a:rPr>
              <a:t> </a:t>
            </a:r>
            <a:r>
              <a:rPr lang="en-US" dirty="0" err="1">
                <a:cs typeface="+mj-cs"/>
                <a:rtl/>
              </a:rPr>
              <a:t>على</a:t>
            </a:r>
            <a:r>
              <a:rPr lang="en-US" dirty="0">
                <a:cs typeface="+mj-cs"/>
                <a:rtl/>
              </a:rPr>
              <a:t>:</a:t>
            </a:r>
            <a:endParaRPr dirty="0">
              <a:cs typeface="+mj-cs"/>
            </a:endParaRPr>
          </a:p>
          <a:p>
            <a:pPr marL="228600" lvl="0" indent="-50800" algn="r" rt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800"/>
              <a:buNone/>
            </a:pPr>
            <a:endParaRPr dirty="0">
              <a:cs typeface="+mj-cs"/>
            </a:endParaRPr>
          </a:p>
          <a:p>
            <a:pPr marL="457200" marR="0" lvl="0" indent="-406400" algn="r" rt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Char char="•"/>
            </a:pPr>
            <a:r>
              <a:rPr lang="en-US" dirty="0" err="1">
                <a:cs typeface="+mj-cs"/>
                <a:extLst>
                  <a:ext uri="http://customooxmlschemas.google.com/">
            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textRoundtripDataId="8"/>
                  </a:ext>
                </a:extLst>
              </a:rPr>
              <a:t>شرح</a:t>
            </a:r>
            <a:r>
              <a:rPr lang="en-US" dirty="0">
                <a:cs typeface="+mj-cs"/>
                <a:rtl/>
              </a:rPr>
              <a:t> </a:t>
            </a:r>
            <a:r>
              <a:rPr lang="en-US" dirty="0" err="1">
                <a:cs typeface="+mj-cs"/>
                <a:rtl/>
              </a:rPr>
              <a:t>كيفية</a:t>
            </a:r>
            <a:r>
              <a:rPr lang="en-US" dirty="0">
                <a:cs typeface="+mj-cs"/>
                <a:rtl/>
              </a:rPr>
              <a:t> </a:t>
            </a:r>
            <a:r>
              <a:rPr lang="en-US" dirty="0" err="1">
                <a:cs typeface="+mj-cs"/>
                <a:rtl/>
              </a:rPr>
              <a:t>تعزيز</a:t>
            </a:r>
            <a:r>
              <a:rPr lang="en-US" dirty="0">
                <a:cs typeface="+mj-cs"/>
                <a:rtl/>
              </a:rPr>
              <a:t> </a:t>
            </a:r>
            <a:r>
              <a:rPr lang="en-US" dirty="0" err="1">
                <a:cs typeface="+mj-cs"/>
                <a:rtl/>
              </a:rPr>
              <a:t>حماية</a:t>
            </a:r>
            <a:r>
              <a:rPr lang="en-US" dirty="0">
                <a:cs typeface="+mj-cs"/>
                <a:rtl/>
              </a:rPr>
              <a:t> </a:t>
            </a:r>
            <a:r>
              <a:rPr lang="en-US" dirty="0" err="1">
                <a:cs typeface="+mj-cs"/>
                <a:rtl/>
              </a:rPr>
              <a:t>البيانات</a:t>
            </a:r>
            <a:r>
              <a:rPr lang="en-US" dirty="0">
                <a:cs typeface="+mj-cs"/>
                <a:rtl/>
              </a:rPr>
              <a:t> </a:t>
            </a:r>
            <a:r>
              <a:rPr lang="en-US" dirty="0" err="1">
                <a:cs typeface="+mj-cs"/>
                <a:rtl/>
              </a:rPr>
              <a:t>والمشاركة</a:t>
            </a:r>
            <a:r>
              <a:rPr lang="en-US" dirty="0">
                <a:cs typeface="+mj-cs"/>
                <a:rtl/>
              </a:rPr>
              <a:t> </a:t>
            </a:r>
            <a:r>
              <a:rPr lang="en-US" dirty="0" err="1">
                <a:cs typeface="+mj-cs"/>
                <a:rtl/>
              </a:rPr>
              <a:t>الآمنة</a:t>
            </a:r>
            <a:r>
              <a:rPr lang="en-US" dirty="0">
                <a:cs typeface="+mj-cs"/>
                <a:rtl/>
              </a:rPr>
              <a:t> </a:t>
            </a:r>
            <a:r>
              <a:rPr lang="en-US" dirty="0" err="1">
                <a:cs typeface="+mj-cs"/>
                <a:rtl/>
              </a:rPr>
              <a:t>للبيانات</a:t>
            </a:r>
            <a:r>
              <a:rPr lang="en-US" dirty="0">
                <a:cs typeface="+mj-cs"/>
                <a:rtl/>
              </a:rPr>
              <a:t> </a:t>
            </a:r>
            <a:r>
              <a:rPr lang="en-US" dirty="0" err="1">
                <a:cs typeface="+mj-cs"/>
                <a:rtl/>
              </a:rPr>
              <a:t>أثناء</a:t>
            </a:r>
            <a:r>
              <a:rPr lang="en-US" dirty="0">
                <a:cs typeface="+mj-cs"/>
                <a:rtl/>
              </a:rPr>
              <a:t> </a:t>
            </a:r>
            <a:r>
              <a:rPr lang="en-US" dirty="0" err="1">
                <a:cs typeface="+mj-cs"/>
                <a:rtl/>
              </a:rPr>
              <a:t>تقديم</a:t>
            </a:r>
            <a:r>
              <a:rPr lang="en-US" dirty="0">
                <a:cs typeface="+mj-cs"/>
                <a:rtl/>
              </a:rPr>
              <a:t> </a:t>
            </a:r>
            <a:r>
              <a:rPr lang="en-US" dirty="0" err="1">
                <a:cs typeface="+mj-cs"/>
                <a:rtl/>
              </a:rPr>
              <a:t>الخدمات</a:t>
            </a:r>
            <a:r>
              <a:rPr lang="en-US" dirty="0">
                <a:cs typeface="+mj-cs"/>
                <a:rtl/>
              </a:rPr>
              <a:t> </a:t>
            </a:r>
            <a:r>
              <a:rPr lang="en-US" dirty="0" err="1">
                <a:cs typeface="+mj-cs"/>
                <a:rtl/>
              </a:rPr>
              <a:t>عن</a:t>
            </a:r>
            <a:r>
              <a:rPr lang="en-US" dirty="0">
                <a:cs typeface="+mj-cs"/>
                <a:rtl/>
              </a:rPr>
              <a:t> </a:t>
            </a:r>
            <a:r>
              <a:rPr lang="en-US" dirty="0" err="1">
                <a:cs typeface="+mj-cs"/>
                <a:rtl/>
              </a:rPr>
              <a:t>بُعد</a:t>
            </a:r>
            <a:endParaRPr dirty="0">
              <a:cs typeface="+mj-cs"/>
            </a:endParaRPr>
          </a:p>
          <a:p>
            <a:pPr marL="0" marR="0" lvl="0" indent="0" algn="r" rt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dirty="0">
              <a:cs typeface="+mj-cs"/>
            </a:endParaRPr>
          </a:p>
        </p:txBody>
      </p:sp>
      <p:sp>
        <p:nvSpPr>
          <p:cNvPr id="315" name="Google Shape;315;gced3f6e66a_0_549"/>
          <p:cNvSpPr txBox="1">
            <a:spLocks noGrp="1"/>
          </p:cNvSpPr>
          <p:nvPr>
            <p:ph type="body" idx="3"/>
          </p:nvPr>
        </p:nvSpPr>
        <p:spPr>
          <a:xfrm>
            <a:off x="284417" y="528638"/>
            <a:ext cx="2970900" cy="479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1" anchor="t" anchorCtr="0">
            <a:normAutofit/>
          </a:bodyPr>
          <a:lstStyle/>
          <a:p>
            <a:pPr marL="0" lvl="0" indent="0" algn="r" rt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</a:pPr>
            <a:r>
              <a:rPr lang="en-US">
                <a:cs typeface="+mj-cs"/>
                <a:rtl/>
              </a:rPr>
              <a:t> </a:t>
            </a:r>
            <a:endParaRPr>
              <a:cs typeface="+mj-cs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" name="Google Shape;320;gcf214666bd_0_207"/>
          <p:cNvSpPr txBox="1">
            <a:spLocks noGrp="1"/>
          </p:cNvSpPr>
          <p:nvPr>
            <p:ph type="body" idx="1"/>
          </p:nvPr>
        </p:nvSpPr>
        <p:spPr>
          <a:xfrm>
            <a:off x="1828007" y="2076693"/>
            <a:ext cx="8535900" cy="62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1" anchor="t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</a:pPr>
            <a:r>
              <a:rPr lang="en-US">
                <a:cs typeface="+mn-cs"/>
                <a:rtl/>
              </a:rPr>
              <a:t>المناصرة من أجل استمرارية البرنامج</a:t>
            </a:r>
            <a:endParaRPr dirty="0">
              <a:cs typeface="+mn-cs"/>
            </a:endParaRPr>
          </a:p>
        </p:txBody>
      </p:sp>
      <p:sp>
        <p:nvSpPr>
          <p:cNvPr id="321" name="Google Shape;321;gcf214666bd_0_207"/>
          <p:cNvSpPr txBox="1">
            <a:spLocks noGrp="1"/>
          </p:cNvSpPr>
          <p:nvPr>
            <p:ph type="body" idx="2"/>
          </p:nvPr>
        </p:nvSpPr>
        <p:spPr>
          <a:xfrm>
            <a:off x="1754188" y="3051922"/>
            <a:ext cx="8683500" cy="145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1" anchor="t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</a:pPr>
            <a:r>
              <a:rPr lang="en-US">
                <a:cs typeface="+mn-cs"/>
                <a:rtl/>
              </a:rPr>
              <a:t> </a:t>
            </a:r>
            <a:endParaRPr>
              <a:cs typeface="+mn-cs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6" name="Google Shape;326;gcf214666bd_0_425"/>
          <p:cNvSpPr txBox="1">
            <a:spLocks noGrp="1"/>
          </p:cNvSpPr>
          <p:nvPr>
            <p:ph type="body" idx="1"/>
          </p:nvPr>
        </p:nvSpPr>
        <p:spPr>
          <a:xfrm>
            <a:off x="4100513" y="528638"/>
            <a:ext cx="7300800" cy="127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1" anchor="t" anchorCtr="0">
            <a:normAutofit/>
          </a:bodyPr>
          <a:lstStyle/>
          <a:p>
            <a:pPr marL="0" lvl="0" indent="0" algn="r" rt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200"/>
              <a:buNone/>
            </a:pPr>
            <a:r>
              <a:rPr lang="en-US" dirty="0" err="1">
                <a:cs typeface="+mn-cs"/>
                <a:rtl/>
              </a:rPr>
              <a:t>أهـداف</a:t>
            </a:r>
            <a:r>
              <a:rPr lang="en-US" dirty="0">
                <a:cs typeface="+mn-cs"/>
                <a:rtl/>
              </a:rPr>
              <a:t> </a:t>
            </a:r>
            <a:r>
              <a:rPr lang="en-US" dirty="0" err="1">
                <a:cs typeface="+mn-cs"/>
                <a:rtl/>
              </a:rPr>
              <a:t>الجلسة</a:t>
            </a:r>
            <a:endParaRPr dirty="0">
              <a:cs typeface="+mn-cs"/>
            </a:endParaRPr>
          </a:p>
        </p:txBody>
      </p:sp>
      <p:sp>
        <p:nvSpPr>
          <p:cNvPr id="327" name="Google Shape;327;gcf214666bd_0_425"/>
          <p:cNvSpPr txBox="1">
            <a:spLocks noGrp="1"/>
          </p:cNvSpPr>
          <p:nvPr>
            <p:ph type="body" idx="2"/>
          </p:nvPr>
        </p:nvSpPr>
        <p:spPr>
          <a:xfrm>
            <a:off x="4100525" y="1800350"/>
            <a:ext cx="7300800" cy="374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1" anchor="t" anchorCtr="0">
            <a:normAutofit/>
          </a:bodyPr>
          <a:lstStyle/>
          <a:p>
            <a:pPr marL="228600" lvl="0" indent="-50800" algn="r" rt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800"/>
              <a:buNone/>
            </a:pPr>
            <a:r>
              <a:rPr lang="en-US" dirty="0" err="1">
                <a:cs typeface="+mn-cs"/>
                <a:rtl/>
              </a:rPr>
              <a:t>في</a:t>
            </a:r>
            <a:r>
              <a:rPr lang="en-US" dirty="0">
                <a:cs typeface="+mn-cs"/>
                <a:rtl/>
              </a:rPr>
              <a:t> </a:t>
            </a:r>
            <a:r>
              <a:rPr lang="en-US" dirty="0" err="1">
                <a:cs typeface="+mn-cs"/>
                <a:rtl/>
              </a:rPr>
              <a:t>نهاية</a:t>
            </a:r>
            <a:r>
              <a:rPr lang="en-US" dirty="0">
                <a:cs typeface="+mn-cs"/>
                <a:rtl/>
              </a:rPr>
              <a:t> </a:t>
            </a:r>
            <a:r>
              <a:rPr lang="en-US" dirty="0" err="1">
                <a:cs typeface="+mn-cs"/>
                <a:rtl/>
              </a:rPr>
              <a:t>هذه</a:t>
            </a:r>
            <a:r>
              <a:rPr lang="en-US" dirty="0">
                <a:cs typeface="+mn-cs"/>
                <a:rtl/>
              </a:rPr>
              <a:t> </a:t>
            </a:r>
            <a:r>
              <a:rPr lang="en-US" dirty="0" err="1">
                <a:cs typeface="+mn-cs"/>
                <a:rtl/>
              </a:rPr>
              <a:t>الجلسة</a:t>
            </a:r>
            <a:r>
              <a:rPr lang="en-US" dirty="0">
                <a:cs typeface="+mn-cs"/>
                <a:rtl/>
              </a:rPr>
              <a:t> </a:t>
            </a:r>
            <a:r>
              <a:rPr lang="en-US" dirty="0" err="1">
                <a:cs typeface="+mn-cs"/>
                <a:rtl/>
              </a:rPr>
              <a:t>ستكون</a:t>
            </a:r>
            <a:r>
              <a:rPr lang="en-US" dirty="0">
                <a:cs typeface="+mn-cs"/>
                <a:rtl/>
              </a:rPr>
              <a:t> </a:t>
            </a:r>
            <a:r>
              <a:rPr lang="en-US" dirty="0" err="1">
                <a:cs typeface="+mn-cs"/>
                <a:rtl/>
              </a:rPr>
              <a:t>قادراً</a:t>
            </a:r>
            <a:r>
              <a:rPr lang="en-US" dirty="0">
                <a:cs typeface="+mn-cs"/>
                <a:rtl/>
              </a:rPr>
              <a:t> </a:t>
            </a:r>
            <a:r>
              <a:rPr lang="en-US" dirty="0" err="1">
                <a:cs typeface="+mn-cs"/>
                <a:rtl/>
              </a:rPr>
              <a:t>عل</a:t>
            </a:r>
            <a:r>
              <a:rPr lang="ar-SY" dirty="0">
                <a:cs typeface="+mn-cs"/>
                <a:rtl/>
              </a:rPr>
              <a:t>ى: </a:t>
            </a:r>
            <a:endParaRPr dirty="0">
              <a:cs typeface="+mn-cs"/>
            </a:endParaRPr>
          </a:p>
          <a:p>
            <a:pPr marL="457200" marR="0" lvl="0" indent="0" algn="r" rt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dirty="0">
              <a:cs typeface="+mn-cs"/>
            </a:endParaRPr>
          </a:p>
          <a:p>
            <a:pPr marL="457200" marR="0" lvl="0" indent="-406400" algn="r" rt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Char char="•"/>
            </a:pPr>
            <a:r>
              <a:rPr lang="en-US" dirty="0" err="1">
                <a:cs typeface="+mn-cs"/>
                <a:rtl/>
              </a:rPr>
              <a:t>التعرف</a:t>
            </a:r>
            <a:r>
              <a:rPr lang="en-US" dirty="0">
                <a:cs typeface="+mn-cs"/>
                <a:rtl/>
              </a:rPr>
              <a:t> </a:t>
            </a:r>
            <a:r>
              <a:rPr lang="en-US" dirty="0" err="1">
                <a:cs typeface="+mn-cs"/>
                <a:rtl/>
              </a:rPr>
              <a:t>على</a:t>
            </a:r>
            <a:r>
              <a:rPr lang="en-US" dirty="0">
                <a:cs typeface="+mn-cs"/>
                <a:rtl/>
              </a:rPr>
              <a:t> </a:t>
            </a:r>
            <a:r>
              <a:rPr lang="en-US" dirty="0" err="1">
                <a:cs typeface="+mn-cs"/>
                <a:rtl/>
              </a:rPr>
              <a:t>رسائل</a:t>
            </a:r>
            <a:r>
              <a:rPr lang="en-US" dirty="0">
                <a:cs typeface="+mn-cs"/>
                <a:rtl/>
              </a:rPr>
              <a:t> </a:t>
            </a:r>
            <a:r>
              <a:rPr lang="en-US" dirty="0" err="1">
                <a:cs typeface="+mn-cs"/>
                <a:rtl/>
              </a:rPr>
              <a:t>مفتاحية</a:t>
            </a:r>
            <a:r>
              <a:rPr lang="en-US" dirty="0">
                <a:cs typeface="+mn-cs"/>
                <a:rtl/>
              </a:rPr>
              <a:t> </a:t>
            </a:r>
            <a:r>
              <a:rPr lang="en-US" dirty="0" err="1">
                <a:cs typeface="+mn-cs"/>
                <a:rtl/>
              </a:rPr>
              <a:t>لدعم</a:t>
            </a:r>
            <a:r>
              <a:rPr lang="en-US" dirty="0">
                <a:cs typeface="+mn-cs"/>
                <a:rtl/>
              </a:rPr>
              <a:t> </a:t>
            </a:r>
            <a:r>
              <a:rPr lang="en-US" dirty="0" err="1">
                <a:cs typeface="+mn-cs"/>
                <a:rtl/>
              </a:rPr>
              <a:t>المناصرة</a:t>
            </a:r>
            <a:endParaRPr dirty="0">
              <a:cs typeface="+mn-cs"/>
            </a:endParaRPr>
          </a:p>
          <a:p>
            <a:pPr marL="457200" marR="0" lvl="0" indent="0" algn="r" rt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dirty="0">
              <a:cs typeface="+mn-cs"/>
            </a:endParaRPr>
          </a:p>
          <a:p>
            <a:pPr marL="457200" marR="0" lvl="0" indent="-406400" algn="r" rt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Char char="•"/>
            </a:pPr>
            <a:r>
              <a:rPr lang="ar-SY">
                <a:cs typeface="+mn-cs"/>
                <a:rtl/>
              </a:rPr>
              <a:t>عرض</a:t>
            </a:r>
            <a:r>
              <a:rPr lang="en-US">
                <a:cs typeface="+mn-cs"/>
                <a:rtl/>
              </a:rPr>
              <a:t> </a:t>
            </a:r>
            <a:r>
              <a:rPr lang="en-US" dirty="0" err="1">
                <a:cs typeface="+mn-cs"/>
                <a:rtl/>
              </a:rPr>
              <a:t>كيفية</a:t>
            </a:r>
            <a:r>
              <a:rPr lang="en-US" dirty="0">
                <a:cs typeface="+mn-cs"/>
                <a:rtl/>
              </a:rPr>
              <a:t> </a:t>
            </a:r>
            <a:r>
              <a:rPr lang="en-US" dirty="0" err="1">
                <a:cs typeface="+mn-cs"/>
                <a:rtl/>
              </a:rPr>
              <a:t>القيام</a:t>
            </a:r>
            <a:r>
              <a:rPr lang="en-US" dirty="0">
                <a:cs typeface="+mn-cs"/>
                <a:rtl/>
              </a:rPr>
              <a:t> </a:t>
            </a:r>
            <a:r>
              <a:rPr lang="en-US" dirty="0" err="1">
                <a:cs typeface="+mn-cs"/>
                <a:rtl/>
              </a:rPr>
              <a:t>بالمناصرة</a:t>
            </a:r>
            <a:r>
              <a:rPr lang="en-US" dirty="0">
                <a:cs typeface="+mn-cs"/>
                <a:rtl/>
              </a:rPr>
              <a:t> </a:t>
            </a:r>
            <a:r>
              <a:rPr lang="en-US" dirty="0" err="1">
                <a:cs typeface="+mn-cs"/>
                <a:rtl/>
              </a:rPr>
              <a:t>من</a:t>
            </a:r>
            <a:r>
              <a:rPr lang="en-US" dirty="0">
                <a:cs typeface="+mn-cs"/>
                <a:rtl/>
              </a:rPr>
              <a:t> </a:t>
            </a:r>
            <a:r>
              <a:rPr lang="en-US" dirty="0" err="1">
                <a:cs typeface="+mn-cs"/>
                <a:rtl/>
              </a:rPr>
              <a:t>أجل</a:t>
            </a:r>
            <a:r>
              <a:rPr lang="en-US" dirty="0">
                <a:cs typeface="+mn-cs"/>
                <a:rtl/>
              </a:rPr>
              <a:t> </a:t>
            </a:r>
            <a:r>
              <a:rPr lang="en-US" dirty="0" err="1">
                <a:cs typeface="+mn-cs"/>
                <a:rtl/>
              </a:rPr>
              <a:t>استمرارية</a:t>
            </a:r>
            <a:r>
              <a:rPr lang="en-US" dirty="0">
                <a:cs typeface="+mn-cs"/>
                <a:rtl/>
              </a:rPr>
              <a:t> </a:t>
            </a:r>
            <a:r>
              <a:rPr lang="en-US" dirty="0" err="1">
                <a:cs typeface="+mn-cs"/>
                <a:rtl/>
              </a:rPr>
              <a:t>البرنامج</a:t>
            </a:r>
            <a:endParaRPr dirty="0">
              <a:cs typeface="+mn-cs"/>
            </a:endParaRPr>
          </a:p>
        </p:txBody>
      </p:sp>
      <p:sp>
        <p:nvSpPr>
          <p:cNvPr id="328" name="Google Shape;328;gcf214666bd_0_425"/>
          <p:cNvSpPr txBox="1">
            <a:spLocks noGrp="1"/>
          </p:cNvSpPr>
          <p:nvPr>
            <p:ph type="body" idx="3"/>
          </p:nvPr>
        </p:nvSpPr>
        <p:spPr>
          <a:xfrm>
            <a:off x="284417" y="528638"/>
            <a:ext cx="2970900" cy="479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1" anchor="t" anchorCtr="0">
            <a:normAutofit/>
          </a:bodyPr>
          <a:lstStyle/>
          <a:p>
            <a:pPr marL="0" lvl="0" indent="0" algn="r" rt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</a:pPr>
            <a:r>
              <a:rPr lang="en-US">
                <a:cs typeface="+mn-cs"/>
                <a:rtl/>
              </a:rPr>
              <a:t> </a:t>
            </a:r>
            <a:endParaRPr>
              <a:cs typeface="+mn-cs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3" name="Google Shape;333;gced3f6e66a_0_537"/>
          <p:cNvSpPr txBox="1">
            <a:spLocks noGrp="1"/>
          </p:cNvSpPr>
          <p:nvPr>
            <p:ph type="title"/>
          </p:nvPr>
        </p:nvSpPr>
        <p:spPr>
          <a:xfrm>
            <a:off x="656023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1" anchor="ctr" anchorCtr="0">
            <a:normAutofit/>
          </a:bodyPr>
          <a:lstStyle/>
          <a:p>
            <a:pPr marL="0" lvl="0" indent="0" algn="r" rt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Font typeface="Helvetica Neue"/>
              <a:buNone/>
            </a:pPr>
            <a:r>
              <a:rPr lang="en-US">
                <a:cs typeface="+mj-cs"/>
                <a:rtl/>
              </a:rPr>
              <a:t>تطوير رسائل المناصرة</a:t>
            </a:r>
            <a:endParaRPr>
              <a:cs typeface="+mj-cs"/>
            </a:endParaRPr>
          </a:p>
        </p:txBody>
      </p:sp>
      <p:sp>
        <p:nvSpPr>
          <p:cNvPr id="334" name="Google Shape;334;gced3f6e66a_0_537"/>
          <p:cNvSpPr txBox="1">
            <a:spLocks noGrp="1"/>
          </p:cNvSpPr>
          <p:nvPr>
            <p:ph type="body" idx="1"/>
          </p:nvPr>
        </p:nvSpPr>
        <p:spPr>
          <a:xfrm>
            <a:off x="656025" y="1690764"/>
            <a:ext cx="10820100" cy="3657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1" anchor="t" anchorCtr="0">
            <a:normAutofit/>
          </a:bodyPr>
          <a:lstStyle/>
          <a:p>
            <a:pPr marL="0" lvl="0" indent="0" algn="r" rt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800"/>
              <a:buNone/>
            </a:pPr>
            <a:r>
              <a:rPr lang="en-US" dirty="0" err="1">
                <a:cs typeface="+mj-cs"/>
                <a:rtl/>
              </a:rPr>
              <a:t>اقرأ</a:t>
            </a:r>
            <a:r>
              <a:rPr lang="en-US" dirty="0">
                <a:cs typeface="+mj-cs"/>
                <a:rtl/>
              </a:rPr>
              <a:t> </a:t>
            </a:r>
            <a:r>
              <a:rPr lang="en-US" dirty="0" err="1">
                <a:cs typeface="+mj-cs"/>
                <a:rtl/>
              </a:rPr>
              <a:t>دراسة</a:t>
            </a:r>
            <a:r>
              <a:rPr lang="en-US" dirty="0">
                <a:cs typeface="+mj-cs"/>
                <a:rtl/>
              </a:rPr>
              <a:t> </a:t>
            </a:r>
            <a:r>
              <a:rPr lang="en-US" dirty="0" err="1">
                <a:cs typeface="+mj-cs"/>
                <a:rtl/>
              </a:rPr>
              <a:t>الحالة</a:t>
            </a:r>
            <a:r>
              <a:rPr lang="en-US" dirty="0">
                <a:cs typeface="+mj-cs"/>
                <a:rtl/>
              </a:rPr>
              <a:t> </a:t>
            </a:r>
            <a:r>
              <a:rPr lang="en-US" dirty="0" err="1">
                <a:cs typeface="+mj-cs"/>
                <a:rtl/>
              </a:rPr>
              <a:t>ومن</a:t>
            </a:r>
            <a:r>
              <a:rPr lang="en-US" dirty="0">
                <a:cs typeface="+mj-cs"/>
                <a:rtl/>
              </a:rPr>
              <a:t> </a:t>
            </a:r>
            <a:r>
              <a:rPr lang="en-US" dirty="0" err="1">
                <a:cs typeface="+mj-cs"/>
                <a:rtl/>
              </a:rPr>
              <a:t>ثم</a:t>
            </a:r>
            <a:r>
              <a:rPr lang="ar-SY" dirty="0">
                <a:cs typeface="+mj-cs"/>
                <a:rtl/>
              </a:rPr>
              <a:t>:</a:t>
            </a:r>
            <a:endParaRPr dirty="0">
              <a:cs typeface="+mj-cs"/>
            </a:endParaRPr>
          </a:p>
          <a:p>
            <a:pPr marL="0" marR="0" lvl="0" indent="0" algn="r" rt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800"/>
              <a:buNone/>
            </a:pPr>
            <a:endParaRPr dirty="0">
              <a:cs typeface="+mj-cs"/>
            </a:endParaRPr>
          </a:p>
          <a:p>
            <a:pPr marL="457200" marR="0" lvl="0" indent="-406400" algn="r" rt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Char char="●"/>
            </a:pPr>
            <a:r>
              <a:rPr lang="en-US" b="0" dirty="0" err="1">
                <a:cs typeface="+mj-cs"/>
                <a:rtl/>
              </a:rPr>
              <a:t>حدد</a:t>
            </a:r>
            <a:r>
              <a:rPr lang="en-US" b="0" dirty="0">
                <a:cs typeface="+mj-cs"/>
                <a:rtl/>
              </a:rPr>
              <a:t> </a:t>
            </a:r>
            <a:r>
              <a:rPr lang="en-US" b="0" dirty="0" err="1">
                <a:cs typeface="+mj-cs"/>
                <a:rtl/>
              </a:rPr>
              <a:t>لماذا</a:t>
            </a:r>
            <a:r>
              <a:rPr lang="en-US" b="0" dirty="0">
                <a:cs typeface="+mj-cs"/>
                <a:rtl/>
              </a:rPr>
              <a:t> </a:t>
            </a:r>
            <a:r>
              <a:rPr lang="en-US" b="0" dirty="0" err="1">
                <a:cs typeface="+mj-cs"/>
                <a:rtl/>
              </a:rPr>
              <a:t>تُعتبر</a:t>
            </a:r>
            <a:r>
              <a:rPr lang="en-US" b="0" dirty="0">
                <a:cs typeface="+mj-cs"/>
                <a:rtl/>
              </a:rPr>
              <a:t> </a:t>
            </a:r>
            <a:r>
              <a:rPr lang="en-US" b="0" dirty="0" err="1">
                <a:cs typeface="+mj-cs"/>
                <a:rtl/>
              </a:rPr>
              <a:t>استمرارية</a:t>
            </a:r>
            <a:r>
              <a:rPr lang="en-US" b="0" dirty="0">
                <a:cs typeface="+mj-cs"/>
                <a:rtl/>
              </a:rPr>
              <a:t> </a:t>
            </a:r>
            <a:r>
              <a:rPr lang="en-US" b="0" dirty="0" err="1">
                <a:cs typeface="+mj-cs"/>
                <a:rtl/>
              </a:rPr>
              <a:t>البرنامج</a:t>
            </a:r>
            <a:r>
              <a:rPr lang="en-US" b="0" dirty="0">
                <a:cs typeface="+mj-cs"/>
                <a:rtl/>
              </a:rPr>
              <a:t> </a:t>
            </a:r>
            <a:r>
              <a:rPr lang="en-US" b="0" dirty="0" err="1">
                <a:cs typeface="+mj-cs"/>
                <a:rtl/>
              </a:rPr>
              <a:t>أمراً</a:t>
            </a:r>
            <a:r>
              <a:rPr lang="en-US" b="0" dirty="0">
                <a:cs typeface="+mj-cs"/>
                <a:rtl/>
              </a:rPr>
              <a:t> </a:t>
            </a:r>
            <a:r>
              <a:rPr lang="en-US" b="0" dirty="0" err="1">
                <a:cs typeface="+mj-cs"/>
                <a:rtl/>
              </a:rPr>
              <a:t>مهماً</a:t>
            </a:r>
            <a:endParaRPr b="0" dirty="0">
              <a:cs typeface="+mj-cs"/>
            </a:endParaRPr>
          </a:p>
          <a:p>
            <a:pPr marL="457200" marR="0" lvl="0" indent="-406400" algn="r" rt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Char char="●"/>
            </a:pPr>
            <a:r>
              <a:rPr lang="en-US" b="0" dirty="0" err="1">
                <a:cs typeface="+mj-cs"/>
                <a:rtl/>
              </a:rPr>
              <a:t>حدد</a:t>
            </a:r>
            <a:r>
              <a:rPr lang="en-US" b="0" dirty="0">
                <a:cs typeface="+mj-cs"/>
                <a:rtl/>
              </a:rPr>
              <a:t> </a:t>
            </a:r>
            <a:r>
              <a:rPr lang="en-US" b="0" dirty="0" err="1">
                <a:cs typeface="+mj-cs"/>
                <a:rtl/>
              </a:rPr>
              <a:t>الأشخاص</a:t>
            </a:r>
            <a:r>
              <a:rPr lang="en-US" b="0" dirty="0">
                <a:cs typeface="+mj-cs"/>
                <a:rtl/>
              </a:rPr>
              <a:t> </a:t>
            </a:r>
            <a:r>
              <a:rPr lang="en-US" b="0" dirty="0" err="1">
                <a:cs typeface="+mj-cs"/>
                <a:rtl/>
              </a:rPr>
              <a:t>الذين</a:t>
            </a:r>
            <a:r>
              <a:rPr lang="en-US" b="0" dirty="0">
                <a:cs typeface="+mj-cs"/>
                <a:rtl/>
              </a:rPr>
              <a:t> </a:t>
            </a:r>
            <a:r>
              <a:rPr lang="en-US" b="0" dirty="0" err="1">
                <a:cs typeface="+mj-cs"/>
                <a:rtl/>
              </a:rPr>
              <a:t>ستستهدفهم</a:t>
            </a:r>
            <a:r>
              <a:rPr lang="en-US" b="0" dirty="0">
                <a:cs typeface="+mj-cs"/>
                <a:rtl/>
              </a:rPr>
              <a:t> </a:t>
            </a:r>
            <a:r>
              <a:rPr lang="en-US" b="0" dirty="0" err="1">
                <a:cs typeface="+mj-cs"/>
                <a:rtl/>
              </a:rPr>
              <a:t>في</a:t>
            </a:r>
            <a:r>
              <a:rPr lang="en-US" b="0" dirty="0">
                <a:cs typeface="+mj-cs"/>
                <a:rtl/>
              </a:rPr>
              <a:t> </a:t>
            </a:r>
            <a:r>
              <a:rPr lang="en-US" b="0" dirty="0" err="1">
                <a:cs typeface="+mj-cs"/>
                <a:rtl/>
              </a:rPr>
              <a:t>المناصرة</a:t>
            </a:r>
            <a:r>
              <a:rPr lang="en-US" b="0" dirty="0">
                <a:cs typeface="+mj-cs"/>
                <a:rtl/>
              </a:rPr>
              <a:t> </a:t>
            </a:r>
            <a:r>
              <a:rPr lang="en-US" b="0" dirty="0" err="1">
                <a:cs typeface="+mj-cs"/>
                <a:rtl/>
              </a:rPr>
              <a:t>من</a:t>
            </a:r>
            <a:r>
              <a:rPr lang="en-US" b="0" dirty="0">
                <a:cs typeface="+mj-cs"/>
                <a:rtl/>
              </a:rPr>
              <a:t> </a:t>
            </a:r>
            <a:r>
              <a:rPr lang="en-US" b="0" dirty="0" err="1">
                <a:cs typeface="+mj-cs"/>
                <a:rtl/>
              </a:rPr>
              <a:t>أجل</a:t>
            </a:r>
            <a:r>
              <a:rPr lang="en-US" b="0" dirty="0">
                <a:cs typeface="+mj-cs"/>
                <a:rtl/>
              </a:rPr>
              <a:t> </a:t>
            </a:r>
            <a:r>
              <a:rPr lang="en-US" b="0" dirty="0" err="1">
                <a:cs typeface="+mj-cs"/>
                <a:rtl/>
              </a:rPr>
              <a:t>استمرارية</a:t>
            </a:r>
            <a:r>
              <a:rPr lang="en-US" b="0" dirty="0">
                <a:cs typeface="+mj-cs"/>
                <a:rtl/>
              </a:rPr>
              <a:t> </a:t>
            </a:r>
            <a:r>
              <a:rPr lang="en-US" b="0" dirty="0" err="1">
                <a:cs typeface="+mj-cs"/>
                <a:rtl/>
              </a:rPr>
              <a:t>البرنامج</a:t>
            </a:r>
            <a:endParaRPr b="0" dirty="0">
              <a:cs typeface="+mj-cs"/>
            </a:endParaRPr>
          </a:p>
          <a:p>
            <a:pPr marL="457200" marR="0" lvl="0" indent="-406400" algn="r" rt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Char char="●"/>
            </a:pPr>
            <a:r>
              <a:rPr lang="en-US" b="0" dirty="0" err="1">
                <a:cs typeface="+mj-cs"/>
                <a:rtl/>
              </a:rPr>
              <a:t>قم</a:t>
            </a:r>
            <a:r>
              <a:rPr lang="en-US" b="0" dirty="0">
                <a:cs typeface="+mj-cs"/>
                <a:rtl/>
              </a:rPr>
              <a:t> </a:t>
            </a:r>
            <a:r>
              <a:rPr lang="en-US" b="0" dirty="0" err="1">
                <a:cs typeface="+mj-cs"/>
                <a:rtl/>
              </a:rPr>
              <a:t>بتحويل</a:t>
            </a:r>
            <a:r>
              <a:rPr lang="en-US" b="0" dirty="0">
                <a:cs typeface="+mj-cs"/>
                <a:rtl/>
              </a:rPr>
              <a:t> </a:t>
            </a:r>
            <a:r>
              <a:rPr lang="en-US" b="0" dirty="0" err="1">
                <a:cs typeface="+mj-cs"/>
                <a:rtl/>
              </a:rPr>
              <a:t>بعض</a:t>
            </a:r>
            <a:r>
              <a:rPr lang="en-US" b="0" dirty="0">
                <a:cs typeface="+mj-cs"/>
                <a:rtl/>
              </a:rPr>
              <a:t> </a:t>
            </a:r>
            <a:r>
              <a:rPr lang="en-US" b="0" dirty="0" err="1">
                <a:cs typeface="+mj-cs"/>
                <a:rtl/>
              </a:rPr>
              <a:t>رسائل</a:t>
            </a:r>
            <a:r>
              <a:rPr lang="en-US" b="0" dirty="0">
                <a:cs typeface="+mj-cs"/>
                <a:rtl/>
              </a:rPr>
              <a:t> </a:t>
            </a:r>
            <a:r>
              <a:rPr lang="en-US" b="0" dirty="0" err="1">
                <a:cs typeface="+mj-cs"/>
                <a:rtl/>
              </a:rPr>
              <a:t>المناصرة</a:t>
            </a:r>
            <a:r>
              <a:rPr lang="en-US" b="0" dirty="0">
                <a:cs typeface="+mj-cs"/>
                <a:rtl/>
              </a:rPr>
              <a:t> </a:t>
            </a:r>
            <a:r>
              <a:rPr lang="en-US" b="0" dirty="0" err="1">
                <a:cs typeface="+mj-cs"/>
                <a:rtl/>
              </a:rPr>
              <a:t>الرئيسية</a:t>
            </a:r>
            <a:r>
              <a:rPr lang="en-US" b="0" dirty="0">
                <a:cs typeface="+mj-cs"/>
                <a:rtl/>
              </a:rPr>
              <a:t> </a:t>
            </a:r>
            <a:r>
              <a:rPr lang="en-US" b="0" dirty="0" err="1">
                <a:cs typeface="+mj-cs"/>
                <a:rtl/>
              </a:rPr>
              <a:t>إلى</a:t>
            </a:r>
            <a:r>
              <a:rPr lang="en-US" b="0" dirty="0">
                <a:cs typeface="+mj-cs"/>
                <a:rtl/>
              </a:rPr>
              <a:t> </a:t>
            </a:r>
            <a:r>
              <a:rPr lang="ar-SY" b="0" dirty="0">
                <a:cs typeface="+mj-cs"/>
                <a:rtl/>
              </a:rPr>
              <a:t>(</a:t>
            </a:r>
            <a:r>
              <a:rPr lang="en-US" b="0" dirty="0" err="1">
                <a:cs typeface="+mj-cs"/>
                <a:rtl/>
              </a:rPr>
              <a:t>خطاب</a:t>
            </a:r>
            <a:r>
              <a:rPr lang="en-US" b="0" dirty="0">
                <a:cs typeface="+mj-cs"/>
                <a:rtl/>
              </a:rPr>
              <a:t> </a:t>
            </a:r>
            <a:r>
              <a:rPr lang="en-US" b="0" dirty="0" err="1">
                <a:cs typeface="+mj-cs"/>
                <a:rtl/>
              </a:rPr>
              <a:t>مصعد</a:t>
            </a:r>
            <a:r>
              <a:rPr lang="ar-SY" b="0" dirty="0">
                <a:cs typeface="+mj-cs"/>
                <a:rtl/>
              </a:rPr>
              <a:t>) </a:t>
            </a:r>
            <a:r>
              <a:rPr lang="en-US" b="0" dirty="0" err="1">
                <a:cs typeface="+mj-cs"/>
                <a:rtl/>
              </a:rPr>
              <a:t>أي</a:t>
            </a:r>
            <a:r>
              <a:rPr lang="en-US" b="0" dirty="0">
                <a:cs typeface="+mj-cs"/>
                <a:rtl/>
              </a:rPr>
              <a:t> </a:t>
            </a:r>
            <a:r>
              <a:rPr lang="en-US" b="0" dirty="0" err="1">
                <a:cs typeface="+mj-cs"/>
                <a:rtl/>
              </a:rPr>
              <a:t>حديث</a:t>
            </a:r>
            <a:r>
              <a:rPr lang="en-US" b="0" dirty="0">
                <a:cs typeface="+mj-cs"/>
                <a:rtl/>
              </a:rPr>
              <a:t> </a:t>
            </a:r>
            <a:r>
              <a:rPr lang="en-US" b="0" dirty="0" err="1">
                <a:cs typeface="+mj-cs"/>
                <a:rtl/>
              </a:rPr>
              <a:t>مختصر</a:t>
            </a:r>
            <a:r>
              <a:rPr lang="en-US" b="0" dirty="0">
                <a:cs typeface="+mj-cs"/>
                <a:rtl/>
              </a:rPr>
              <a:t> </a:t>
            </a:r>
            <a:r>
              <a:rPr lang="en-US" b="0" dirty="0" err="1">
                <a:cs typeface="+mj-cs"/>
                <a:rtl/>
              </a:rPr>
              <a:t>يحوي</a:t>
            </a:r>
            <a:r>
              <a:rPr lang="en-US" b="0" dirty="0">
                <a:cs typeface="+mj-cs"/>
                <a:rtl/>
              </a:rPr>
              <a:t> </a:t>
            </a:r>
            <a:r>
              <a:rPr lang="en-US" b="0" dirty="0" err="1">
                <a:cs typeface="+mj-cs"/>
                <a:rtl/>
              </a:rPr>
              <a:t>أهم</a:t>
            </a:r>
            <a:r>
              <a:rPr lang="en-US" b="0" dirty="0">
                <a:cs typeface="+mj-cs"/>
                <a:rtl/>
              </a:rPr>
              <a:t> </a:t>
            </a:r>
            <a:r>
              <a:rPr lang="en-US" b="0" dirty="0" err="1">
                <a:cs typeface="+mj-cs"/>
                <a:rtl/>
              </a:rPr>
              <a:t>الأفكار</a:t>
            </a:r>
            <a:r>
              <a:rPr lang="ar-SY" b="0" dirty="0">
                <a:cs typeface="+mj-cs"/>
                <a:rtl/>
              </a:rPr>
              <a:t> التي تود مشاركتها</a:t>
            </a:r>
            <a:endParaRPr b="0" dirty="0">
              <a:cs typeface="+mj-cs"/>
            </a:endParaRPr>
          </a:p>
          <a:p>
            <a:pPr marL="0" marR="0" lvl="0" indent="0" algn="r" rt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endParaRPr b="0" dirty="0">
              <a:cs typeface="+mj-cs"/>
            </a:endParaRPr>
          </a:p>
          <a:p>
            <a:pPr marL="0" marR="0" lvl="0" indent="0" algn="r" rt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ar-SY" b="0" dirty="0">
                <a:cs typeface="+mj-cs"/>
                <a:rtl/>
              </a:rPr>
              <a:t>لديكم 20 دقيقة</a:t>
            </a:r>
            <a:endParaRPr b="0" dirty="0">
              <a:cs typeface="+mj-cs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9" name="Google Shape;339;gcf214666bd_0_644"/>
          <p:cNvSpPr txBox="1">
            <a:spLocks noGrp="1"/>
          </p:cNvSpPr>
          <p:nvPr>
            <p:ph type="body" idx="1"/>
          </p:nvPr>
        </p:nvSpPr>
        <p:spPr>
          <a:xfrm>
            <a:off x="1828007" y="2076693"/>
            <a:ext cx="8535900" cy="62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1" anchor="t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</a:pPr>
            <a:r>
              <a:rPr lang="en-US">
                <a:cs typeface="+mj-cs"/>
                <a:rtl/>
              </a:rPr>
              <a:t>التخطيط للطوارئ</a:t>
            </a:r>
            <a:endParaRPr dirty="0">
              <a:cs typeface="+mj-cs"/>
            </a:endParaRPr>
          </a:p>
        </p:txBody>
      </p:sp>
      <p:sp>
        <p:nvSpPr>
          <p:cNvPr id="340" name="Google Shape;340;gcf214666bd_0_644"/>
          <p:cNvSpPr txBox="1">
            <a:spLocks noGrp="1"/>
          </p:cNvSpPr>
          <p:nvPr>
            <p:ph type="body" idx="2"/>
          </p:nvPr>
        </p:nvSpPr>
        <p:spPr>
          <a:xfrm>
            <a:off x="1754188" y="3051922"/>
            <a:ext cx="8683500" cy="145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1" anchor="t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</a:pPr>
            <a:r>
              <a:rPr lang="en-US">
                <a:cs typeface="+mj-cs"/>
                <a:rtl/>
              </a:rPr>
              <a:t> </a:t>
            </a:r>
            <a:endParaRPr>
              <a:cs typeface="+mj-cs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" name="Google Shape;345;gcf214666bd_0_862"/>
          <p:cNvSpPr txBox="1">
            <a:spLocks noGrp="1"/>
          </p:cNvSpPr>
          <p:nvPr>
            <p:ph type="body" idx="1"/>
          </p:nvPr>
        </p:nvSpPr>
        <p:spPr>
          <a:xfrm>
            <a:off x="4100513" y="528638"/>
            <a:ext cx="7300800" cy="127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1" anchor="t" anchorCtr="0">
            <a:normAutofit/>
          </a:bodyPr>
          <a:lstStyle/>
          <a:p>
            <a:pPr marL="0" lvl="0" indent="0" algn="r" rt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26794"/>
              </a:buClr>
              <a:buSzPts val="3200"/>
              <a:buNone/>
            </a:pPr>
            <a:r>
              <a:rPr lang="en-US">
                <a:cs typeface="+mj-cs"/>
                <a:rtl/>
              </a:rPr>
              <a:t>أهـداف الجلسة</a:t>
            </a:r>
            <a:endParaRPr>
              <a:cs typeface="+mj-cs"/>
            </a:endParaRPr>
          </a:p>
        </p:txBody>
      </p:sp>
      <p:sp>
        <p:nvSpPr>
          <p:cNvPr id="346" name="Google Shape;346;gcf214666bd_0_862"/>
          <p:cNvSpPr txBox="1">
            <a:spLocks noGrp="1"/>
          </p:cNvSpPr>
          <p:nvPr>
            <p:ph type="body" idx="2"/>
          </p:nvPr>
        </p:nvSpPr>
        <p:spPr>
          <a:xfrm>
            <a:off x="4100525" y="1544500"/>
            <a:ext cx="7300800" cy="439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1" anchor="t" anchorCtr="0">
            <a:normAutofit/>
          </a:bodyPr>
          <a:lstStyle/>
          <a:p>
            <a:pPr marL="228600" lvl="0" indent="-50800" algn="r" rt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</a:pPr>
            <a:r>
              <a:rPr lang="en-US" dirty="0" err="1">
                <a:cs typeface="+mj-cs"/>
                <a:rtl/>
              </a:rPr>
              <a:t>في</a:t>
            </a:r>
            <a:r>
              <a:rPr lang="en-US" dirty="0">
                <a:cs typeface="+mj-cs"/>
                <a:rtl/>
              </a:rPr>
              <a:t> </a:t>
            </a:r>
            <a:r>
              <a:rPr lang="en-US" dirty="0" err="1">
                <a:cs typeface="+mj-cs"/>
                <a:rtl/>
              </a:rPr>
              <a:t>نهاية</a:t>
            </a:r>
            <a:r>
              <a:rPr lang="en-US" dirty="0">
                <a:cs typeface="+mj-cs"/>
                <a:rtl/>
              </a:rPr>
              <a:t> </a:t>
            </a:r>
            <a:r>
              <a:rPr lang="en-US" dirty="0" err="1">
                <a:cs typeface="+mj-cs"/>
                <a:rtl/>
              </a:rPr>
              <a:t>هذه</a:t>
            </a:r>
            <a:r>
              <a:rPr lang="en-US" dirty="0">
                <a:cs typeface="+mj-cs"/>
                <a:rtl/>
              </a:rPr>
              <a:t> </a:t>
            </a:r>
            <a:r>
              <a:rPr lang="en-US" dirty="0" err="1">
                <a:cs typeface="+mj-cs"/>
                <a:rtl/>
              </a:rPr>
              <a:t>الجلسة</a:t>
            </a:r>
            <a:r>
              <a:rPr lang="en-US" dirty="0">
                <a:cs typeface="+mj-cs"/>
                <a:rtl/>
              </a:rPr>
              <a:t> </a:t>
            </a:r>
            <a:r>
              <a:rPr lang="en-US" dirty="0" err="1">
                <a:cs typeface="+mj-cs"/>
                <a:rtl/>
              </a:rPr>
              <a:t>ستكون</a:t>
            </a:r>
            <a:r>
              <a:rPr lang="en-US" dirty="0">
                <a:cs typeface="+mj-cs"/>
                <a:rtl/>
              </a:rPr>
              <a:t> </a:t>
            </a:r>
            <a:r>
              <a:rPr lang="en-US" dirty="0" err="1">
                <a:cs typeface="+mj-cs"/>
                <a:rtl/>
              </a:rPr>
              <a:t>قادراً</a:t>
            </a:r>
            <a:r>
              <a:rPr lang="en-US" dirty="0">
                <a:cs typeface="+mj-cs"/>
                <a:rtl/>
              </a:rPr>
              <a:t> </a:t>
            </a:r>
            <a:r>
              <a:rPr lang="en-US" dirty="0" err="1">
                <a:cs typeface="+mj-cs"/>
                <a:rtl/>
              </a:rPr>
              <a:t>على</a:t>
            </a:r>
            <a:r>
              <a:rPr lang="en-US" dirty="0">
                <a:cs typeface="+mj-cs"/>
                <a:rtl/>
              </a:rPr>
              <a:t>:</a:t>
            </a:r>
            <a:endParaRPr dirty="0">
              <a:cs typeface="+mj-cs"/>
            </a:endParaRPr>
          </a:p>
          <a:p>
            <a:pPr marL="457200" marR="0" lvl="0" indent="0" algn="r" rt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dirty="0">
              <a:cs typeface="+mj-cs"/>
            </a:endParaRPr>
          </a:p>
          <a:p>
            <a:pPr marL="457200" marR="0" lvl="0" indent="-406400" algn="r" rt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Char char="•"/>
            </a:pPr>
            <a:r>
              <a:rPr lang="en-US" dirty="0" err="1">
                <a:cs typeface="+mj-cs"/>
                <a:rtl/>
              </a:rPr>
              <a:t>وصف</a:t>
            </a:r>
            <a:r>
              <a:rPr lang="en-US" dirty="0">
                <a:cs typeface="+mj-cs"/>
                <a:rtl/>
              </a:rPr>
              <a:t> </a:t>
            </a:r>
            <a:r>
              <a:rPr lang="en-US" dirty="0" err="1">
                <a:cs typeface="+mj-cs"/>
                <a:rtl/>
              </a:rPr>
              <a:t>المكونات</a:t>
            </a:r>
            <a:r>
              <a:rPr lang="en-US" dirty="0">
                <a:cs typeface="+mj-cs"/>
                <a:rtl/>
              </a:rPr>
              <a:t> </a:t>
            </a:r>
            <a:r>
              <a:rPr lang="ar-SY" dirty="0">
                <a:cs typeface="+mj-cs"/>
                <a:rtl/>
              </a:rPr>
              <a:t>الأساسية </a:t>
            </a:r>
            <a:r>
              <a:rPr lang="en-US" dirty="0" err="1">
                <a:cs typeface="+mj-cs"/>
                <a:rtl/>
              </a:rPr>
              <a:t>لخطة</a:t>
            </a:r>
            <a:r>
              <a:rPr lang="en-US" dirty="0">
                <a:cs typeface="+mj-cs"/>
                <a:rtl/>
              </a:rPr>
              <a:t> </a:t>
            </a:r>
            <a:r>
              <a:rPr lang="en-US" dirty="0" err="1">
                <a:cs typeface="+mj-cs"/>
                <a:rtl/>
              </a:rPr>
              <a:t>الطوارئ</a:t>
            </a:r>
            <a:r>
              <a:rPr lang="en-US" dirty="0">
                <a:cs typeface="+mj-cs"/>
                <a:rtl/>
              </a:rPr>
              <a:t> </a:t>
            </a:r>
            <a:endParaRPr dirty="0">
              <a:cs typeface="+mj-cs"/>
            </a:endParaRPr>
          </a:p>
          <a:p>
            <a:pPr marL="457200" marR="0" lvl="0" indent="0" algn="r" rt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dirty="0">
              <a:cs typeface="+mj-cs"/>
            </a:endParaRPr>
          </a:p>
          <a:p>
            <a:pPr marL="457200" marR="0" lvl="0" indent="-406400" algn="r" rt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Char char="•"/>
            </a:pPr>
            <a:r>
              <a:rPr lang="en-US" dirty="0" err="1">
                <a:cs typeface="+mj-cs"/>
                <a:rtl/>
              </a:rPr>
              <a:t>كتابة</a:t>
            </a:r>
            <a:r>
              <a:rPr lang="en-US" dirty="0">
                <a:cs typeface="+mj-cs"/>
                <a:rtl/>
              </a:rPr>
              <a:t> </a:t>
            </a:r>
            <a:r>
              <a:rPr lang="en-US" dirty="0" err="1">
                <a:cs typeface="+mj-cs"/>
                <a:rtl/>
              </a:rPr>
              <a:t>خطة</a:t>
            </a:r>
            <a:r>
              <a:rPr lang="en-US" dirty="0">
                <a:cs typeface="+mj-cs"/>
                <a:rtl/>
              </a:rPr>
              <a:t> </a:t>
            </a:r>
            <a:r>
              <a:rPr lang="en-US" dirty="0" err="1">
                <a:cs typeface="+mj-cs"/>
                <a:rtl/>
              </a:rPr>
              <a:t>طوارئ</a:t>
            </a:r>
            <a:r>
              <a:rPr lang="en-US" dirty="0">
                <a:cs typeface="+mj-cs"/>
                <a:rtl/>
              </a:rPr>
              <a:t> </a:t>
            </a:r>
            <a:r>
              <a:rPr lang="ar-SY" dirty="0">
                <a:cs typeface="+mj-cs"/>
                <a:rtl/>
              </a:rPr>
              <a:t>لبرنامج الأطفال المرتبطين </a:t>
            </a:r>
            <a:r>
              <a:rPr lang="en-US" dirty="0" err="1">
                <a:cs typeface="+mj-cs"/>
                <a:rtl/>
              </a:rPr>
              <a:t>بالقوّات</a:t>
            </a:r>
            <a:r>
              <a:rPr lang="en-US" dirty="0">
                <a:cs typeface="+mj-cs"/>
                <a:rtl/>
              </a:rPr>
              <a:t> </a:t>
            </a:r>
            <a:r>
              <a:rPr lang="en-US" dirty="0" err="1">
                <a:cs typeface="+mj-cs"/>
                <a:rtl/>
              </a:rPr>
              <a:t>المسلّحة</a:t>
            </a:r>
            <a:r>
              <a:rPr lang="en-US" dirty="0">
                <a:cs typeface="+mj-cs"/>
                <a:rtl/>
              </a:rPr>
              <a:t> </a:t>
            </a:r>
            <a:r>
              <a:rPr lang="en-US" dirty="0" err="1">
                <a:cs typeface="+mj-cs"/>
                <a:rtl/>
              </a:rPr>
              <a:t>والجماعات</a:t>
            </a:r>
            <a:r>
              <a:rPr lang="en-US" dirty="0">
                <a:cs typeface="+mj-cs"/>
                <a:rtl/>
              </a:rPr>
              <a:t> </a:t>
            </a:r>
            <a:r>
              <a:rPr lang="en-US" dirty="0" err="1">
                <a:cs typeface="+mj-cs"/>
                <a:rtl/>
              </a:rPr>
              <a:t>المسلّحة</a:t>
            </a:r>
            <a:r>
              <a:rPr lang="en-US" dirty="0">
                <a:cs typeface="+mj-cs"/>
                <a:rtl/>
              </a:rPr>
              <a:t> </a:t>
            </a:r>
            <a:r>
              <a:rPr lang="en-US" dirty="0" err="1">
                <a:cs typeface="+mj-cs"/>
                <a:rtl/>
              </a:rPr>
              <a:t>في</a:t>
            </a:r>
            <a:r>
              <a:rPr lang="en-US" dirty="0">
                <a:cs typeface="+mj-cs"/>
                <a:rtl/>
              </a:rPr>
              <a:t> </a:t>
            </a:r>
            <a:r>
              <a:rPr lang="en-US" dirty="0" err="1">
                <a:cs typeface="+mj-cs"/>
                <a:rtl/>
              </a:rPr>
              <a:t>سياق</a:t>
            </a:r>
            <a:r>
              <a:rPr lang="en-US" dirty="0">
                <a:cs typeface="+mj-cs"/>
                <a:rtl/>
              </a:rPr>
              <a:t> </a:t>
            </a:r>
            <a:r>
              <a:rPr lang="ar-SY" dirty="0">
                <a:cs typeface="+mj-cs"/>
                <a:rtl/>
              </a:rPr>
              <a:t>كوفيد-19</a:t>
            </a:r>
            <a:endParaRPr dirty="0">
              <a:cs typeface="+mj-cs"/>
            </a:endParaRPr>
          </a:p>
        </p:txBody>
      </p:sp>
      <p:sp>
        <p:nvSpPr>
          <p:cNvPr id="347" name="Google Shape;347;gcf214666bd_0_862"/>
          <p:cNvSpPr txBox="1">
            <a:spLocks noGrp="1"/>
          </p:cNvSpPr>
          <p:nvPr>
            <p:ph type="body" idx="3"/>
          </p:nvPr>
        </p:nvSpPr>
        <p:spPr>
          <a:xfrm>
            <a:off x="284417" y="528638"/>
            <a:ext cx="2970900" cy="479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1" anchor="t" anchorCtr="0">
            <a:normAutofit/>
          </a:bodyPr>
          <a:lstStyle/>
          <a:p>
            <a:pPr marL="0" lvl="0" indent="0" algn="r" rt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</a:pPr>
            <a:r>
              <a:rPr lang="en-US">
                <a:cs typeface="+mj-cs"/>
                <a:rtl/>
              </a:rPr>
              <a:t> </a:t>
            </a:r>
            <a:endParaRPr>
              <a:cs typeface="+mj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Google Shape;234;p1"/>
          <p:cNvSpPr txBox="1">
            <a:spLocks noGrp="1"/>
          </p:cNvSpPr>
          <p:nvPr>
            <p:ph type="body" idx="1"/>
          </p:nvPr>
        </p:nvSpPr>
        <p:spPr>
          <a:xfrm>
            <a:off x="1828007" y="2076693"/>
            <a:ext cx="8535987" cy="6279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1" anchor="t" anchorCtr="0">
            <a:normAutofit fontScale="85000" lnSpcReduction="10000"/>
          </a:bodyPr>
          <a:lstStyle/>
          <a:p>
            <a:pPr marL="0" lvl="0" indent="0" algn="ctr" rt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</a:pPr>
            <a:r>
              <a:rPr lang="en-US" dirty="0" err="1">
                <a:cs typeface="+mj-cs"/>
                <a:rtl/>
              </a:rPr>
              <a:t>استمرارية</a:t>
            </a:r>
            <a:r>
              <a:rPr lang="en-US" dirty="0">
                <a:cs typeface="+mj-cs"/>
                <a:rtl/>
              </a:rPr>
              <a:t> </a:t>
            </a:r>
            <a:r>
              <a:rPr lang="en-US" dirty="0" err="1">
                <a:cs typeface="+mj-cs"/>
                <a:rtl/>
              </a:rPr>
              <a:t>برنامج</a:t>
            </a:r>
            <a:r>
              <a:rPr lang="en-US" dirty="0">
                <a:cs typeface="+mj-cs"/>
                <a:rtl/>
              </a:rPr>
              <a:t> </a:t>
            </a:r>
            <a:r>
              <a:rPr lang="ar-SY" dirty="0">
                <a:cs typeface="+mj-cs"/>
                <a:rtl/>
              </a:rPr>
              <a:t>الأطفال المرتبطين </a:t>
            </a:r>
            <a:r>
              <a:rPr lang="en-US" dirty="0" err="1">
                <a:cs typeface="+mj-cs"/>
                <a:rtl/>
              </a:rPr>
              <a:t>بالقوّات</a:t>
            </a:r>
            <a:r>
              <a:rPr lang="en-US" dirty="0">
                <a:cs typeface="+mj-cs"/>
                <a:rtl/>
              </a:rPr>
              <a:t> </a:t>
            </a:r>
            <a:r>
              <a:rPr lang="en-US" dirty="0" err="1">
                <a:cs typeface="+mj-cs"/>
                <a:rtl/>
              </a:rPr>
              <a:t>المسلّحة</a:t>
            </a:r>
            <a:r>
              <a:rPr lang="en-US" dirty="0">
                <a:cs typeface="+mj-cs"/>
                <a:rtl/>
              </a:rPr>
              <a:t> </a:t>
            </a:r>
            <a:r>
              <a:rPr lang="en-US" dirty="0" err="1">
                <a:cs typeface="+mj-cs"/>
                <a:rtl/>
              </a:rPr>
              <a:t>والجماعات</a:t>
            </a:r>
            <a:r>
              <a:rPr lang="en-US" dirty="0">
                <a:cs typeface="+mj-cs"/>
                <a:rtl/>
              </a:rPr>
              <a:t> </a:t>
            </a:r>
            <a:r>
              <a:rPr lang="en-US" dirty="0" err="1">
                <a:cs typeface="+mj-cs"/>
                <a:rtl/>
              </a:rPr>
              <a:t>المسلّحة</a:t>
            </a:r>
            <a:r>
              <a:rPr lang="en-US" dirty="0">
                <a:cs typeface="+mj-cs"/>
                <a:rtl/>
              </a:rPr>
              <a:t> </a:t>
            </a:r>
            <a:r>
              <a:rPr lang="en-US" dirty="0" err="1">
                <a:cs typeface="+mj-cs"/>
                <a:rtl/>
              </a:rPr>
              <a:t>أثناء</a:t>
            </a:r>
            <a:r>
              <a:rPr lang="en-US" dirty="0">
                <a:cs typeface="+mj-cs"/>
                <a:rtl/>
              </a:rPr>
              <a:t> </a:t>
            </a:r>
            <a:r>
              <a:rPr lang="ar-SY" dirty="0">
                <a:cs typeface="+mj-cs"/>
                <a:rtl/>
              </a:rPr>
              <a:t>كوفيد-19</a:t>
            </a:r>
            <a:endParaRPr dirty="0">
              <a:cs typeface="+mj-cs"/>
            </a:endParaRPr>
          </a:p>
        </p:txBody>
      </p:sp>
      <p:sp>
        <p:nvSpPr>
          <p:cNvPr id="235" name="Google Shape;235;p1"/>
          <p:cNvSpPr txBox="1">
            <a:spLocks noGrp="1"/>
          </p:cNvSpPr>
          <p:nvPr>
            <p:ph type="body" idx="2"/>
          </p:nvPr>
        </p:nvSpPr>
        <p:spPr>
          <a:xfrm>
            <a:off x="1754188" y="3051922"/>
            <a:ext cx="8683625" cy="1455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1" anchor="t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</a:pPr>
            <a:r>
              <a:rPr lang="en-US">
                <a:rtl/>
              </a:rPr>
              <a:t> </a:t>
            </a:r>
            <a:endParaRPr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Google Shape;240;gced3f6e66a_0_6"/>
          <p:cNvSpPr txBox="1">
            <a:spLocks noGrp="1"/>
          </p:cNvSpPr>
          <p:nvPr>
            <p:ph type="body" idx="1"/>
          </p:nvPr>
        </p:nvSpPr>
        <p:spPr>
          <a:xfrm>
            <a:off x="4100513" y="528638"/>
            <a:ext cx="7300800" cy="127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1" anchor="t" anchorCtr="0">
            <a:normAutofit/>
          </a:bodyPr>
          <a:lstStyle/>
          <a:p>
            <a:pPr marL="0" lvl="0" indent="0" algn="r" rt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26794"/>
              </a:buClr>
              <a:buSzPts val="3200"/>
              <a:buNone/>
            </a:pPr>
            <a:r>
              <a:rPr lang="en-US" dirty="0" err="1">
                <a:cs typeface="+mj-cs"/>
                <a:rtl/>
              </a:rPr>
              <a:t>أهداف</a:t>
            </a:r>
            <a:r>
              <a:rPr lang="en-US" dirty="0">
                <a:cs typeface="+mj-cs"/>
                <a:rtl/>
              </a:rPr>
              <a:t> </a:t>
            </a:r>
            <a:r>
              <a:rPr lang="en-US" dirty="0" err="1">
                <a:cs typeface="+mj-cs"/>
                <a:rtl/>
              </a:rPr>
              <a:t>الدورة</a:t>
            </a:r>
            <a:r>
              <a:rPr lang="ar-SY" dirty="0">
                <a:cs typeface="+mj-cs"/>
                <a:rtl/>
              </a:rPr>
              <a:t> التدريبية</a:t>
            </a:r>
            <a:endParaRPr dirty="0">
              <a:cs typeface="+mj-cs"/>
            </a:endParaRPr>
          </a:p>
        </p:txBody>
      </p:sp>
      <p:sp>
        <p:nvSpPr>
          <p:cNvPr id="241" name="Google Shape;241;gced3f6e66a_0_6"/>
          <p:cNvSpPr txBox="1">
            <a:spLocks noGrp="1"/>
          </p:cNvSpPr>
          <p:nvPr>
            <p:ph type="body" idx="2"/>
          </p:nvPr>
        </p:nvSpPr>
        <p:spPr>
          <a:xfrm>
            <a:off x="4100525" y="1544500"/>
            <a:ext cx="7300800" cy="439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1" anchor="t" anchorCtr="0">
            <a:normAutofit lnSpcReduction="10000"/>
          </a:bodyPr>
          <a:lstStyle/>
          <a:p>
            <a:pPr marL="228600" lvl="0" indent="-50800" algn="r" rt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</a:pPr>
            <a:r>
              <a:rPr lang="en-US" dirty="0" err="1">
                <a:cs typeface="+mn-cs"/>
                <a:rtl/>
              </a:rPr>
              <a:t>بنهاية</a:t>
            </a:r>
            <a:r>
              <a:rPr lang="en-US" dirty="0">
                <a:cs typeface="+mn-cs"/>
                <a:rtl/>
              </a:rPr>
              <a:t> </a:t>
            </a:r>
            <a:r>
              <a:rPr lang="en-US" dirty="0" err="1">
                <a:cs typeface="+mn-cs"/>
                <a:rtl/>
              </a:rPr>
              <a:t>هذه</a:t>
            </a:r>
            <a:r>
              <a:rPr lang="en-US" dirty="0">
                <a:cs typeface="+mn-cs"/>
                <a:rtl/>
              </a:rPr>
              <a:t> </a:t>
            </a:r>
            <a:r>
              <a:rPr lang="en-US" dirty="0" err="1">
                <a:cs typeface="+mn-cs"/>
                <a:rtl/>
              </a:rPr>
              <a:t>الدورة</a:t>
            </a:r>
            <a:r>
              <a:rPr lang="en-US" dirty="0">
                <a:cs typeface="+mn-cs"/>
                <a:rtl/>
              </a:rPr>
              <a:t> </a:t>
            </a:r>
            <a:r>
              <a:rPr lang="en-US" dirty="0" err="1">
                <a:cs typeface="+mn-cs"/>
                <a:rtl/>
              </a:rPr>
              <a:t>سوف</a:t>
            </a:r>
            <a:r>
              <a:rPr lang="en-US" dirty="0">
                <a:cs typeface="+mn-cs"/>
                <a:rtl/>
              </a:rPr>
              <a:t> </a:t>
            </a:r>
            <a:r>
              <a:rPr lang="en-US" dirty="0" err="1">
                <a:cs typeface="+mn-cs"/>
                <a:rtl/>
              </a:rPr>
              <a:t>تكون</a:t>
            </a:r>
            <a:r>
              <a:rPr lang="en-US" dirty="0">
                <a:cs typeface="+mn-cs"/>
                <a:rtl/>
              </a:rPr>
              <a:t> </a:t>
            </a:r>
            <a:r>
              <a:rPr lang="en-US" dirty="0" err="1">
                <a:cs typeface="+mn-cs"/>
                <a:rtl/>
              </a:rPr>
              <a:t>قادراً</a:t>
            </a:r>
            <a:r>
              <a:rPr lang="en-US" dirty="0">
                <a:cs typeface="+mn-cs"/>
                <a:rtl/>
              </a:rPr>
              <a:t> </a:t>
            </a:r>
            <a:r>
              <a:rPr lang="en-US" dirty="0" err="1">
                <a:cs typeface="+mn-cs"/>
                <a:rtl/>
              </a:rPr>
              <a:t>على</a:t>
            </a:r>
            <a:r>
              <a:rPr lang="en-US" dirty="0">
                <a:cs typeface="+mn-cs"/>
                <a:rtl/>
              </a:rPr>
              <a:t>:</a:t>
            </a:r>
            <a:endParaRPr dirty="0">
              <a:cs typeface="+mn-cs"/>
            </a:endParaRPr>
          </a:p>
          <a:p>
            <a:pPr marL="228600" marR="0" lvl="0" indent="-50800" algn="r" rt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</a:pPr>
            <a:endParaRPr dirty="0">
              <a:cs typeface="+mn-cs"/>
            </a:endParaRPr>
          </a:p>
          <a:p>
            <a:pPr marL="457200" marR="0" lvl="0" indent="-406400" algn="r" rt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Char char="•"/>
            </a:pPr>
            <a:r>
              <a:rPr lang="en-US" dirty="0" err="1">
                <a:cs typeface="+mn-cs"/>
                <a:extLst>
                  <a:ext uri="http://customooxmlschemas.google.com/">
            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textRoundtripDataId="0"/>
                  </a:ext>
                </a:extLst>
              </a:rPr>
              <a:t>شرح</a:t>
            </a:r>
            <a:r>
              <a:rPr lang="en-US" dirty="0">
                <a:cs typeface="+mn-cs"/>
                <a:rtl/>
              </a:rPr>
              <a:t> </a:t>
            </a:r>
            <a:r>
              <a:rPr lang="en-US" dirty="0" err="1">
                <a:cs typeface="+mn-cs"/>
                <a:rtl/>
              </a:rPr>
              <a:t>كيفية</a:t>
            </a:r>
            <a:r>
              <a:rPr lang="en-US" dirty="0">
                <a:cs typeface="+mn-cs"/>
                <a:rtl/>
              </a:rPr>
              <a:t> </a:t>
            </a:r>
            <a:r>
              <a:rPr lang="en-US" dirty="0" err="1">
                <a:cs typeface="+mn-cs"/>
                <a:rtl/>
              </a:rPr>
              <a:t>تعزيز</a:t>
            </a:r>
            <a:r>
              <a:rPr lang="en-US" dirty="0">
                <a:cs typeface="+mn-cs"/>
                <a:rtl/>
              </a:rPr>
              <a:t> </a:t>
            </a:r>
            <a:r>
              <a:rPr lang="en-US" dirty="0" err="1">
                <a:cs typeface="+mn-cs"/>
                <a:rtl/>
              </a:rPr>
              <a:t>استمرارية</a:t>
            </a:r>
            <a:r>
              <a:rPr lang="en-US" dirty="0">
                <a:cs typeface="+mn-cs"/>
                <a:rtl/>
              </a:rPr>
              <a:t> </a:t>
            </a:r>
            <a:r>
              <a:rPr lang="en-US" dirty="0" err="1">
                <a:cs typeface="+mn-cs"/>
                <a:rtl/>
              </a:rPr>
              <a:t>برنامج</a:t>
            </a:r>
            <a:r>
              <a:rPr lang="en-US" dirty="0">
                <a:cs typeface="+mn-cs"/>
                <a:rtl/>
              </a:rPr>
              <a:t> </a:t>
            </a:r>
            <a:r>
              <a:rPr lang="ar-SY" dirty="0">
                <a:cs typeface="+mn-cs"/>
                <a:rtl/>
              </a:rPr>
              <a:t>الأطفال المرتبطين </a:t>
            </a:r>
            <a:r>
              <a:rPr lang="en-US" dirty="0" err="1">
                <a:cs typeface="+mn-cs"/>
                <a:rtl/>
              </a:rPr>
              <a:t>بالقوّات</a:t>
            </a:r>
            <a:r>
              <a:rPr lang="en-US" dirty="0">
                <a:cs typeface="+mn-cs"/>
                <a:rtl/>
              </a:rPr>
              <a:t> </a:t>
            </a:r>
            <a:r>
              <a:rPr lang="en-US" dirty="0" err="1">
                <a:cs typeface="+mn-cs"/>
                <a:rtl/>
              </a:rPr>
              <a:t>المسلّحة</a:t>
            </a:r>
            <a:r>
              <a:rPr lang="en-US" dirty="0">
                <a:cs typeface="+mn-cs"/>
                <a:rtl/>
              </a:rPr>
              <a:t> </a:t>
            </a:r>
            <a:r>
              <a:rPr lang="en-US" dirty="0" err="1">
                <a:cs typeface="+mn-cs"/>
                <a:rtl/>
              </a:rPr>
              <a:t>والجماعات</a:t>
            </a:r>
            <a:r>
              <a:rPr lang="en-US" dirty="0">
                <a:cs typeface="+mn-cs"/>
                <a:rtl/>
              </a:rPr>
              <a:t> </a:t>
            </a:r>
            <a:r>
              <a:rPr lang="en-US" dirty="0" err="1">
                <a:cs typeface="+mn-cs"/>
                <a:rtl/>
              </a:rPr>
              <a:t>المسلّحة</a:t>
            </a:r>
            <a:r>
              <a:rPr lang="en-US" dirty="0">
                <a:cs typeface="+mn-cs"/>
                <a:rtl/>
              </a:rPr>
              <a:t> </a:t>
            </a:r>
            <a:r>
              <a:rPr lang="ar-SY" dirty="0" err="1">
                <a:cs typeface="+mn-cs"/>
                <a:rtl/>
              </a:rPr>
              <a:t>وت</a:t>
            </a:r>
            <a:r>
              <a:rPr lang="en-US" dirty="0" err="1">
                <a:cs typeface="+mn-cs"/>
                <a:rtl/>
              </a:rPr>
              <a:t>حديد</a:t>
            </a:r>
            <a:r>
              <a:rPr lang="en-US" dirty="0">
                <a:cs typeface="+mn-cs"/>
                <a:rtl/>
              </a:rPr>
              <a:t> </a:t>
            </a:r>
            <a:r>
              <a:rPr lang="en-US" dirty="0" err="1">
                <a:cs typeface="+mn-cs"/>
                <a:rtl/>
              </a:rPr>
              <a:t>مسؤوليات</a:t>
            </a:r>
            <a:r>
              <a:rPr lang="en-US" dirty="0">
                <a:cs typeface="+mn-cs"/>
                <a:rtl/>
              </a:rPr>
              <a:t> </a:t>
            </a:r>
            <a:r>
              <a:rPr lang="en-US" dirty="0" err="1">
                <a:cs typeface="+mn-cs"/>
                <a:rtl/>
              </a:rPr>
              <a:t>أصحاب</a:t>
            </a:r>
            <a:r>
              <a:rPr lang="en-US" dirty="0">
                <a:cs typeface="+mn-cs"/>
                <a:rtl/>
              </a:rPr>
              <a:t> </a:t>
            </a:r>
            <a:r>
              <a:rPr lang="en-US" dirty="0" err="1">
                <a:cs typeface="+mn-cs"/>
                <a:rtl/>
              </a:rPr>
              <a:t>المصلحة</a:t>
            </a:r>
            <a:r>
              <a:rPr lang="en-US" dirty="0">
                <a:cs typeface="+mn-cs"/>
                <a:rtl/>
              </a:rPr>
              <a:t> </a:t>
            </a:r>
            <a:r>
              <a:rPr lang="en-US" dirty="0" err="1">
                <a:cs typeface="+mn-cs"/>
                <a:rtl/>
              </a:rPr>
              <a:t>الرئيسيين</a:t>
            </a:r>
            <a:r>
              <a:rPr lang="en-US" dirty="0">
                <a:cs typeface="+mn-cs"/>
                <a:rtl/>
              </a:rPr>
              <a:t> </a:t>
            </a:r>
            <a:endParaRPr dirty="0">
              <a:cs typeface="+mn-cs"/>
            </a:endParaRPr>
          </a:p>
          <a:p>
            <a:pPr marL="457200" marR="0" lvl="0" indent="0" algn="r" rt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dirty="0">
              <a:cs typeface="+mn-cs"/>
            </a:endParaRPr>
          </a:p>
          <a:p>
            <a:pPr marL="457200" marR="0" lvl="0" indent="-406400" algn="r" rt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Char char="•"/>
            </a:pPr>
            <a:r>
              <a:rPr lang="en-US" dirty="0" err="1">
                <a:cs typeface="+mn-cs"/>
                <a:extLst>
                  <a:ext uri="http://customooxmlschemas.google.com/">
            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textRoundtripDataId="1"/>
                  </a:ext>
                </a:extLst>
              </a:rPr>
              <a:t>شرح</a:t>
            </a:r>
            <a:r>
              <a:rPr lang="en-US" dirty="0">
                <a:cs typeface="+mn-cs"/>
                <a:rtl/>
              </a:rPr>
              <a:t> </a:t>
            </a:r>
            <a:r>
              <a:rPr lang="en-US" dirty="0" err="1">
                <a:cs typeface="+mn-cs"/>
                <a:rtl/>
              </a:rPr>
              <a:t>كيفية</a:t>
            </a:r>
            <a:r>
              <a:rPr lang="en-US" dirty="0">
                <a:cs typeface="+mn-cs"/>
                <a:rtl/>
              </a:rPr>
              <a:t> </a:t>
            </a:r>
            <a:r>
              <a:rPr lang="en-US" dirty="0" err="1">
                <a:cs typeface="+mn-cs"/>
                <a:rtl/>
              </a:rPr>
              <a:t>تعزيز</a:t>
            </a:r>
            <a:r>
              <a:rPr lang="en-US" dirty="0">
                <a:cs typeface="+mn-cs"/>
                <a:rtl/>
              </a:rPr>
              <a:t> </a:t>
            </a:r>
            <a:r>
              <a:rPr lang="en-US" dirty="0" err="1">
                <a:cs typeface="+mn-cs"/>
                <a:rtl/>
              </a:rPr>
              <a:t>حماية</a:t>
            </a:r>
            <a:r>
              <a:rPr lang="en-US" dirty="0">
                <a:cs typeface="+mn-cs"/>
                <a:rtl/>
              </a:rPr>
              <a:t> </a:t>
            </a:r>
            <a:r>
              <a:rPr lang="en-US" dirty="0" err="1">
                <a:cs typeface="+mn-cs"/>
                <a:rtl/>
              </a:rPr>
              <a:t>البيانات</a:t>
            </a:r>
            <a:r>
              <a:rPr lang="en-US" dirty="0">
                <a:cs typeface="+mn-cs"/>
                <a:rtl/>
              </a:rPr>
              <a:t> </a:t>
            </a:r>
            <a:r>
              <a:rPr lang="en-US" dirty="0" err="1">
                <a:cs typeface="+mn-cs"/>
                <a:rtl/>
              </a:rPr>
              <a:t>والمشاركة</a:t>
            </a:r>
            <a:r>
              <a:rPr lang="en-US" dirty="0">
                <a:cs typeface="+mn-cs"/>
                <a:rtl/>
              </a:rPr>
              <a:t> </a:t>
            </a:r>
            <a:r>
              <a:rPr lang="en-US" dirty="0" err="1">
                <a:cs typeface="+mn-cs"/>
                <a:rtl/>
              </a:rPr>
              <a:t>الآمنة</a:t>
            </a:r>
            <a:r>
              <a:rPr lang="en-US" dirty="0">
                <a:cs typeface="+mn-cs"/>
                <a:rtl/>
              </a:rPr>
              <a:t> </a:t>
            </a:r>
            <a:r>
              <a:rPr lang="en-US" dirty="0" err="1">
                <a:cs typeface="+mn-cs"/>
                <a:rtl/>
              </a:rPr>
              <a:t>للبيانات</a:t>
            </a:r>
            <a:endParaRPr dirty="0">
              <a:cs typeface="+mn-cs"/>
            </a:endParaRPr>
          </a:p>
          <a:p>
            <a:pPr marL="457200" marR="0" lvl="0" indent="0" algn="r" rt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dirty="0">
              <a:cs typeface="+mn-cs"/>
            </a:endParaRPr>
          </a:p>
          <a:p>
            <a:pPr marL="457200" marR="0" lvl="0" indent="-406400" algn="r" rt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Char char="•"/>
            </a:pPr>
            <a:r>
              <a:rPr lang="en-US" dirty="0" err="1">
                <a:cs typeface="+mn-cs"/>
                <a:rtl/>
              </a:rPr>
              <a:t>مناقشة</a:t>
            </a:r>
            <a:r>
              <a:rPr lang="en-US" dirty="0">
                <a:cs typeface="+mn-cs"/>
                <a:rtl/>
              </a:rPr>
              <a:t> </a:t>
            </a:r>
            <a:r>
              <a:rPr lang="en-US" dirty="0" err="1">
                <a:cs typeface="+mn-cs"/>
                <a:rtl/>
              </a:rPr>
              <a:t>كيفية</a:t>
            </a:r>
            <a:r>
              <a:rPr lang="en-US" dirty="0">
                <a:cs typeface="+mn-cs"/>
                <a:rtl/>
              </a:rPr>
              <a:t> </a:t>
            </a:r>
            <a:r>
              <a:rPr lang="ar-SY" dirty="0">
                <a:cs typeface="+mn-cs"/>
                <a:rtl/>
              </a:rPr>
              <a:t>القيام ب</a:t>
            </a:r>
            <a:r>
              <a:rPr lang="en-US" dirty="0" err="1">
                <a:cs typeface="+mn-cs"/>
                <a:rtl/>
              </a:rPr>
              <a:t>المناصرة</a:t>
            </a:r>
            <a:r>
              <a:rPr lang="en-US" dirty="0">
                <a:cs typeface="+mn-cs"/>
                <a:rtl/>
              </a:rPr>
              <a:t> </a:t>
            </a:r>
            <a:r>
              <a:rPr lang="en-US" dirty="0" err="1">
                <a:cs typeface="+mn-cs"/>
                <a:rtl/>
              </a:rPr>
              <a:t>من</a:t>
            </a:r>
            <a:r>
              <a:rPr lang="en-US" dirty="0">
                <a:cs typeface="+mn-cs"/>
                <a:rtl/>
              </a:rPr>
              <a:t> </a:t>
            </a:r>
            <a:r>
              <a:rPr lang="en-US" dirty="0" err="1">
                <a:cs typeface="+mn-cs"/>
                <a:rtl/>
              </a:rPr>
              <a:t>أجل</a:t>
            </a:r>
            <a:r>
              <a:rPr lang="en-US" dirty="0">
                <a:cs typeface="+mn-cs"/>
                <a:rtl/>
              </a:rPr>
              <a:t> </a:t>
            </a:r>
            <a:r>
              <a:rPr lang="en-US" dirty="0" err="1">
                <a:cs typeface="+mn-cs"/>
                <a:rtl/>
              </a:rPr>
              <a:t>استمرارية</a:t>
            </a:r>
            <a:r>
              <a:rPr lang="en-US" dirty="0">
                <a:cs typeface="+mn-cs"/>
                <a:rtl/>
              </a:rPr>
              <a:t> </a:t>
            </a:r>
            <a:r>
              <a:rPr lang="en-US" dirty="0" err="1">
                <a:cs typeface="+mn-cs"/>
                <a:rtl/>
              </a:rPr>
              <a:t>البرنامج</a:t>
            </a:r>
            <a:endParaRPr dirty="0">
              <a:cs typeface="+mn-cs"/>
            </a:endParaRPr>
          </a:p>
          <a:p>
            <a:pPr marL="457200" marR="0" lvl="0" indent="0" algn="r" rt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dirty="0">
              <a:cs typeface="+mn-cs"/>
            </a:endParaRPr>
          </a:p>
          <a:p>
            <a:pPr marL="457200" marR="0" lvl="0" indent="-406400" algn="r" rt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Char char="•"/>
            </a:pPr>
            <a:r>
              <a:rPr lang="en-US" dirty="0" err="1">
                <a:cs typeface="+mn-cs"/>
                <a:rtl/>
              </a:rPr>
              <a:t>كتابة</a:t>
            </a:r>
            <a:r>
              <a:rPr lang="en-US" dirty="0">
                <a:cs typeface="+mn-cs"/>
                <a:rtl/>
              </a:rPr>
              <a:t> </a:t>
            </a:r>
            <a:r>
              <a:rPr lang="en-US" dirty="0" err="1">
                <a:cs typeface="+mn-cs"/>
                <a:rtl/>
              </a:rPr>
              <a:t>خطة</a:t>
            </a:r>
            <a:r>
              <a:rPr lang="en-US" dirty="0">
                <a:cs typeface="+mn-cs"/>
                <a:rtl/>
              </a:rPr>
              <a:t> </a:t>
            </a:r>
            <a:r>
              <a:rPr lang="en-US" dirty="0" err="1">
                <a:cs typeface="+mn-cs"/>
                <a:rtl/>
              </a:rPr>
              <a:t>طوارئ</a:t>
            </a:r>
            <a:r>
              <a:rPr lang="en-US" dirty="0">
                <a:cs typeface="+mn-cs"/>
                <a:rtl/>
              </a:rPr>
              <a:t> </a:t>
            </a:r>
            <a:r>
              <a:rPr lang="en-US" dirty="0" err="1">
                <a:cs typeface="+mn-cs"/>
                <a:rtl/>
              </a:rPr>
              <a:t>لبرامج</a:t>
            </a:r>
            <a:r>
              <a:rPr lang="en-US" dirty="0">
                <a:cs typeface="+mn-cs"/>
                <a:rtl/>
              </a:rPr>
              <a:t> </a:t>
            </a:r>
            <a:r>
              <a:rPr lang="ar-SY" dirty="0">
                <a:cs typeface="+mn-cs"/>
                <a:rtl/>
              </a:rPr>
              <a:t>الأطفال المرتبطين </a:t>
            </a:r>
            <a:r>
              <a:rPr lang="en-US" dirty="0" err="1">
                <a:cs typeface="+mn-cs"/>
                <a:rtl/>
              </a:rPr>
              <a:t>بالقوّات</a:t>
            </a:r>
            <a:r>
              <a:rPr lang="en-US" dirty="0">
                <a:cs typeface="+mn-cs"/>
                <a:rtl/>
              </a:rPr>
              <a:t> </a:t>
            </a:r>
            <a:r>
              <a:rPr lang="en-US" dirty="0" err="1">
                <a:cs typeface="+mn-cs"/>
                <a:rtl/>
              </a:rPr>
              <a:t>المسلّحة</a:t>
            </a:r>
            <a:r>
              <a:rPr lang="en-US" dirty="0">
                <a:cs typeface="+mn-cs"/>
                <a:rtl/>
              </a:rPr>
              <a:t> </a:t>
            </a:r>
            <a:r>
              <a:rPr lang="en-US" dirty="0" err="1">
                <a:cs typeface="+mn-cs"/>
                <a:rtl/>
              </a:rPr>
              <a:t>والجماعات</a:t>
            </a:r>
            <a:r>
              <a:rPr lang="en-US" dirty="0">
                <a:cs typeface="+mn-cs"/>
                <a:rtl/>
              </a:rPr>
              <a:t> </a:t>
            </a:r>
            <a:r>
              <a:rPr lang="en-US" dirty="0" err="1">
                <a:cs typeface="+mn-cs"/>
                <a:rtl/>
              </a:rPr>
              <a:t>المسلّحة</a:t>
            </a:r>
            <a:r>
              <a:rPr lang="en-US" dirty="0">
                <a:cs typeface="+mn-cs"/>
                <a:rtl/>
              </a:rPr>
              <a:t> </a:t>
            </a:r>
            <a:r>
              <a:rPr lang="en-US" dirty="0" err="1">
                <a:cs typeface="+mn-cs"/>
                <a:rtl/>
              </a:rPr>
              <a:t>في</a:t>
            </a:r>
            <a:r>
              <a:rPr lang="en-US" dirty="0">
                <a:cs typeface="+mn-cs"/>
                <a:rtl/>
              </a:rPr>
              <a:t> </a:t>
            </a:r>
            <a:r>
              <a:rPr lang="en-US" dirty="0" err="1">
                <a:cs typeface="+mn-cs"/>
                <a:rtl/>
              </a:rPr>
              <a:t>سياق</a:t>
            </a:r>
            <a:r>
              <a:rPr lang="ar-SY" dirty="0">
                <a:cs typeface="+mn-cs"/>
                <a:rtl/>
              </a:rPr>
              <a:t> كوفيد-19</a:t>
            </a:r>
            <a:endParaRPr dirty="0">
              <a:cs typeface="+mn-cs"/>
            </a:endParaRPr>
          </a:p>
        </p:txBody>
      </p:sp>
      <p:sp>
        <p:nvSpPr>
          <p:cNvPr id="242" name="Google Shape;242;gced3f6e66a_0_6"/>
          <p:cNvSpPr txBox="1">
            <a:spLocks noGrp="1"/>
          </p:cNvSpPr>
          <p:nvPr>
            <p:ph type="body" idx="3"/>
          </p:nvPr>
        </p:nvSpPr>
        <p:spPr>
          <a:xfrm>
            <a:off x="284417" y="528638"/>
            <a:ext cx="2970900" cy="479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1" anchor="t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</a:pPr>
            <a:r>
              <a:rPr lang="en-US">
                <a:rtl/>
              </a:rPr>
              <a:t> 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gced3f6e66a_0_12"/>
          <p:cNvSpPr txBox="1">
            <a:spLocks noGrp="1"/>
          </p:cNvSpPr>
          <p:nvPr>
            <p:ph type="title"/>
          </p:nvPr>
        </p:nvSpPr>
        <p:spPr>
          <a:xfrm>
            <a:off x="667548" y="29917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1" anchor="ctr" anchorCtr="0">
            <a:normAutofit/>
          </a:bodyPr>
          <a:lstStyle/>
          <a:p>
            <a:pPr marL="0" lvl="0" indent="0" algn="r" rt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Font typeface="Helvetica Neue"/>
              <a:buNone/>
            </a:pPr>
            <a:r>
              <a:rPr lang="en-US" dirty="0" err="1">
                <a:cs typeface="+mn-cs"/>
                <a:rtl/>
              </a:rPr>
              <a:t>بنية</a:t>
            </a:r>
            <a:r>
              <a:rPr lang="en-US" dirty="0">
                <a:cs typeface="+mn-cs"/>
                <a:rtl/>
              </a:rPr>
              <a:t> </a:t>
            </a:r>
            <a:r>
              <a:rPr lang="en-US" dirty="0" err="1">
                <a:cs typeface="+mn-cs"/>
                <a:rtl/>
              </a:rPr>
              <a:t>الدورة</a:t>
            </a:r>
            <a:endParaRPr dirty="0">
              <a:cs typeface="+mn-cs"/>
            </a:endParaRPr>
          </a:p>
        </p:txBody>
      </p:sp>
      <p:grpSp>
        <p:nvGrpSpPr>
          <p:cNvPr id="248" name="Google Shape;248;gced3f6e66a_0_12"/>
          <p:cNvGrpSpPr/>
          <p:nvPr/>
        </p:nvGrpSpPr>
        <p:grpSpPr>
          <a:xfrm>
            <a:off x="10029402" y="2963172"/>
            <a:ext cx="2339944" cy="2759572"/>
            <a:chOff x="571536" y="1957150"/>
            <a:chExt cx="1755002" cy="2069731"/>
          </a:xfrm>
        </p:grpSpPr>
        <p:sp>
          <p:nvSpPr>
            <p:cNvPr id="249" name="Google Shape;249;gced3f6e66a_0_12"/>
            <p:cNvSpPr/>
            <p:nvPr/>
          </p:nvSpPr>
          <p:spPr>
            <a:xfrm>
              <a:off x="1151886" y="1957150"/>
              <a:ext cx="594300" cy="594300"/>
            </a:xfrm>
            <a:prstGeom prst="ellipse">
              <a:avLst/>
            </a:prstGeom>
            <a:noFill/>
            <a:ln w="38100" cap="flat" cmpd="sng">
              <a:solidFill>
                <a:srgbClr val="01476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rtlCol="1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+mn-cs"/>
                <a:sym typeface="Arial"/>
              </a:endParaRPr>
            </a:p>
          </p:txBody>
        </p:sp>
        <p:sp>
          <p:nvSpPr>
            <p:cNvPr id="250" name="Google Shape;250;gced3f6e66a_0_12"/>
            <p:cNvSpPr txBox="1"/>
            <p:nvPr/>
          </p:nvSpPr>
          <p:spPr>
            <a:xfrm>
              <a:off x="1230636" y="2118324"/>
              <a:ext cx="436800" cy="321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rtlCol="1" anchor="t" anchorCtr="0">
              <a:noAutofit/>
            </a:bodyPr>
            <a:lstStyle/>
            <a:p>
              <a:pPr marL="0" marR="0" lvl="0" indent="0" algn="ctr" rtl="0">
                <a:lnSpc>
                  <a:spcPct val="115000"/>
                </a:lnSpc>
                <a:spcBef>
                  <a:spcPts val="0"/>
                </a:spcBef>
                <a:spcAft>
                  <a:spcPts val="210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lang="en-US" sz="1100" b="1" i="0" u="none" strike="noStrike" cap="none" dirty="0">
                  <a:solidFill>
                    <a:srgbClr val="014766"/>
                  </a:solidFill>
                  <a:latin typeface="Roboto"/>
                  <a:ea typeface="Roboto"/>
                  <a:cs typeface="+mn-cs"/>
                  <a:sym typeface="Roboto"/>
                  <a:rtl/>
                </a:rPr>
                <a:t>1</a:t>
              </a:r>
              <a:endParaRPr sz="1100" b="1" i="0" u="none" strike="noStrike" cap="none" dirty="0">
                <a:solidFill>
                  <a:srgbClr val="014766"/>
                </a:solidFill>
                <a:latin typeface="Roboto"/>
                <a:ea typeface="Roboto"/>
                <a:cs typeface="+mn-cs"/>
                <a:sym typeface="Roboto"/>
              </a:endParaRPr>
            </a:p>
          </p:txBody>
        </p:sp>
        <p:sp>
          <p:nvSpPr>
            <p:cNvPr id="251" name="Google Shape;251;gced3f6e66a_0_12"/>
            <p:cNvSpPr txBox="1"/>
            <p:nvPr/>
          </p:nvSpPr>
          <p:spPr>
            <a:xfrm>
              <a:off x="617438" y="2843086"/>
              <a:ext cx="1709100" cy="446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rtlCol="1" anchor="b" anchorCtr="0">
              <a:noAutofit/>
            </a:bodyPr>
            <a:lstStyle/>
            <a:p>
              <a:pPr marL="0" marR="0" lvl="0" indent="0" algn="ctr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Arial"/>
                <a:buNone/>
              </a:pPr>
              <a:r>
                <a:rPr lang="en-US" sz="2000" b="1" i="0" u="none" strike="noStrike" cap="none" dirty="0" err="1">
                  <a:solidFill>
                    <a:schemeClr val="accent1"/>
                  </a:solidFill>
                  <a:latin typeface="Roboto"/>
                  <a:ea typeface="Roboto"/>
                  <a:cs typeface="+mn-cs"/>
                  <a:sym typeface="Roboto"/>
                  <a:rtl/>
                </a:rPr>
                <a:t>الترحيب</a:t>
              </a:r>
              <a:r>
                <a:rPr lang="en-US" sz="2000" b="1" i="0" u="none" strike="noStrike" cap="none" dirty="0">
                  <a:solidFill>
                    <a:schemeClr val="accent1"/>
                  </a:solidFill>
                  <a:latin typeface="Roboto"/>
                  <a:ea typeface="Roboto"/>
                  <a:cs typeface="+mn-cs"/>
                  <a:sym typeface="Roboto"/>
                  <a:rtl/>
                </a:rPr>
                <a:t> </a:t>
              </a:r>
              <a:r>
                <a:rPr lang="en-US" sz="2000" b="1" i="0" u="none" strike="noStrike" cap="none" dirty="0" err="1">
                  <a:solidFill>
                    <a:schemeClr val="accent1"/>
                  </a:solidFill>
                  <a:latin typeface="Roboto"/>
                  <a:ea typeface="Roboto"/>
                  <a:cs typeface="+mn-cs"/>
                  <a:sym typeface="Roboto"/>
                  <a:rtl/>
                </a:rPr>
                <a:t>والتعارف</a:t>
              </a:r>
              <a:endParaRPr sz="2000" b="1" i="0" u="none" strike="noStrike" cap="none" dirty="0">
                <a:solidFill>
                  <a:schemeClr val="accent1"/>
                </a:solidFill>
                <a:latin typeface="Roboto"/>
                <a:ea typeface="Roboto"/>
                <a:cs typeface="+mn-cs"/>
                <a:sym typeface="Roboto"/>
              </a:endParaRPr>
            </a:p>
          </p:txBody>
        </p:sp>
        <p:sp>
          <p:nvSpPr>
            <p:cNvPr id="252" name="Google Shape;252;gced3f6e66a_0_12"/>
            <p:cNvSpPr txBox="1"/>
            <p:nvPr/>
          </p:nvSpPr>
          <p:spPr>
            <a:xfrm>
              <a:off x="571536" y="3289481"/>
              <a:ext cx="1755000" cy="73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rtlCol="1" anchor="t" anchorCtr="0">
              <a:noAutofit/>
            </a:bodyPr>
            <a:lstStyle/>
            <a:p>
              <a:pPr marL="0" marR="0" lvl="0" indent="0" algn="ctr" rtl="0">
                <a:lnSpc>
                  <a:spcPct val="115000"/>
                </a:lnSpc>
                <a:spcBef>
                  <a:spcPts val="0"/>
                </a:spcBef>
                <a:spcAft>
                  <a:spcPts val="210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endParaRPr sz="1100" b="0" i="0" u="none" strike="noStrike" cap="none">
                <a:solidFill>
                  <a:srgbClr val="A72A1E"/>
                </a:solidFill>
                <a:latin typeface="Roboto"/>
                <a:ea typeface="Roboto"/>
                <a:cs typeface="+mn-cs"/>
                <a:sym typeface="Roboto"/>
              </a:endParaRPr>
            </a:p>
          </p:txBody>
        </p:sp>
      </p:grpSp>
      <p:grpSp>
        <p:nvGrpSpPr>
          <p:cNvPr id="253" name="Google Shape;253;gced3f6e66a_0_12"/>
          <p:cNvGrpSpPr/>
          <p:nvPr/>
        </p:nvGrpSpPr>
        <p:grpSpPr>
          <a:xfrm>
            <a:off x="8307309" y="1985985"/>
            <a:ext cx="2278753" cy="2812148"/>
            <a:chOff x="2699423" y="1957150"/>
            <a:chExt cx="1709107" cy="2109164"/>
          </a:xfrm>
        </p:grpSpPr>
        <p:sp>
          <p:nvSpPr>
            <p:cNvPr id="254" name="Google Shape;254;gced3f6e66a_0_12"/>
            <p:cNvSpPr/>
            <p:nvPr/>
          </p:nvSpPr>
          <p:spPr>
            <a:xfrm>
              <a:off x="3256823" y="1957150"/>
              <a:ext cx="594300" cy="594300"/>
            </a:xfrm>
            <a:prstGeom prst="ellipse">
              <a:avLst/>
            </a:prstGeom>
            <a:noFill/>
            <a:ln w="38100" cap="flat" cmpd="sng">
              <a:solidFill>
                <a:srgbClr val="01476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rtlCol="1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+mn-cs"/>
                <a:sym typeface="Arial"/>
              </a:endParaRPr>
            </a:p>
          </p:txBody>
        </p:sp>
        <p:sp>
          <p:nvSpPr>
            <p:cNvPr id="255" name="Google Shape;255;gced3f6e66a_0_12"/>
            <p:cNvSpPr txBox="1"/>
            <p:nvPr/>
          </p:nvSpPr>
          <p:spPr>
            <a:xfrm>
              <a:off x="2699430" y="2730780"/>
              <a:ext cx="1709100" cy="897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rtlCol="1" anchor="b" anchorCtr="0">
              <a:noAutofit/>
            </a:bodyPr>
            <a:lstStyle/>
            <a:p>
              <a:pPr marL="0" marR="0" lvl="0" indent="0" algn="ctr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Arial"/>
                <a:buNone/>
              </a:pPr>
              <a:r>
                <a:rPr lang="en-US" sz="2000" b="1">
                  <a:solidFill>
                    <a:schemeClr val="accent1"/>
                  </a:solidFill>
                  <a:latin typeface="Roboto"/>
                  <a:ea typeface="Roboto"/>
                  <a:cs typeface="+mn-cs"/>
                  <a:sym typeface="Roboto"/>
                  <a:rtl/>
                </a:rPr>
                <a:t>التخطيط لاستمرارية البرنامج</a:t>
              </a:r>
              <a:endParaRPr sz="2000" b="1" i="0" u="none" strike="noStrike" cap="none" dirty="0">
                <a:solidFill>
                  <a:schemeClr val="accent1"/>
                </a:solidFill>
                <a:latin typeface="Roboto"/>
                <a:ea typeface="Roboto"/>
                <a:cs typeface="+mn-cs"/>
                <a:sym typeface="Roboto"/>
              </a:endParaRPr>
            </a:p>
          </p:txBody>
        </p:sp>
        <p:sp>
          <p:nvSpPr>
            <p:cNvPr id="256" name="Google Shape;256;gced3f6e66a_0_12"/>
            <p:cNvSpPr txBox="1"/>
            <p:nvPr/>
          </p:nvSpPr>
          <p:spPr>
            <a:xfrm>
              <a:off x="2699423" y="3328914"/>
              <a:ext cx="1709100" cy="73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rtlCol="1" anchor="t" anchorCtr="0">
              <a:noAutofit/>
            </a:bodyPr>
            <a:lstStyle/>
            <a:p>
              <a:pPr marL="0" marR="0" lvl="0" indent="0" algn="ctr" rtl="0">
                <a:lnSpc>
                  <a:spcPct val="115000"/>
                </a:lnSpc>
                <a:spcBef>
                  <a:spcPts val="0"/>
                </a:spcBef>
                <a:spcAft>
                  <a:spcPts val="210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endParaRPr sz="1100" b="0" i="0" u="none" strike="noStrike" cap="none">
                <a:solidFill>
                  <a:srgbClr val="A72A1E"/>
                </a:solidFill>
                <a:latin typeface="Roboto"/>
                <a:ea typeface="Roboto"/>
                <a:cs typeface="+mn-cs"/>
                <a:sym typeface="Roboto"/>
              </a:endParaRPr>
            </a:p>
          </p:txBody>
        </p:sp>
        <p:sp>
          <p:nvSpPr>
            <p:cNvPr id="257" name="Google Shape;257;gced3f6e66a_0_12"/>
            <p:cNvSpPr txBox="1"/>
            <p:nvPr/>
          </p:nvSpPr>
          <p:spPr>
            <a:xfrm>
              <a:off x="3335573" y="2118324"/>
              <a:ext cx="436800" cy="321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rtlCol="1" anchor="t" anchorCtr="0">
              <a:noAutofit/>
            </a:bodyPr>
            <a:lstStyle/>
            <a:p>
              <a:pPr marL="0" marR="0" lvl="0" indent="0" algn="ctr" rtl="0">
                <a:lnSpc>
                  <a:spcPct val="115000"/>
                </a:lnSpc>
                <a:spcBef>
                  <a:spcPts val="0"/>
                </a:spcBef>
                <a:spcAft>
                  <a:spcPts val="210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lang="en-US" sz="1100" b="1" i="0" u="none" strike="noStrike" cap="none">
                  <a:solidFill>
                    <a:srgbClr val="014766"/>
                  </a:solidFill>
                  <a:latin typeface="Roboto"/>
                  <a:ea typeface="Roboto"/>
                  <a:cs typeface="+mn-cs"/>
                  <a:sym typeface="Roboto"/>
                  <a:rtl/>
                </a:rPr>
                <a:t>2</a:t>
              </a:r>
              <a:endParaRPr sz="1100" b="1" i="0" u="none" strike="noStrike" cap="none">
                <a:solidFill>
                  <a:srgbClr val="014766"/>
                </a:solidFill>
                <a:latin typeface="Roboto"/>
                <a:ea typeface="Roboto"/>
                <a:cs typeface="+mn-cs"/>
                <a:sym typeface="Roboto"/>
              </a:endParaRPr>
            </a:p>
          </p:txBody>
        </p:sp>
      </p:grpSp>
      <p:grpSp>
        <p:nvGrpSpPr>
          <p:cNvPr id="258" name="Google Shape;258;gced3f6e66a_0_12"/>
          <p:cNvGrpSpPr/>
          <p:nvPr/>
        </p:nvGrpSpPr>
        <p:grpSpPr>
          <a:xfrm>
            <a:off x="4143496" y="2052968"/>
            <a:ext cx="2278744" cy="2530573"/>
            <a:chOff x="6863385" y="1957150"/>
            <a:chExt cx="1709101" cy="1897977"/>
          </a:xfrm>
        </p:grpSpPr>
        <p:sp>
          <p:nvSpPr>
            <p:cNvPr id="259" name="Google Shape;259;gced3f6e66a_0_12"/>
            <p:cNvSpPr/>
            <p:nvPr/>
          </p:nvSpPr>
          <p:spPr>
            <a:xfrm>
              <a:off x="7420786" y="1957150"/>
              <a:ext cx="594300" cy="594300"/>
            </a:xfrm>
            <a:prstGeom prst="ellipse">
              <a:avLst/>
            </a:prstGeom>
            <a:noFill/>
            <a:ln w="38100" cap="flat" cmpd="sng">
              <a:solidFill>
                <a:srgbClr val="01476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rtlCol="1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+mn-cs"/>
                <a:sym typeface="Arial"/>
              </a:endParaRPr>
            </a:p>
          </p:txBody>
        </p:sp>
        <p:sp>
          <p:nvSpPr>
            <p:cNvPr id="260" name="Google Shape;260;gced3f6e66a_0_12"/>
            <p:cNvSpPr txBox="1"/>
            <p:nvPr/>
          </p:nvSpPr>
          <p:spPr>
            <a:xfrm>
              <a:off x="6863385" y="2660908"/>
              <a:ext cx="1709100" cy="908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rtlCol="1" anchor="b" anchorCtr="0">
              <a:noAutofit/>
            </a:bodyPr>
            <a:lstStyle/>
            <a:p>
              <a:pPr marL="0" marR="0" lvl="0" indent="0" algn="ctr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Arial"/>
                <a:buNone/>
              </a:pPr>
              <a:r>
                <a:rPr lang="en-US" sz="2000" b="1">
                  <a:solidFill>
                    <a:schemeClr val="accent1"/>
                  </a:solidFill>
                  <a:latin typeface="Roboto"/>
                  <a:ea typeface="Roboto"/>
                  <a:cs typeface="+mn-cs"/>
                  <a:sym typeface="Roboto"/>
                  <a:rtl/>
                </a:rPr>
                <a:t>المناصرة من أجل استمرارية البرنامج</a:t>
              </a:r>
              <a:endParaRPr sz="2000" b="1" i="0" u="none" strike="noStrike" cap="none" dirty="0">
                <a:solidFill>
                  <a:schemeClr val="accent1"/>
                </a:solidFill>
                <a:latin typeface="Roboto"/>
                <a:ea typeface="Roboto"/>
                <a:cs typeface="+mn-cs"/>
                <a:sym typeface="Roboto"/>
              </a:endParaRPr>
            </a:p>
          </p:txBody>
        </p:sp>
        <p:sp>
          <p:nvSpPr>
            <p:cNvPr id="261" name="Google Shape;261;gced3f6e66a_0_12"/>
            <p:cNvSpPr txBox="1"/>
            <p:nvPr/>
          </p:nvSpPr>
          <p:spPr>
            <a:xfrm>
              <a:off x="6863386" y="3117727"/>
              <a:ext cx="1709100" cy="73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rtlCol="1" anchor="t" anchorCtr="0">
              <a:noAutofit/>
            </a:bodyPr>
            <a:lstStyle/>
            <a:p>
              <a:pPr marL="0" marR="0" lvl="0" indent="0" algn="ctr" rtl="0">
                <a:lnSpc>
                  <a:spcPct val="115000"/>
                </a:lnSpc>
                <a:spcBef>
                  <a:spcPts val="0"/>
                </a:spcBef>
                <a:spcAft>
                  <a:spcPts val="210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endParaRPr sz="1100" b="0" i="0" u="none" strike="noStrike" cap="none">
                <a:solidFill>
                  <a:srgbClr val="858585"/>
                </a:solidFill>
                <a:latin typeface="Roboto"/>
                <a:ea typeface="Roboto"/>
                <a:cs typeface="+mn-cs"/>
                <a:sym typeface="Roboto"/>
              </a:endParaRPr>
            </a:p>
          </p:txBody>
        </p:sp>
        <p:sp>
          <p:nvSpPr>
            <p:cNvPr id="262" name="Google Shape;262;gced3f6e66a_0_12"/>
            <p:cNvSpPr txBox="1"/>
            <p:nvPr/>
          </p:nvSpPr>
          <p:spPr>
            <a:xfrm>
              <a:off x="7499536" y="2118324"/>
              <a:ext cx="436800" cy="321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rtlCol="1" anchor="t" anchorCtr="0">
              <a:noAutofit/>
            </a:bodyPr>
            <a:lstStyle/>
            <a:p>
              <a:pPr marL="0" marR="0" lvl="0" indent="0" algn="ctr" rtl="0">
                <a:lnSpc>
                  <a:spcPct val="115000"/>
                </a:lnSpc>
                <a:spcBef>
                  <a:spcPts val="0"/>
                </a:spcBef>
                <a:spcAft>
                  <a:spcPts val="210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lang="en-US" sz="1100" b="1" i="0" u="none" strike="noStrike" cap="none">
                  <a:solidFill>
                    <a:srgbClr val="014766"/>
                  </a:solidFill>
                  <a:latin typeface="Roboto"/>
                  <a:ea typeface="Roboto"/>
                  <a:cs typeface="+mn-cs"/>
                  <a:sym typeface="Roboto"/>
                  <a:rtl/>
                </a:rPr>
                <a:t>4</a:t>
              </a:r>
              <a:endParaRPr sz="1100" b="1" i="0" u="none" strike="noStrike" cap="none">
                <a:solidFill>
                  <a:srgbClr val="014766"/>
                </a:solidFill>
                <a:latin typeface="Roboto"/>
                <a:ea typeface="Roboto"/>
                <a:cs typeface="+mn-cs"/>
                <a:sym typeface="Roboto"/>
              </a:endParaRPr>
            </a:p>
          </p:txBody>
        </p:sp>
      </p:grpSp>
      <p:grpSp>
        <p:nvGrpSpPr>
          <p:cNvPr id="263" name="Google Shape;263;gced3f6e66a_0_12"/>
          <p:cNvGrpSpPr/>
          <p:nvPr/>
        </p:nvGrpSpPr>
        <p:grpSpPr>
          <a:xfrm>
            <a:off x="6361287" y="2714648"/>
            <a:ext cx="2278747" cy="2530570"/>
            <a:chOff x="4781405" y="1957150"/>
            <a:chExt cx="1709103" cy="1897975"/>
          </a:xfrm>
        </p:grpSpPr>
        <p:sp>
          <p:nvSpPr>
            <p:cNvPr id="264" name="Google Shape;264;gced3f6e66a_0_12"/>
            <p:cNvSpPr/>
            <p:nvPr/>
          </p:nvSpPr>
          <p:spPr>
            <a:xfrm>
              <a:off x="5338808" y="1957150"/>
              <a:ext cx="594300" cy="594300"/>
            </a:xfrm>
            <a:prstGeom prst="ellipse">
              <a:avLst/>
            </a:prstGeom>
            <a:noFill/>
            <a:ln w="38100" cap="flat" cmpd="sng">
              <a:solidFill>
                <a:srgbClr val="01476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rtlCol="1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+mn-cs"/>
                <a:sym typeface="Arial"/>
              </a:endParaRPr>
            </a:p>
          </p:txBody>
        </p:sp>
        <p:sp>
          <p:nvSpPr>
            <p:cNvPr id="265" name="Google Shape;265;gced3f6e66a_0_12"/>
            <p:cNvSpPr txBox="1"/>
            <p:nvPr/>
          </p:nvSpPr>
          <p:spPr>
            <a:xfrm>
              <a:off x="4781405" y="2660914"/>
              <a:ext cx="1709100" cy="555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rtlCol="1" anchor="b" anchorCtr="0">
              <a:noAutofit/>
            </a:bodyPr>
            <a:lstStyle/>
            <a:p>
              <a:pPr marL="0" marR="0" lvl="0" indent="0" algn="ctr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Arial"/>
                <a:buNone/>
              </a:pPr>
              <a:r>
                <a:rPr lang="en-US" sz="2000" b="1">
                  <a:solidFill>
                    <a:schemeClr val="accent1"/>
                  </a:solidFill>
                  <a:latin typeface="Roboto"/>
                  <a:ea typeface="Roboto"/>
                  <a:cs typeface="+mn-cs"/>
                  <a:sym typeface="Roboto"/>
                  <a:rtl/>
                </a:rPr>
                <a:t>التعامل مع البيانات</a:t>
              </a:r>
              <a:endParaRPr sz="2000" b="1" i="0" u="none" strike="noStrike" cap="none">
                <a:solidFill>
                  <a:schemeClr val="accent1"/>
                </a:solidFill>
                <a:latin typeface="Roboto"/>
                <a:ea typeface="Roboto"/>
                <a:cs typeface="+mn-cs"/>
                <a:sym typeface="Roboto"/>
              </a:endParaRPr>
            </a:p>
          </p:txBody>
        </p:sp>
        <p:sp>
          <p:nvSpPr>
            <p:cNvPr id="266" name="Google Shape;266;gced3f6e66a_0_12"/>
            <p:cNvSpPr txBox="1"/>
            <p:nvPr/>
          </p:nvSpPr>
          <p:spPr>
            <a:xfrm>
              <a:off x="4781408" y="3117725"/>
              <a:ext cx="1709100" cy="73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rtlCol="1" anchor="t" anchorCtr="0">
              <a:noAutofit/>
            </a:bodyPr>
            <a:lstStyle/>
            <a:p>
              <a:pPr marL="0" marR="0" lvl="0" indent="0" algn="l" rtl="0">
                <a:lnSpc>
                  <a:spcPct val="115000"/>
                </a:lnSpc>
                <a:spcBef>
                  <a:spcPts val="0"/>
                </a:spcBef>
                <a:spcAft>
                  <a:spcPts val="210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endParaRPr sz="1100" b="0" i="0" u="none" strike="noStrike" cap="none">
                <a:solidFill>
                  <a:srgbClr val="858585"/>
                </a:solidFill>
                <a:latin typeface="Roboto"/>
                <a:ea typeface="Roboto"/>
                <a:cs typeface="+mn-cs"/>
                <a:sym typeface="Roboto"/>
              </a:endParaRPr>
            </a:p>
          </p:txBody>
        </p:sp>
        <p:sp>
          <p:nvSpPr>
            <p:cNvPr id="267" name="Google Shape;267;gced3f6e66a_0_12"/>
            <p:cNvSpPr txBox="1"/>
            <p:nvPr/>
          </p:nvSpPr>
          <p:spPr>
            <a:xfrm>
              <a:off x="5417558" y="2118324"/>
              <a:ext cx="436800" cy="321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rtlCol="1" anchor="t" anchorCtr="0">
              <a:noAutofit/>
            </a:bodyPr>
            <a:lstStyle/>
            <a:p>
              <a:pPr marL="0" marR="0" lvl="0" indent="0" algn="ctr" rtl="0">
                <a:lnSpc>
                  <a:spcPct val="115000"/>
                </a:lnSpc>
                <a:spcBef>
                  <a:spcPts val="0"/>
                </a:spcBef>
                <a:spcAft>
                  <a:spcPts val="210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lang="en-US" sz="1100" b="1" i="0" u="none" strike="noStrike" cap="none">
                  <a:solidFill>
                    <a:srgbClr val="014766"/>
                  </a:solidFill>
                  <a:latin typeface="Roboto"/>
                  <a:ea typeface="Roboto"/>
                  <a:cs typeface="+mn-cs"/>
                  <a:sym typeface="Roboto"/>
                  <a:rtl/>
                </a:rPr>
                <a:t>3</a:t>
              </a:r>
              <a:endParaRPr sz="1100" b="1" i="0" u="none" strike="noStrike" cap="none">
                <a:solidFill>
                  <a:srgbClr val="014766"/>
                </a:solidFill>
                <a:latin typeface="Roboto"/>
                <a:ea typeface="Roboto"/>
                <a:cs typeface="+mn-cs"/>
                <a:sym typeface="Roboto"/>
              </a:endParaRPr>
            </a:p>
          </p:txBody>
        </p:sp>
      </p:grpSp>
      <p:grpSp>
        <p:nvGrpSpPr>
          <p:cNvPr id="268" name="Google Shape;268;gced3f6e66a_0_12"/>
          <p:cNvGrpSpPr/>
          <p:nvPr/>
        </p:nvGrpSpPr>
        <p:grpSpPr>
          <a:xfrm>
            <a:off x="1745039" y="2937174"/>
            <a:ext cx="2278747" cy="2530570"/>
            <a:chOff x="4781405" y="1957150"/>
            <a:chExt cx="1709103" cy="1897975"/>
          </a:xfrm>
        </p:grpSpPr>
        <p:sp>
          <p:nvSpPr>
            <p:cNvPr id="269" name="Google Shape;269;gced3f6e66a_0_12"/>
            <p:cNvSpPr/>
            <p:nvPr/>
          </p:nvSpPr>
          <p:spPr>
            <a:xfrm>
              <a:off x="5338808" y="1957150"/>
              <a:ext cx="594300" cy="594300"/>
            </a:xfrm>
            <a:prstGeom prst="ellipse">
              <a:avLst/>
            </a:prstGeom>
            <a:noFill/>
            <a:ln w="38100" cap="flat" cmpd="sng">
              <a:solidFill>
                <a:srgbClr val="01476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rtlCol="1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+mn-cs"/>
                <a:sym typeface="Arial"/>
              </a:endParaRPr>
            </a:p>
          </p:txBody>
        </p:sp>
        <p:sp>
          <p:nvSpPr>
            <p:cNvPr id="270" name="Google Shape;270;gced3f6e66a_0_12"/>
            <p:cNvSpPr txBox="1"/>
            <p:nvPr/>
          </p:nvSpPr>
          <p:spPr>
            <a:xfrm>
              <a:off x="4781405" y="2660914"/>
              <a:ext cx="1709100" cy="555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rtlCol="1" anchor="b" anchorCtr="0">
              <a:noAutofit/>
            </a:bodyPr>
            <a:lstStyle/>
            <a:p>
              <a:pPr marL="0" marR="0" lvl="0" indent="0" algn="ctr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Arial"/>
                <a:buNone/>
              </a:pPr>
              <a:r>
                <a:rPr lang="en-US" sz="2000" b="1">
                  <a:solidFill>
                    <a:schemeClr val="accent1"/>
                  </a:solidFill>
                  <a:latin typeface="Roboto"/>
                  <a:ea typeface="Roboto"/>
                  <a:cs typeface="+mn-cs"/>
                  <a:sym typeface="Roboto"/>
                  <a:rtl/>
                </a:rPr>
                <a:t>التخطيط للطوارئ</a:t>
              </a:r>
              <a:endParaRPr sz="2000" b="1" i="0" u="none" strike="noStrike" cap="none">
                <a:solidFill>
                  <a:schemeClr val="accent1"/>
                </a:solidFill>
                <a:latin typeface="Roboto"/>
                <a:ea typeface="Roboto"/>
                <a:cs typeface="+mn-cs"/>
                <a:sym typeface="Roboto"/>
              </a:endParaRPr>
            </a:p>
          </p:txBody>
        </p:sp>
        <p:sp>
          <p:nvSpPr>
            <p:cNvPr id="271" name="Google Shape;271;gced3f6e66a_0_12"/>
            <p:cNvSpPr txBox="1"/>
            <p:nvPr/>
          </p:nvSpPr>
          <p:spPr>
            <a:xfrm>
              <a:off x="4781408" y="3117725"/>
              <a:ext cx="1709100" cy="73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rtlCol="1" anchor="t" anchorCtr="0">
              <a:noAutofit/>
            </a:bodyPr>
            <a:lstStyle/>
            <a:p>
              <a:pPr marL="0" marR="0" lvl="0" indent="0" algn="l" rtl="0">
                <a:lnSpc>
                  <a:spcPct val="115000"/>
                </a:lnSpc>
                <a:spcBef>
                  <a:spcPts val="0"/>
                </a:spcBef>
                <a:spcAft>
                  <a:spcPts val="210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endParaRPr sz="1100" b="0" i="0" u="none" strike="noStrike" cap="none">
                <a:solidFill>
                  <a:srgbClr val="858585"/>
                </a:solidFill>
                <a:latin typeface="Roboto"/>
                <a:ea typeface="Roboto"/>
                <a:cs typeface="+mn-cs"/>
                <a:sym typeface="Roboto"/>
              </a:endParaRPr>
            </a:p>
          </p:txBody>
        </p:sp>
        <p:sp>
          <p:nvSpPr>
            <p:cNvPr id="272" name="Google Shape;272;gced3f6e66a_0_12"/>
            <p:cNvSpPr txBox="1"/>
            <p:nvPr/>
          </p:nvSpPr>
          <p:spPr>
            <a:xfrm>
              <a:off x="5417558" y="2118324"/>
              <a:ext cx="436800" cy="321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rtlCol="1" anchor="t" anchorCtr="0">
              <a:noAutofit/>
            </a:bodyPr>
            <a:lstStyle/>
            <a:p>
              <a:pPr marL="0" marR="0" lvl="0" indent="0" algn="ctr" rtl="0">
                <a:lnSpc>
                  <a:spcPct val="115000"/>
                </a:lnSpc>
                <a:spcBef>
                  <a:spcPts val="0"/>
                </a:spcBef>
                <a:spcAft>
                  <a:spcPts val="210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lang="en-US" sz="1100" b="1" dirty="0">
                  <a:solidFill>
                    <a:srgbClr val="014766"/>
                  </a:solidFill>
                  <a:latin typeface="Roboto"/>
                  <a:ea typeface="Roboto"/>
                  <a:cs typeface="+mn-cs"/>
                  <a:sym typeface="Roboto"/>
                  <a:rtl/>
                </a:rPr>
                <a:t>5</a:t>
              </a:r>
              <a:endParaRPr sz="1100" b="1" i="0" u="none" strike="noStrike" cap="none" dirty="0">
                <a:solidFill>
                  <a:srgbClr val="014766"/>
                </a:solidFill>
                <a:latin typeface="Roboto"/>
                <a:ea typeface="Roboto"/>
                <a:cs typeface="+mn-cs"/>
                <a:sym typeface="Roboto"/>
              </a:endParaRPr>
            </a:p>
          </p:txBody>
        </p:sp>
      </p:grpSp>
      <p:grpSp>
        <p:nvGrpSpPr>
          <p:cNvPr id="273" name="Google Shape;273;gced3f6e66a_0_12"/>
          <p:cNvGrpSpPr/>
          <p:nvPr/>
        </p:nvGrpSpPr>
        <p:grpSpPr>
          <a:xfrm>
            <a:off x="56413" y="1911052"/>
            <a:ext cx="2278747" cy="2530570"/>
            <a:chOff x="4781405" y="1957150"/>
            <a:chExt cx="1709103" cy="1897975"/>
          </a:xfrm>
        </p:grpSpPr>
        <p:sp>
          <p:nvSpPr>
            <p:cNvPr id="274" name="Google Shape;274;gced3f6e66a_0_12"/>
            <p:cNvSpPr/>
            <p:nvPr/>
          </p:nvSpPr>
          <p:spPr>
            <a:xfrm>
              <a:off x="5338808" y="1957150"/>
              <a:ext cx="594300" cy="594300"/>
            </a:xfrm>
            <a:prstGeom prst="ellipse">
              <a:avLst/>
            </a:prstGeom>
            <a:noFill/>
            <a:ln w="38100" cap="flat" cmpd="sng">
              <a:solidFill>
                <a:srgbClr val="01476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rtlCol="1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+mn-cs"/>
                <a:sym typeface="Arial"/>
              </a:endParaRPr>
            </a:p>
          </p:txBody>
        </p:sp>
        <p:sp>
          <p:nvSpPr>
            <p:cNvPr id="275" name="Google Shape;275;gced3f6e66a_0_12"/>
            <p:cNvSpPr txBox="1"/>
            <p:nvPr/>
          </p:nvSpPr>
          <p:spPr>
            <a:xfrm>
              <a:off x="4781405" y="2660914"/>
              <a:ext cx="1709100" cy="555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rtlCol="1" anchor="b" anchorCtr="0">
              <a:noAutofit/>
            </a:bodyPr>
            <a:lstStyle/>
            <a:p>
              <a:pPr marL="0" marR="0" lvl="0" indent="0" algn="ctr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Arial"/>
                <a:buNone/>
              </a:pPr>
              <a:r>
                <a:rPr lang="en-US" sz="2000" b="1">
                  <a:solidFill>
                    <a:schemeClr val="accent1"/>
                  </a:solidFill>
                  <a:latin typeface="Roboto"/>
                  <a:ea typeface="Roboto"/>
                  <a:cs typeface="+mn-cs"/>
                  <a:sym typeface="Roboto"/>
                  <a:rtl/>
                </a:rPr>
                <a:t>التقييم والختام</a:t>
              </a:r>
              <a:endParaRPr sz="2000" b="1" i="0" u="none" strike="noStrike" cap="none">
                <a:solidFill>
                  <a:schemeClr val="accent1"/>
                </a:solidFill>
                <a:latin typeface="Roboto"/>
                <a:ea typeface="Roboto"/>
                <a:cs typeface="+mn-cs"/>
                <a:sym typeface="Roboto"/>
              </a:endParaRPr>
            </a:p>
          </p:txBody>
        </p:sp>
        <p:sp>
          <p:nvSpPr>
            <p:cNvPr id="276" name="Google Shape;276;gced3f6e66a_0_12"/>
            <p:cNvSpPr txBox="1"/>
            <p:nvPr/>
          </p:nvSpPr>
          <p:spPr>
            <a:xfrm>
              <a:off x="4781408" y="3117725"/>
              <a:ext cx="1709100" cy="73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rtlCol="1" anchor="t" anchorCtr="0">
              <a:noAutofit/>
            </a:bodyPr>
            <a:lstStyle/>
            <a:p>
              <a:pPr marL="0" marR="0" lvl="0" indent="0" algn="l" rtl="0">
                <a:lnSpc>
                  <a:spcPct val="115000"/>
                </a:lnSpc>
                <a:spcBef>
                  <a:spcPts val="0"/>
                </a:spcBef>
                <a:spcAft>
                  <a:spcPts val="210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endParaRPr sz="1100" b="0" i="0" u="none" strike="noStrike" cap="none">
                <a:solidFill>
                  <a:srgbClr val="858585"/>
                </a:solidFill>
                <a:latin typeface="Roboto"/>
                <a:ea typeface="Roboto"/>
                <a:cs typeface="+mn-cs"/>
                <a:sym typeface="Roboto"/>
              </a:endParaRPr>
            </a:p>
          </p:txBody>
        </p:sp>
        <p:sp>
          <p:nvSpPr>
            <p:cNvPr id="277" name="Google Shape;277;gced3f6e66a_0_12"/>
            <p:cNvSpPr txBox="1"/>
            <p:nvPr/>
          </p:nvSpPr>
          <p:spPr>
            <a:xfrm>
              <a:off x="5417558" y="2118324"/>
              <a:ext cx="436800" cy="321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rtlCol="1" anchor="t" anchorCtr="0">
              <a:noAutofit/>
            </a:bodyPr>
            <a:lstStyle/>
            <a:p>
              <a:pPr marL="0" marR="0" lvl="0" indent="0" algn="ctr" rtl="0">
                <a:lnSpc>
                  <a:spcPct val="115000"/>
                </a:lnSpc>
                <a:spcBef>
                  <a:spcPts val="0"/>
                </a:spcBef>
                <a:spcAft>
                  <a:spcPts val="210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lang="en-US" sz="1100" b="1">
                  <a:solidFill>
                    <a:srgbClr val="014766"/>
                  </a:solidFill>
                  <a:latin typeface="Roboto"/>
                  <a:ea typeface="Roboto"/>
                  <a:cs typeface="+mn-cs"/>
                  <a:sym typeface="Roboto"/>
                  <a:rtl/>
                </a:rPr>
                <a:t>6</a:t>
              </a:r>
              <a:endParaRPr sz="1100" b="1" i="0" u="none" strike="noStrike" cap="none">
                <a:solidFill>
                  <a:srgbClr val="014766"/>
                </a:solidFill>
                <a:latin typeface="Roboto"/>
                <a:ea typeface="Roboto"/>
                <a:cs typeface="+mn-cs"/>
                <a:sym typeface="Roboto"/>
              </a:endParaRPr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Google Shape;282;p2"/>
          <p:cNvSpPr txBox="1">
            <a:spLocks noGrp="1"/>
          </p:cNvSpPr>
          <p:nvPr>
            <p:ph type="body" idx="1"/>
          </p:nvPr>
        </p:nvSpPr>
        <p:spPr>
          <a:xfrm>
            <a:off x="1828007" y="2076693"/>
            <a:ext cx="8535987" cy="6279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1" anchor="t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</a:pPr>
            <a:r>
              <a:rPr lang="en-US">
                <a:cs typeface="+mn-cs"/>
                <a:rtl/>
              </a:rPr>
              <a:t>التخطيط لاستمرارية البرنامج</a:t>
            </a:r>
            <a:endParaRPr dirty="0">
              <a:cs typeface="+mn-cs"/>
            </a:endParaRPr>
          </a:p>
        </p:txBody>
      </p:sp>
      <p:sp>
        <p:nvSpPr>
          <p:cNvPr id="283" name="Google Shape;283;p2"/>
          <p:cNvSpPr txBox="1">
            <a:spLocks noGrp="1"/>
          </p:cNvSpPr>
          <p:nvPr>
            <p:ph type="body" idx="2"/>
          </p:nvPr>
        </p:nvSpPr>
        <p:spPr>
          <a:xfrm>
            <a:off x="1754188" y="3051922"/>
            <a:ext cx="8683625" cy="1455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1" anchor="t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</a:pPr>
            <a:r>
              <a:rPr lang="en-US">
                <a:cs typeface="+mn-cs"/>
                <a:rtl/>
              </a:rPr>
              <a:t> </a:t>
            </a:r>
            <a:endParaRPr>
              <a:cs typeface="+mn-cs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" name="Google Shape;288;gced3f6e66a_0_0"/>
          <p:cNvSpPr txBox="1">
            <a:spLocks noGrp="1"/>
          </p:cNvSpPr>
          <p:nvPr>
            <p:ph type="body" idx="1"/>
          </p:nvPr>
        </p:nvSpPr>
        <p:spPr>
          <a:xfrm>
            <a:off x="4100513" y="528638"/>
            <a:ext cx="7300800" cy="127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1" anchor="t" anchorCtr="0">
            <a:normAutofit/>
          </a:bodyPr>
          <a:lstStyle/>
          <a:p>
            <a:pPr marL="0" lvl="0" indent="0" algn="r" rt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26794"/>
              </a:buClr>
              <a:buSzPts val="3200"/>
              <a:buNone/>
            </a:pPr>
            <a:r>
              <a:rPr lang="en-US">
                <a:cs typeface="+mn-cs"/>
                <a:rtl/>
              </a:rPr>
              <a:t>أهـداف الجلسة</a:t>
            </a:r>
            <a:endParaRPr>
              <a:cs typeface="+mn-cs"/>
            </a:endParaRPr>
          </a:p>
        </p:txBody>
      </p:sp>
      <p:sp>
        <p:nvSpPr>
          <p:cNvPr id="289" name="Google Shape;289;gced3f6e66a_0_0"/>
          <p:cNvSpPr txBox="1">
            <a:spLocks noGrp="1"/>
          </p:cNvSpPr>
          <p:nvPr>
            <p:ph type="body" idx="2"/>
          </p:nvPr>
        </p:nvSpPr>
        <p:spPr>
          <a:xfrm>
            <a:off x="4100525" y="1521450"/>
            <a:ext cx="7679100" cy="446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1" anchor="t" anchorCtr="0">
            <a:normAutofit/>
          </a:bodyPr>
          <a:lstStyle/>
          <a:p>
            <a:pPr marL="228600" lvl="0" indent="-50800" algn="r" rt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None/>
            </a:pPr>
            <a:r>
              <a:rPr lang="en-US" dirty="0" err="1">
                <a:cs typeface="+mn-cs"/>
                <a:rtl/>
              </a:rPr>
              <a:t>في</a:t>
            </a:r>
            <a:r>
              <a:rPr lang="en-US" dirty="0">
                <a:cs typeface="+mn-cs"/>
                <a:rtl/>
              </a:rPr>
              <a:t> </a:t>
            </a:r>
            <a:r>
              <a:rPr lang="en-US" dirty="0" err="1">
                <a:cs typeface="+mn-cs"/>
                <a:rtl/>
              </a:rPr>
              <a:t>نهاية</a:t>
            </a:r>
            <a:r>
              <a:rPr lang="en-US" dirty="0">
                <a:cs typeface="+mn-cs"/>
                <a:rtl/>
              </a:rPr>
              <a:t> </a:t>
            </a:r>
            <a:r>
              <a:rPr lang="en-US" dirty="0" err="1">
                <a:cs typeface="+mn-cs"/>
                <a:rtl/>
              </a:rPr>
              <a:t>هذه</a:t>
            </a:r>
            <a:r>
              <a:rPr lang="en-US" dirty="0">
                <a:cs typeface="+mn-cs"/>
                <a:rtl/>
              </a:rPr>
              <a:t> </a:t>
            </a:r>
            <a:r>
              <a:rPr lang="en-US" dirty="0" err="1">
                <a:cs typeface="+mn-cs"/>
                <a:rtl/>
              </a:rPr>
              <a:t>الجلسة</a:t>
            </a:r>
            <a:r>
              <a:rPr lang="en-US" dirty="0">
                <a:cs typeface="+mn-cs"/>
                <a:rtl/>
              </a:rPr>
              <a:t> </a:t>
            </a:r>
            <a:r>
              <a:rPr lang="en-US" dirty="0" err="1">
                <a:cs typeface="+mn-cs"/>
                <a:rtl/>
              </a:rPr>
              <a:t>ستكون</a:t>
            </a:r>
            <a:r>
              <a:rPr lang="en-US" dirty="0">
                <a:cs typeface="+mn-cs"/>
                <a:rtl/>
              </a:rPr>
              <a:t> </a:t>
            </a:r>
            <a:r>
              <a:rPr lang="en-US" dirty="0" err="1">
                <a:cs typeface="+mn-cs"/>
                <a:rtl/>
              </a:rPr>
              <a:t>قادراً</a:t>
            </a:r>
            <a:r>
              <a:rPr lang="en-US" dirty="0">
                <a:cs typeface="+mn-cs"/>
                <a:rtl/>
              </a:rPr>
              <a:t> </a:t>
            </a:r>
            <a:r>
              <a:rPr lang="en-US" dirty="0" err="1">
                <a:cs typeface="+mn-cs"/>
                <a:rtl/>
              </a:rPr>
              <a:t>على</a:t>
            </a:r>
            <a:r>
              <a:rPr lang="en-US" dirty="0">
                <a:cs typeface="+mn-cs"/>
                <a:rtl/>
              </a:rPr>
              <a:t>:</a:t>
            </a:r>
            <a:endParaRPr dirty="0">
              <a:cs typeface="+mn-cs"/>
            </a:endParaRPr>
          </a:p>
          <a:p>
            <a:pPr marL="228600" lvl="0" indent="-50800" algn="r" rt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None/>
            </a:pPr>
            <a:endParaRPr dirty="0">
              <a:cs typeface="+mn-cs"/>
            </a:endParaRPr>
          </a:p>
          <a:p>
            <a:pPr marL="457200" marR="0" lvl="0" indent="-406400" algn="r" rt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Char char="•"/>
            </a:pPr>
            <a:r>
              <a:rPr lang="en-US" dirty="0" err="1">
                <a:cs typeface="+mn-cs"/>
                <a:rtl/>
              </a:rPr>
              <a:t>وصف</a:t>
            </a:r>
            <a:r>
              <a:rPr lang="en-US" dirty="0">
                <a:cs typeface="+mn-cs"/>
                <a:rtl/>
              </a:rPr>
              <a:t> </a:t>
            </a:r>
            <a:r>
              <a:rPr lang="en-US" dirty="0" err="1">
                <a:cs typeface="+mn-cs"/>
                <a:rtl/>
              </a:rPr>
              <a:t>الطرق</a:t>
            </a:r>
            <a:r>
              <a:rPr lang="en-US" dirty="0">
                <a:cs typeface="+mn-cs"/>
                <a:rtl/>
              </a:rPr>
              <a:t> </a:t>
            </a:r>
            <a:r>
              <a:rPr lang="en-US" dirty="0" err="1">
                <a:cs typeface="+mn-cs"/>
                <a:rtl/>
              </a:rPr>
              <a:t>التي</a:t>
            </a:r>
            <a:r>
              <a:rPr lang="en-US" dirty="0">
                <a:cs typeface="+mn-cs"/>
                <a:rtl/>
              </a:rPr>
              <a:t> </a:t>
            </a:r>
            <a:r>
              <a:rPr lang="en-US" dirty="0" err="1">
                <a:cs typeface="+mn-cs"/>
                <a:rtl/>
              </a:rPr>
              <a:t>قد</a:t>
            </a:r>
            <a:r>
              <a:rPr lang="en-US" dirty="0">
                <a:cs typeface="+mn-cs"/>
                <a:rtl/>
              </a:rPr>
              <a:t> </a:t>
            </a:r>
            <a:r>
              <a:rPr lang="en-US" dirty="0" err="1">
                <a:cs typeface="+mn-cs"/>
                <a:rtl/>
              </a:rPr>
              <a:t>يؤثر</a:t>
            </a:r>
            <a:r>
              <a:rPr lang="en-US" dirty="0">
                <a:cs typeface="+mn-cs"/>
                <a:rtl/>
              </a:rPr>
              <a:t> </a:t>
            </a:r>
            <a:r>
              <a:rPr lang="en-US" dirty="0" err="1">
                <a:cs typeface="+mn-cs"/>
                <a:rtl/>
              </a:rPr>
              <a:t>بها</a:t>
            </a:r>
            <a:r>
              <a:rPr lang="en-US" dirty="0">
                <a:cs typeface="+mn-cs"/>
                <a:rtl/>
              </a:rPr>
              <a:t> </a:t>
            </a:r>
            <a:r>
              <a:rPr lang="ar-SY" dirty="0">
                <a:cs typeface="+mn-cs"/>
                <a:rtl/>
              </a:rPr>
              <a:t>كوفيد-19 على </a:t>
            </a:r>
            <a:r>
              <a:rPr lang="en-US" dirty="0" err="1">
                <a:cs typeface="+mn-cs"/>
                <a:rtl/>
              </a:rPr>
              <a:t>برامج</a:t>
            </a:r>
            <a:r>
              <a:rPr lang="en-US" dirty="0">
                <a:cs typeface="+mn-cs"/>
                <a:rtl/>
              </a:rPr>
              <a:t> </a:t>
            </a:r>
            <a:r>
              <a:rPr lang="ar-SY" dirty="0">
                <a:cs typeface="+mn-cs"/>
                <a:rtl/>
              </a:rPr>
              <a:t>الأطفال المرتبطين </a:t>
            </a:r>
            <a:r>
              <a:rPr lang="en-US" dirty="0" err="1">
                <a:cs typeface="+mn-cs"/>
                <a:rtl/>
              </a:rPr>
              <a:t>بالقوّات</a:t>
            </a:r>
            <a:r>
              <a:rPr lang="en-US" dirty="0">
                <a:cs typeface="+mn-cs"/>
                <a:rtl/>
              </a:rPr>
              <a:t> </a:t>
            </a:r>
            <a:r>
              <a:rPr lang="en-US" dirty="0" err="1">
                <a:cs typeface="+mn-cs"/>
                <a:rtl/>
              </a:rPr>
              <a:t>المسلّحة</a:t>
            </a:r>
            <a:r>
              <a:rPr lang="en-US" dirty="0">
                <a:cs typeface="+mn-cs"/>
                <a:rtl/>
              </a:rPr>
              <a:t> </a:t>
            </a:r>
            <a:r>
              <a:rPr lang="en-US" dirty="0" err="1">
                <a:cs typeface="+mn-cs"/>
                <a:rtl/>
              </a:rPr>
              <a:t>والجماعات</a:t>
            </a:r>
            <a:r>
              <a:rPr lang="en-US" dirty="0">
                <a:cs typeface="+mn-cs"/>
                <a:rtl/>
              </a:rPr>
              <a:t> </a:t>
            </a:r>
            <a:r>
              <a:rPr lang="en-US" dirty="0" err="1">
                <a:cs typeface="+mn-cs"/>
                <a:rtl/>
              </a:rPr>
              <a:t>المسلّحة</a:t>
            </a:r>
            <a:endParaRPr dirty="0">
              <a:cs typeface="+mn-cs"/>
            </a:endParaRPr>
          </a:p>
          <a:p>
            <a:pPr marL="457200" marR="0" lvl="0" indent="0" algn="r" rt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dirty="0">
              <a:cs typeface="+mn-cs"/>
            </a:endParaRPr>
          </a:p>
          <a:p>
            <a:pPr marL="457200" marR="0" lvl="0" indent="-406400" algn="r" rt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Char char="•"/>
            </a:pPr>
            <a:r>
              <a:rPr lang="en-US" dirty="0" err="1">
                <a:cs typeface="+mn-cs"/>
                <a:extLst>
                  <a:ext uri="http://customooxmlschemas.google.com/">
            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textRoundtripDataId="4"/>
                  </a:ext>
                </a:extLst>
              </a:rPr>
              <a:t>شرح</a:t>
            </a:r>
            <a:r>
              <a:rPr lang="en-US" dirty="0">
                <a:cs typeface="+mn-cs"/>
                <a:rtl/>
              </a:rPr>
              <a:t> </a:t>
            </a:r>
            <a:r>
              <a:rPr lang="en-US" dirty="0" err="1">
                <a:cs typeface="+mn-cs"/>
                <a:rtl/>
              </a:rPr>
              <a:t>كيفية</a:t>
            </a:r>
            <a:r>
              <a:rPr lang="en-US" dirty="0">
                <a:cs typeface="+mn-cs"/>
                <a:rtl/>
              </a:rPr>
              <a:t> </a:t>
            </a:r>
            <a:r>
              <a:rPr lang="en-US" dirty="0" err="1">
                <a:cs typeface="+mn-cs"/>
                <a:rtl/>
              </a:rPr>
              <a:t>تعزيز</a:t>
            </a:r>
            <a:r>
              <a:rPr lang="en-US" dirty="0">
                <a:cs typeface="+mn-cs"/>
                <a:rtl/>
              </a:rPr>
              <a:t> </a:t>
            </a:r>
            <a:r>
              <a:rPr lang="en-US" dirty="0" err="1">
                <a:cs typeface="+mn-cs"/>
                <a:rtl/>
              </a:rPr>
              <a:t>استمرارية</a:t>
            </a:r>
            <a:r>
              <a:rPr lang="en-US" dirty="0">
                <a:cs typeface="+mn-cs"/>
                <a:rtl/>
              </a:rPr>
              <a:t> </a:t>
            </a:r>
            <a:r>
              <a:rPr lang="ar-SY" dirty="0">
                <a:cs typeface="+mn-cs"/>
                <a:rtl/>
              </a:rPr>
              <a:t>برنامج الأطفال المرتبطين </a:t>
            </a:r>
            <a:r>
              <a:rPr lang="en-US" dirty="0" err="1">
                <a:cs typeface="+mn-cs"/>
                <a:rtl/>
              </a:rPr>
              <a:t>بالقوّات</a:t>
            </a:r>
            <a:r>
              <a:rPr lang="en-US" dirty="0">
                <a:cs typeface="+mn-cs"/>
                <a:rtl/>
              </a:rPr>
              <a:t> </a:t>
            </a:r>
            <a:r>
              <a:rPr lang="en-US" dirty="0" err="1">
                <a:cs typeface="+mn-cs"/>
                <a:rtl/>
              </a:rPr>
              <a:t>المسلّحة</a:t>
            </a:r>
            <a:r>
              <a:rPr lang="en-US" dirty="0">
                <a:cs typeface="+mn-cs"/>
                <a:rtl/>
              </a:rPr>
              <a:t> </a:t>
            </a:r>
            <a:r>
              <a:rPr lang="en-US" dirty="0" err="1">
                <a:cs typeface="+mn-cs"/>
                <a:rtl/>
              </a:rPr>
              <a:t>والجماعات</a:t>
            </a:r>
            <a:r>
              <a:rPr lang="en-US" dirty="0">
                <a:cs typeface="+mn-cs"/>
                <a:rtl/>
              </a:rPr>
              <a:t> </a:t>
            </a:r>
            <a:r>
              <a:rPr lang="en-US" dirty="0" err="1">
                <a:cs typeface="+mn-cs"/>
                <a:rtl/>
              </a:rPr>
              <a:t>المسلّحة</a:t>
            </a:r>
            <a:r>
              <a:rPr lang="en-US" dirty="0">
                <a:cs typeface="+mn-cs"/>
                <a:rtl/>
              </a:rPr>
              <a:t> </a:t>
            </a:r>
            <a:r>
              <a:rPr lang="ar-SY" dirty="0">
                <a:cs typeface="+mn-cs"/>
                <a:rtl/>
              </a:rPr>
              <a:t>و</a:t>
            </a:r>
            <a:r>
              <a:rPr lang="en-US" dirty="0" err="1">
                <a:cs typeface="+mn-cs"/>
                <a:rtl/>
              </a:rPr>
              <a:t>تحديد</a:t>
            </a:r>
            <a:r>
              <a:rPr lang="en-US" dirty="0">
                <a:cs typeface="+mn-cs"/>
                <a:rtl/>
              </a:rPr>
              <a:t> </a:t>
            </a:r>
            <a:r>
              <a:rPr lang="en-US" dirty="0" err="1">
                <a:cs typeface="+mn-cs"/>
                <a:rtl/>
              </a:rPr>
              <a:t>مسؤوليات</a:t>
            </a:r>
            <a:r>
              <a:rPr lang="en-US" dirty="0">
                <a:cs typeface="+mn-cs"/>
                <a:rtl/>
              </a:rPr>
              <a:t> </a:t>
            </a:r>
            <a:r>
              <a:rPr lang="en-US" dirty="0" err="1">
                <a:cs typeface="+mn-cs"/>
                <a:rtl/>
              </a:rPr>
              <a:t>أصحاب</a:t>
            </a:r>
            <a:r>
              <a:rPr lang="en-US" dirty="0">
                <a:cs typeface="+mn-cs"/>
                <a:rtl/>
              </a:rPr>
              <a:t> </a:t>
            </a:r>
            <a:r>
              <a:rPr lang="en-US" dirty="0" err="1">
                <a:cs typeface="+mn-cs"/>
                <a:rtl/>
              </a:rPr>
              <a:t>المصلحة</a:t>
            </a:r>
            <a:r>
              <a:rPr lang="en-US" dirty="0">
                <a:cs typeface="+mn-cs"/>
                <a:rtl/>
              </a:rPr>
              <a:t> </a:t>
            </a:r>
            <a:r>
              <a:rPr lang="en-US" dirty="0" err="1">
                <a:cs typeface="+mn-cs"/>
                <a:rtl/>
              </a:rPr>
              <a:t>الرئيسيين</a:t>
            </a:r>
            <a:endParaRPr dirty="0">
              <a:cs typeface="+mn-cs"/>
            </a:endParaRPr>
          </a:p>
        </p:txBody>
      </p:sp>
      <p:sp>
        <p:nvSpPr>
          <p:cNvPr id="290" name="Google Shape;290;gced3f6e66a_0_0"/>
          <p:cNvSpPr txBox="1">
            <a:spLocks noGrp="1"/>
          </p:cNvSpPr>
          <p:nvPr>
            <p:ph type="body" idx="3"/>
          </p:nvPr>
        </p:nvSpPr>
        <p:spPr>
          <a:xfrm>
            <a:off x="284417" y="528638"/>
            <a:ext cx="2970900" cy="479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1" anchor="t" anchorCtr="0">
            <a:normAutofit/>
          </a:bodyPr>
          <a:lstStyle/>
          <a:p>
            <a:pPr marL="0" lvl="0" indent="0" algn="r" rt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</a:pPr>
            <a:r>
              <a:rPr lang="en-US">
                <a:cs typeface="+mn-cs"/>
                <a:rtl/>
              </a:rPr>
              <a:t> </a:t>
            </a:r>
            <a:endParaRPr>
              <a:cs typeface="+mn-cs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" name="Google Shape;295;gced3f6e66a_0_530"/>
          <p:cNvSpPr txBox="1">
            <a:spLocks noGrp="1"/>
          </p:cNvSpPr>
          <p:nvPr>
            <p:ph type="title"/>
          </p:nvPr>
        </p:nvSpPr>
        <p:spPr>
          <a:xfrm>
            <a:off x="656022" y="365125"/>
            <a:ext cx="108201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1" anchor="t" anchorCtr="0">
            <a:normAutofit/>
          </a:bodyPr>
          <a:lstStyle/>
          <a:p>
            <a:pPr marL="0" marR="0" lvl="0" indent="0" algn="r" rt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800"/>
              <a:buFont typeface="Arial"/>
              <a:buNone/>
            </a:pPr>
            <a:r>
              <a:rPr lang="en-US" sz="2800">
                <a:cs typeface="+mj-cs"/>
                <a:rtl/>
              </a:rPr>
              <a:t>استمرارية البرنامج</a:t>
            </a:r>
            <a:endParaRPr sz="2800" dirty="0">
              <a:cs typeface="+mj-cs"/>
            </a:endParaRPr>
          </a:p>
        </p:txBody>
      </p:sp>
      <p:sp>
        <p:nvSpPr>
          <p:cNvPr id="296" name="Google Shape;296;gced3f6e66a_0_530"/>
          <p:cNvSpPr txBox="1">
            <a:spLocks noGrp="1"/>
          </p:cNvSpPr>
          <p:nvPr>
            <p:ph type="body" idx="2"/>
          </p:nvPr>
        </p:nvSpPr>
        <p:spPr>
          <a:xfrm>
            <a:off x="656025" y="1360075"/>
            <a:ext cx="10820100" cy="470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1" anchor="t" anchorCtr="0">
            <a:normAutofit/>
          </a:bodyPr>
          <a:lstStyle/>
          <a:p>
            <a:pPr marL="0" lvl="0" indent="0" algn="r" rt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800"/>
              <a:buNone/>
            </a:pPr>
            <a:endParaRPr b="1" dirty="0">
              <a:solidFill>
                <a:schemeClr val="accent2"/>
              </a:solidFill>
              <a:cs typeface="+mj-cs"/>
            </a:endParaRPr>
          </a:p>
          <a:p>
            <a:pPr marL="0" marR="0" lvl="0" indent="0" algn="ctr" rt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800"/>
              <a:buFont typeface="Arial"/>
              <a:buNone/>
            </a:pPr>
            <a:endParaRPr b="1" dirty="0">
              <a:solidFill>
                <a:schemeClr val="accent2"/>
              </a:solidFill>
              <a:cs typeface="+mj-cs"/>
            </a:endParaRPr>
          </a:p>
          <a:p>
            <a:pPr marL="0" marR="0" lvl="0" indent="0" algn="ctr" rt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800"/>
              <a:buFont typeface="Arial"/>
              <a:buNone/>
            </a:pPr>
            <a:r>
              <a:rPr lang="en-US" b="1" dirty="0" err="1">
                <a:solidFill>
                  <a:schemeClr val="accent2"/>
                </a:solidFill>
                <a:cs typeface="+mj-cs"/>
                <a:rtl/>
              </a:rPr>
              <a:t>تتعلق</a:t>
            </a:r>
            <a:r>
              <a:rPr lang="en-US" b="1" dirty="0">
                <a:solidFill>
                  <a:schemeClr val="accent2"/>
                </a:solidFill>
                <a:cs typeface="+mj-cs"/>
                <a:rtl/>
              </a:rPr>
              <a:t> </a:t>
            </a:r>
            <a:r>
              <a:rPr lang="en-US" b="1" dirty="0" err="1">
                <a:solidFill>
                  <a:schemeClr val="accent2"/>
                </a:solidFill>
                <a:cs typeface="+mj-cs"/>
                <a:rtl/>
              </a:rPr>
              <a:t>استمرارية</a:t>
            </a:r>
            <a:r>
              <a:rPr lang="en-US" b="1" dirty="0">
                <a:solidFill>
                  <a:schemeClr val="accent2"/>
                </a:solidFill>
                <a:cs typeface="+mj-cs"/>
                <a:rtl/>
              </a:rPr>
              <a:t> </a:t>
            </a:r>
            <a:r>
              <a:rPr lang="en-US" b="1" dirty="0" err="1">
                <a:solidFill>
                  <a:schemeClr val="accent2"/>
                </a:solidFill>
                <a:cs typeface="+mj-cs"/>
                <a:rtl/>
              </a:rPr>
              <a:t>البرنامج</a:t>
            </a:r>
            <a:r>
              <a:rPr lang="en-US" b="1" dirty="0">
                <a:solidFill>
                  <a:schemeClr val="accent2"/>
                </a:solidFill>
                <a:cs typeface="+mj-cs"/>
                <a:rtl/>
              </a:rPr>
              <a:t> </a:t>
            </a:r>
            <a:r>
              <a:rPr lang="en-US" b="1" dirty="0" err="1">
                <a:solidFill>
                  <a:schemeClr val="accent2"/>
                </a:solidFill>
                <a:cs typeface="+mj-cs"/>
                <a:rtl/>
              </a:rPr>
              <a:t>بوضع</a:t>
            </a:r>
            <a:r>
              <a:rPr lang="en-US" b="1" dirty="0">
                <a:solidFill>
                  <a:schemeClr val="accent2"/>
                </a:solidFill>
                <a:cs typeface="+mj-cs"/>
                <a:rtl/>
              </a:rPr>
              <a:t> </a:t>
            </a:r>
            <a:r>
              <a:rPr lang="en-US" b="1" dirty="0" err="1">
                <a:solidFill>
                  <a:schemeClr val="accent2"/>
                </a:solidFill>
                <a:cs typeface="+mj-cs"/>
                <a:rtl/>
              </a:rPr>
              <a:t>خطة</a:t>
            </a:r>
            <a:r>
              <a:rPr lang="en-US" b="1" dirty="0">
                <a:solidFill>
                  <a:schemeClr val="accent2"/>
                </a:solidFill>
                <a:cs typeface="+mj-cs"/>
                <a:rtl/>
              </a:rPr>
              <a:t> </a:t>
            </a:r>
            <a:r>
              <a:rPr lang="en-US" b="1" dirty="0" err="1">
                <a:solidFill>
                  <a:schemeClr val="accent2"/>
                </a:solidFill>
                <a:cs typeface="+mj-cs"/>
                <a:rtl/>
              </a:rPr>
              <a:t>للتعامل</a:t>
            </a:r>
            <a:r>
              <a:rPr lang="en-US" b="1" dirty="0">
                <a:solidFill>
                  <a:schemeClr val="accent2"/>
                </a:solidFill>
                <a:cs typeface="+mj-cs"/>
                <a:rtl/>
              </a:rPr>
              <a:t> </a:t>
            </a:r>
            <a:r>
              <a:rPr lang="en-US" b="1" dirty="0" err="1">
                <a:solidFill>
                  <a:schemeClr val="accent2"/>
                </a:solidFill>
                <a:cs typeface="+mj-cs"/>
                <a:rtl/>
              </a:rPr>
              <a:t>مع</a:t>
            </a:r>
            <a:r>
              <a:rPr lang="en-US" b="1" dirty="0">
                <a:solidFill>
                  <a:schemeClr val="accent2"/>
                </a:solidFill>
                <a:cs typeface="+mj-cs"/>
                <a:rtl/>
              </a:rPr>
              <a:t> </a:t>
            </a:r>
            <a:r>
              <a:rPr lang="ar-SY" b="1" dirty="0">
                <a:solidFill>
                  <a:schemeClr val="accent2"/>
                </a:solidFill>
                <a:cs typeface="+mj-cs"/>
                <a:rtl/>
              </a:rPr>
              <a:t>المواقف</a:t>
            </a:r>
            <a:r>
              <a:rPr lang="en-US" b="1" dirty="0">
                <a:solidFill>
                  <a:schemeClr val="accent2"/>
                </a:solidFill>
                <a:cs typeface="+mj-cs"/>
                <a:rtl/>
              </a:rPr>
              <a:t> </a:t>
            </a:r>
            <a:r>
              <a:rPr lang="en-US" b="1" dirty="0" err="1">
                <a:solidFill>
                  <a:schemeClr val="accent2"/>
                </a:solidFill>
                <a:cs typeface="+mj-cs"/>
                <a:rtl/>
              </a:rPr>
              <a:t>الصعبة</a:t>
            </a:r>
            <a:r>
              <a:rPr lang="en-US" b="1" dirty="0">
                <a:solidFill>
                  <a:schemeClr val="accent2"/>
                </a:solidFill>
                <a:cs typeface="+mj-cs"/>
                <a:rtl/>
              </a:rPr>
              <a:t> </a:t>
            </a:r>
            <a:r>
              <a:rPr lang="en-US" b="1" dirty="0" err="1">
                <a:solidFill>
                  <a:schemeClr val="accent2"/>
                </a:solidFill>
                <a:cs typeface="+mj-cs"/>
                <a:rtl/>
              </a:rPr>
              <a:t>أو</a:t>
            </a:r>
            <a:r>
              <a:rPr lang="en-US" b="1" dirty="0">
                <a:solidFill>
                  <a:schemeClr val="accent2"/>
                </a:solidFill>
                <a:cs typeface="+mj-cs"/>
                <a:rtl/>
              </a:rPr>
              <a:t> </a:t>
            </a:r>
            <a:r>
              <a:rPr lang="en-US" b="1" dirty="0" err="1">
                <a:solidFill>
                  <a:schemeClr val="accent2"/>
                </a:solidFill>
                <a:cs typeface="+mj-cs"/>
                <a:rtl/>
              </a:rPr>
              <a:t>التغييرات</a:t>
            </a:r>
            <a:r>
              <a:rPr lang="en-US" b="1" dirty="0">
                <a:solidFill>
                  <a:schemeClr val="accent2"/>
                </a:solidFill>
                <a:cs typeface="+mj-cs"/>
                <a:rtl/>
              </a:rPr>
              <a:t> </a:t>
            </a:r>
            <a:r>
              <a:rPr lang="en-US" b="1" dirty="0" err="1">
                <a:solidFill>
                  <a:schemeClr val="accent2"/>
                </a:solidFill>
                <a:cs typeface="+mj-cs"/>
                <a:rtl/>
              </a:rPr>
              <a:t>في</a:t>
            </a:r>
            <a:r>
              <a:rPr lang="en-US" b="1" dirty="0">
                <a:solidFill>
                  <a:schemeClr val="accent2"/>
                </a:solidFill>
                <a:cs typeface="+mj-cs"/>
                <a:rtl/>
              </a:rPr>
              <a:t> </a:t>
            </a:r>
            <a:r>
              <a:rPr lang="en-US" b="1" dirty="0" err="1">
                <a:solidFill>
                  <a:schemeClr val="accent2"/>
                </a:solidFill>
                <a:cs typeface="+mj-cs"/>
                <a:rtl/>
              </a:rPr>
              <a:t>الظروف</a:t>
            </a:r>
            <a:r>
              <a:rPr lang="en-US" b="1" dirty="0">
                <a:solidFill>
                  <a:schemeClr val="accent2"/>
                </a:solidFill>
                <a:cs typeface="+mj-cs"/>
                <a:rtl/>
              </a:rPr>
              <a:t> </a:t>
            </a:r>
            <a:r>
              <a:rPr lang="en-US" b="1" dirty="0" err="1">
                <a:solidFill>
                  <a:schemeClr val="accent2"/>
                </a:solidFill>
                <a:cs typeface="+mj-cs"/>
                <a:rtl/>
              </a:rPr>
              <a:t>بحيث</a:t>
            </a:r>
            <a:r>
              <a:rPr lang="en-US" b="1" dirty="0">
                <a:solidFill>
                  <a:schemeClr val="accent2"/>
                </a:solidFill>
                <a:cs typeface="+mj-cs"/>
                <a:rtl/>
              </a:rPr>
              <a:t> </a:t>
            </a:r>
            <a:r>
              <a:rPr lang="en-US" b="1" dirty="0" err="1">
                <a:solidFill>
                  <a:schemeClr val="accent2"/>
                </a:solidFill>
                <a:cs typeface="+mj-cs"/>
                <a:rtl/>
              </a:rPr>
              <a:t>لا</a:t>
            </a:r>
            <a:r>
              <a:rPr lang="en-US" b="1" dirty="0">
                <a:solidFill>
                  <a:schemeClr val="accent2"/>
                </a:solidFill>
                <a:cs typeface="+mj-cs"/>
                <a:rtl/>
              </a:rPr>
              <a:t> </a:t>
            </a:r>
            <a:r>
              <a:rPr lang="en-US" b="1" dirty="0" err="1">
                <a:solidFill>
                  <a:schemeClr val="accent2"/>
                </a:solidFill>
                <a:cs typeface="+mj-cs"/>
                <a:rtl/>
              </a:rPr>
              <a:t>يتأثر</a:t>
            </a:r>
            <a:r>
              <a:rPr lang="en-US" b="1" dirty="0">
                <a:solidFill>
                  <a:schemeClr val="accent2"/>
                </a:solidFill>
                <a:cs typeface="+mj-cs"/>
                <a:rtl/>
              </a:rPr>
              <a:t> </a:t>
            </a:r>
            <a:r>
              <a:rPr lang="en-US" b="1" dirty="0" err="1">
                <a:solidFill>
                  <a:schemeClr val="accent2"/>
                </a:solidFill>
                <a:cs typeface="+mj-cs"/>
                <a:rtl/>
              </a:rPr>
              <a:t>برنامجك</a:t>
            </a:r>
            <a:r>
              <a:rPr lang="en-US" b="1" dirty="0">
                <a:solidFill>
                  <a:schemeClr val="accent2"/>
                </a:solidFill>
                <a:cs typeface="+mj-cs"/>
                <a:rtl/>
              </a:rPr>
              <a:t> </a:t>
            </a:r>
            <a:r>
              <a:rPr lang="en-US" b="1" dirty="0" err="1">
                <a:solidFill>
                  <a:schemeClr val="accent2"/>
                </a:solidFill>
                <a:cs typeface="+mj-cs"/>
                <a:rtl/>
              </a:rPr>
              <a:t>سلباً</a:t>
            </a:r>
            <a:r>
              <a:rPr lang="en-US" b="1" dirty="0">
                <a:solidFill>
                  <a:schemeClr val="accent2"/>
                </a:solidFill>
                <a:cs typeface="+mj-cs"/>
                <a:rtl/>
              </a:rPr>
              <a:t> </a:t>
            </a:r>
            <a:r>
              <a:rPr lang="en-US" b="1" dirty="0" err="1">
                <a:solidFill>
                  <a:schemeClr val="accent2"/>
                </a:solidFill>
                <a:cs typeface="+mj-cs"/>
                <a:rtl/>
              </a:rPr>
              <a:t>أو</a:t>
            </a:r>
            <a:r>
              <a:rPr lang="en-US" b="1" dirty="0">
                <a:solidFill>
                  <a:schemeClr val="accent2"/>
                </a:solidFill>
                <a:cs typeface="+mj-cs"/>
                <a:rtl/>
              </a:rPr>
              <a:t> </a:t>
            </a:r>
            <a:r>
              <a:rPr lang="en-US" b="1" dirty="0" err="1">
                <a:solidFill>
                  <a:schemeClr val="accent2"/>
                </a:solidFill>
                <a:cs typeface="+mj-cs"/>
                <a:rtl/>
              </a:rPr>
              <a:t>تضطر</a:t>
            </a:r>
            <a:r>
              <a:rPr lang="en-US" b="1" dirty="0">
                <a:solidFill>
                  <a:schemeClr val="accent2"/>
                </a:solidFill>
                <a:cs typeface="+mj-cs"/>
                <a:rtl/>
              </a:rPr>
              <a:t> </a:t>
            </a:r>
            <a:r>
              <a:rPr lang="en-US" b="1" dirty="0" err="1">
                <a:solidFill>
                  <a:schemeClr val="accent2"/>
                </a:solidFill>
                <a:cs typeface="+mj-cs"/>
                <a:rtl/>
              </a:rPr>
              <a:t>إلى</a:t>
            </a:r>
            <a:r>
              <a:rPr lang="en-US" b="1" dirty="0">
                <a:solidFill>
                  <a:schemeClr val="accent2"/>
                </a:solidFill>
                <a:cs typeface="+mj-cs"/>
                <a:rtl/>
              </a:rPr>
              <a:t> </a:t>
            </a:r>
            <a:r>
              <a:rPr lang="en-US" b="1" dirty="0" err="1">
                <a:solidFill>
                  <a:schemeClr val="accent2"/>
                </a:solidFill>
                <a:cs typeface="+mj-cs"/>
                <a:rtl/>
              </a:rPr>
              <a:t>التوقف</a:t>
            </a:r>
            <a:r>
              <a:rPr lang="en-US" b="1" dirty="0">
                <a:solidFill>
                  <a:schemeClr val="accent2"/>
                </a:solidFill>
                <a:cs typeface="+mj-cs"/>
                <a:rtl/>
              </a:rPr>
              <a:t> </a:t>
            </a:r>
            <a:r>
              <a:rPr lang="en-US" b="1" dirty="0" err="1">
                <a:solidFill>
                  <a:schemeClr val="accent2"/>
                </a:solidFill>
                <a:cs typeface="+mj-cs"/>
                <a:rtl/>
              </a:rPr>
              <a:t>استجابةً</a:t>
            </a:r>
            <a:r>
              <a:rPr lang="en-US" b="1" dirty="0">
                <a:solidFill>
                  <a:schemeClr val="accent2"/>
                </a:solidFill>
                <a:cs typeface="+mj-cs"/>
                <a:rtl/>
              </a:rPr>
              <a:t> </a:t>
            </a:r>
            <a:r>
              <a:rPr lang="en-US" b="1" dirty="0" err="1">
                <a:solidFill>
                  <a:schemeClr val="accent2"/>
                </a:solidFill>
                <a:cs typeface="+mj-cs"/>
                <a:extLst>
                  <a:ext uri="http://customooxmlschemas.google.com/">
            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textRoundtripDataId="6"/>
                  </a:ext>
                </a:extLst>
              </a:rPr>
              <a:t>لهذه</a:t>
            </a:r>
            <a:r>
              <a:rPr lang="en-US" b="1" dirty="0">
                <a:solidFill>
                  <a:schemeClr val="accent2"/>
                </a:solidFill>
                <a:cs typeface="+mj-cs"/>
                <a:rtl/>
              </a:rPr>
              <a:t> </a:t>
            </a:r>
            <a:r>
              <a:rPr lang="en-US" b="1" dirty="0" err="1">
                <a:solidFill>
                  <a:schemeClr val="accent2"/>
                </a:solidFill>
                <a:cs typeface="+mj-cs"/>
                <a:rtl/>
              </a:rPr>
              <a:t>المواقف</a:t>
            </a:r>
            <a:r>
              <a:rPr lang="ar-SY" b="1" dirty="0">
                <a:solidFill>
                  <a:schemeClr val="accent2"/>
                </a:solidFill>
                <a:cs typeface="+mj-cs"/>
                <a:rtl/>
              </a:rPr>
              <a:t>. </a:t>
            </a:r>
            <a:endParaRPr dirty="0">
              <a:solidFill>
                <a:schemeClr val="accent2"/>
              </a:solidFill>
              <a:cs typeface="+mj-cs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" name="Google Shape;301;gced3f6e66a_0_524"/>
          <p:cNvSpPr txBox="1">
            <a:spLocks noGrp="1"/>
          </p:cNvSpPr>
          <p:nvPr>
            <p:ph type="title"/>
          </p:nvPr>
        </p:nvSpPr>
        <p:spPr>
          <a:xfrm>
            <a:off x="656023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1" anchor="ctr" anchorCtr="0">
            <a:normAutofit/>
          </a:bodyPr>
          <a:lstStyle/>
          <a:p>
            <a:pPr marL="0" lvl="0" indent="0" algn="r" rt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600"/>
              <a:buFont typeface="Helvetica Neue"/>
              <a:buNone/>
            </a:pPr>
            <a:r>
              <a:rPr lang="en-US" dirty="0" err="1">
                <a:cs typeface="+mj-cs"/>
                <a:rtl/>
              </a:rPr>
              <a:t>أصحاب</a:t>
            </a:r>
            <a:r>
              <a:rPr lang="en-US" dirty="0">
                <a:cs typeface="+mj-cs"/>
                <a:rtl/>
              </a:rPr>
              <a:t> </a:t>
            </a:r>
            <a:r>
              <a:rPr lang="en-US" dirty="0" err="1">
                <a:cs typeface="+mj-cs"/>
                <a:rtl/>
              </a:rPr>
              <a:t>المصلحة</a:t>
            </a:r>
            <a:r>
              <a:rPr lang="en-US" dirty="0">
                <a:cs typeface="+mj-cs"/>
                <a:rtl/>
              </a:rPr>
              <a:t> </a:t>
            </a:r>
            <a:r>
              <a:rPr lang="en-US" dirty="0" err="1">
                <a:cs typeface="+mj-cs"/>
                <a:rtl/>
              </a:rPr>
              <a:t>في</a:t>
            </a:r>
            <a:r>
              <a:rPr lang="en-US" dirty="0">
                <a:cs typeface="+mj-cs"/>
                <a:rtl/>
              </a:rPr>
              <a:t> </a:t>
            </a:r>
            <a:r>
              <a:rPr lang="en-US" dirty="0" err="1">
                <a:cs typeface="+mj-cs"/>
                <a:rtl/>
              </a:rPr>
              <a:t>برنامج</a:t>
            </a:r>
            <a:r>
              <a:rPr lang="en-US" dirty="0">
                <a:cs typeface="+mj-cs"/>
                <a:rtl/>
              </a:rPr>
              <a:t> </a:t>
            </a:r>
            <a:r>
              <a:rPr lang="ar-SY" dirty="0">
                <a:cs typeface="+mj-cs"/>
                <a:rtl/>
              </a:rPr>
              <a:t>الأطفال المرتبطين </a:t>
            </a:r>
            <a:r>
              <a:rPr lang="en-US" dirty="0" err="1">
                <a:cs typeface="+mj-cs"/>
                <a:rtl/>
              </a:rPr>
              <a:t>بالقوّات</a:t>
            </a:r>
            <a:r>
              <a:rPr lang="en-US" dirty="0">
                <a:cs typeface="+mj-cs"/>
                <a:rtl/>
              </a:rPr>
              <a:t> </a:t>
            </a:r>
            <a:r>
              <a:rPr lang="en-US" dirty="0" err="1">
                <a:cs typeface="+mj-cs"/>
                <a:rtl/>
              </a:rPr>
              <a:t>المسلّحة</a:t>
            </a:r>
            <a:r>
              <a:rPr lang="en-US" dirty="0">
                <a:cs typeface="+mj-cs"/>
                <a:rtl/>
              </a:rPr>
              <a:t> </a:t>
            </a:r>
            <a:r>
              <a:rPr lang="en-US" dirty="0" err="1">
                <a:cs typeface="+mj-cs"/>
                <a:rtl/>
              </a:rPr>
              <a:t>والجماعات</a:t>
            </a:r>
            <a:r>
              <a:rPr lang="en-US" dirty="0">
                <a:cs typeface="+mj-cs"/>
                <a:rtl/>
              </a:rPr>
              <a:t> </a:t>
            </a:r>
            <a:r>
              <a:rPr lang="en-US" dirty="0" err="1">
                <a:cs typeface="+mj-cs"/>
                <a:rtl/>
              </a:rPr>
              <a:t>المسلّحة</a:t>
            </a:r>
            <a:endParaRPr dirty="0">
              <a:cs typeface="+mj-cs"/>
            </a:endParaRPr>
          </a:p>
        </p:txBody>
      </p:sp>
      <p:sp>
        <p:nvSpPr>
          <p:cNvPr id="302" name="Google Shape;302;gced3f6e66a_0_524"/>
          <p:cNvSpPr txBox="1">
            <a:spLocks noGrp="1"/>
          </p:cNvSpPr>
          <p:nvPr>
            <p:ph type="body" idx="2"/>
          </p:nvPr>
        </p:nvSpPr>
        <p:spPr>
          <a:xfrm>
            <a:off x="656025" y="1360075"/>
            <a:ext cx="10820100" cy="423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1" anchor="t" anchorCtr="0">
            <a:normAutofit/>
          </a:bodyPr>
          <a:lstStyle/>
          <a:p>
            <a:pPr marL="457200" marR="0" lvl="0" indent="-44450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400"/>
              <a:buChar char="•"/>
            </a:pPr>
            <a:r>
              <a:rPr lang="en-US" sz="3400" dirty="0" err="1">
                <a:solidFill>
                  <a:schemeClr val="accent1"/>
                </a:solidFill>
                <a:cs typeface="+mj-cs"/>
                <a:rtl/>
              </a:rPr>
              <a:t>المنظمات</a:t>
            </a:r>
            <a:r>
              <a:rPr lang="en-US" sz="3400" dirty="0">
                <a:solidFill>
                  <a:schemeClr val="accent1"/>
                </a:solidFill>
                <a:cs typeface="+mj-cs"/>
                <a:rtl/>
              </a:rPr>
              <a:t> </a:t>
            </a:r>
            <a:r>
              <a:rPr lang="en-US" sz="3400" dirty="0" err="1">
                <a:solidFill>
                  <a:schemeClr val="accent1"/>
                </a:solidFill>
                <a:cs typeface="+mj-cs"/>
                <a:rtl/>
              </a:rPr>
              <a:t>غير</a:t>
            </a:r>
            <a:r>
              <a:rPr lang="en-US" sz="3400" dirty="0">
                <a:solidFill>
                  <a:schemeClr val="accent1"/>
                </a:solidFill>
                <a:cs typeface="+mj-cs"/>
                <a:rtl/>
              </a:rPr>
              <a:t> </a:t>
            </a:r>
            <a:r>
              <a:rPr lang="en-US" sz="3400" dirty="0" err="1">
                <a:solidFill>
                  <a:schemeClr val="accent1"/>
                </a:solidFill>
                <a:cs typeface="+mj-cs"/>
                <a:rtl/>
              </a:rPr>
              <a:t>الحكومية</a:t>
            </a:r>
            <a:r>
              <a:rPr lang="en-US" sz="3400" dirty="0">
                <a:solidFill>
                  <a:schemeClr val="accent1"/>
                </a:solidFill>
                <a:cs typeface="+mj-cs"/>
                <a:rtl/>
              </a:rPr>
              <a:t> </a:t>
            </a:r>
            <a:r>
              <a:rPr lang="en-US" sz="3400" dirty="0" err="1">
                <a:solidFill>
                  <a:schemeClr val="accent1"/>
                </a:solidFill>
                <a:cs typeface="+mj-cs"/>
                <a:rtl/>
              </a:rPr>
              <a:t>الدولية</a:t>
            </a:r>
            <a:r>
              <a:rPr lang="en-US" sz="3400" dirty="0">
                <a:solidFill>
                  <a:schemeClr val="accent1"/>
                </a:solidFill>
                <a:cs typeface="+mj-cs"/>
                <a:rtl/>
              </a:rPr>
              <a:t> </a:t>
            </a:r>
            <a:r>
              <a:rPr lang="en-US" sz="3400" dirty="0" err="1">
                <a:solidFill>
                  <a:schemeClr val="accent1"/>
                </a:solidFill>
                <a:cs typeface="+mj-cs"/>
                <a:rtl/>
              </a:rPr>
              <a:t>والوطنية</a:t>
            </a:r>
            <a:r>
              <a:rPr lang="en-US" sz="3400" dirty="0">
                <a:solidFill>
                  <a:schemeClr val="accent1"/>
                </a:solidFill>
                <a:cs typeface="+mj-cs"/>
                <a:rtl/>
              </a:rPr>
              <a:t> </a:t>
            </a:r>
            <a:r>
              <a:rPr lang="en-US" sz="3400" dirty="0" err="1">
                <a:solidFill>
                  <a:schemeClr val="accent1"/>
                </a:solidFill>
                <a:cs typeface="+mj-cs"/>
                <a:rtl/>
              </a:rPr>
              <a:t>والوكالات</a:t>
            </a:r>
            <a:r>
              <a:rPr lang="en-US" sz="3400" dirty="0">
                <a:solidFill>
                  <a:schemeClr val="accent1"/>
                </a:solidFill>
                <a:cs typeface="+mj-cs"/>
                <a:rtl/>
              </a:rPr>
              <a:t> </a:t>
            </a:r>
            <a:r>
              <a:rPr lang="en-US" sz="3400" dirty="0" err="1">
                <a:solidFill>
                  <a:schemeClr val="accent1"/>
                </a:solidFill>
                <a:cs typeface="+mj-cs"/>
                <a:rtl/>
              </a:rPr>
              <a:t>الإنسانية</a:t>
            </a:r>
            <a:endParaRPr sz="3400" dirty="0">
              <a:solidFill>
                <a:schemeClr val="accent1"/>
              </a:solidFill>
              <a:cs typeface="+mj-cs"/>
            </a:endParaRPr>
          </a:p>
          <a:p>
            <a:pPr marL="457200" marR="0" lvl="0" indent="-44450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400"/>
              <a:buChar char="•"/>
            </a:pPr>
            <a:r>
              <a:rPr lang="en-US" sz="3400" dirty="0" err="1">
                <a:solidFill>
                  <a:schemeClr val="accent1"/>
                </a:solidFill>
                <a:cs typeface="+mj-cs"/>
                <a:rtl/>
              </a:rPr>
              <a:t>المنظمات</a:t>
            </a:r>
            <a:r>
              <a:rPr lang="en-US" sz="3400" dirty="0">
                <a:solidFill>
                  <a:schemeClr val="accent1"/>
                </a:solidFill>
                <a:cs typeface="+mj-cs"/>
                <a:rtl/>
              </a:rPr>
              <a:t> </a:t>
            </a:r>
            <a:r>
              <a:rPr lang="en-US" sz="3400" dirty="0" err="1">
                <a:solidFill>
                  <a:schemeClr val="accent1"/>
                </a:solidFill>
                <a:cs typeface="+mj-cs"/>
                <a:rtl/>
              </a:rPr>
              <a:t>المجتمعية</a:t>
            </a:r>
            <a:r>
              <a:rPr lang="en-US" sz="3400" dirty="0">
                <a:solidFill>
                  <a:schemeClr val="accent1"/>
                </a:solidFill>
                <a:cs typeface="+mj-cs"/>
                <a:rtl/>
              </a:rPr>
              <a:t> </a:t>
            </a:r>
            <a:r>
              <a:rPr lang="en-US" sz="3400" dirty="0" err="1">
                <a:solidFill>
                  <a:schemeClr val="accent1"/>
                </a:solidFill>
                <a:cs typeface="+mj-cs"/>
                <a:rtl/>
              </a:rPr>
              <a:t>وقادة</a:t>
            </a:r>
            <a:r>
              <a:rPr lang="en-US" sz="3400" dirty="0">
                <a:solidFill>
                  <a:schemeClr val="accent1"/>
                </a:solidFill>
                <a:cs typeface="+mj-cs"/>
                <a:rtl/>
              </a:rPr>
              <a:t> </a:t>
            </a:r>
            <a:r>
              <a:rPr lang="en-US" sz="3400" dirty="0" err="1">
                <a:solidFill>
                  <a:schemeClr val="accent1"/>
                </a:solidFill>
                <a:cs typeface="+mj-cs"/>
                <a:rtl/>
              </a:rPr>
              <a:t>المجتمع</a:t>
            </a:r>
            <a:endParaRPr sz="3400" dirty="0">
              <a:solidFill>
                <a:schemeClr val="accent1"/>
              </a:solidFill>
              <a:cs typeface="+mj-cs"/>
            </a:endParaRPr>
          </a:p>
          <a:p>
            <a:pPr marL="457200" marR="0" lvl="0" indent="-44450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400"/>
              <a:buChar char="•"/>
            </a:pPr>
            <a:r>
              <a:rPr lang="en-US" sz="3400" dirty="0" err="1">
                <a:solidFill>
                  <a:schemeClr val="accent1"/>
                </a:solidFill>
                <a:cs typeface="+mj-cs"/>
                <a:rtl/>
              </a:rPr>
              <a:t>الحكومات</a:t>
            </a:r>
            <a:endParaRPr sz="3400" dirty="0">
              <a:solidFill>
                <a:schemeClr val="accent1"/>
              </a:solidFill>
              <a:cs typeface="+mj-cs"/>
            </a:endParaRPr>
          </a:p>
          <a:p>
            <a:pPr marL="457200" marR="0" lvl="0" indent="-44450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400"/>
              <a:buChar char="•"/>
            </a:pPr>
            <a:r>
              <a:rPr lang="en-US" sz="3400" dirty="0" err="1">
                <a:solidFill>
                  <a:schemeClr val="accent1"/>
                </a:solidFill>
                <a:cs typeface="+mj-cs"/>
                <a:rtl/>
              </a:rPr>
              <a:t>قوات</a:t>
            </a:r>
            <a:r>
              <a:rPr lang="en-US" sz="3400" dirty="0">
                <a:solidFill>
                  <a:schemeClr val="accent1"/>
                </a:solidFill>
                <a:cs typeface="+mj-cs"/>
                <a:rtl/>
              </a:rPr>
              <a:t> </a:t>
            </a:r>
            <a:r>
              <a:rPr lang="en-US" sz="3400" dirty="0" err="1">
                <a:solidFill>
                  <a:schemeClr val="accent1"/>
                </a:solidFill>
                <a:cs typeface="+mj-cs"/>
                <a:rtl/>
              </a:rPr>
              <a:t>حفظ</a:t>
            </a:r>
            <a:r>
              <a:rPr lang="en-US" sz="3400" dirty="0">
                <a:solidFill>
                  <a:schemeClr val="accent1"/>
                </a:solidFill>
                <a:cs typeface="+mj-cs"/>
                <a:rtl/>
              </a:rPr>
              <a:t> </a:t>
            </a:r>
            <a:r>
              <a:rPr lang="en-US" sz="3400" dirty="0" err="1">
                <a:solidFill>
                  <a:schemeClr val="accent1"/>
                </a:solidFill>
                <a:cs typeface="+mj-cs"/>
                <a:rtl/>
              </a:rPr>
              <a:t>السلام</a:t>
            </a:r>
            <a:endParaRPr sz="3400" dirty="0">
              <a:solidFill>
                <a:schemeClr val="accent1"/>
              </a:solidFill>
              <a:cs typeface="+mj-cs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" name="Google Shape;307;p3"/>
          <p:cNvSpPr txBox="1">
            <a:spLocks noGrp="1"/>
          </p:cNvSpPr>
          <p:nvPr>
            <p:ph type="body" idx="1"/>
          </p:nvPr>
        </p:nvSpPr>
        <p:spPr>
          <a:xfrm>
            <a:off x="1828007" y="2076693"/>
            <a:ext cx="8535987" cy="6279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1" anchor="t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</a:pPr>
            <a:r>
              <a:rPr lang="en-US">
                <a:cs typeface="+mj-cs"/>
                <a:rtl/>
              </a:rPr>
              <a:t>التعامل مع البيانات</a:t>
            </a:r>
            <a:endParaRPr dirty="0">
              <a:cs typeface="+mj-cs"/>
            </a:endParaRPr>
          </a:p>
        </p:txBody>
      </p:sp>
      <p:sp>
        <p:nvSpPr>
          <p:cNvPr id="308" name="Google Shape;308;p3"/>
          <p:cNvSpPr txBox="1">
            <a:spLocks noGrp="1"/>
          </p:cNvSpPr>
          <p:nvPr>
            <p:ph type="body" idx="2"/>
          </p:nvPr>
        </p:nvSpPr>
        <p:spPr>
          <a:xfrm>
            <a:off x="1754188" y="3051922"/>
            <a:ext cx="8683625" cy="1455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1" anchor="t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</a:pPr>
            <a:r>
              <a:rPr lang="en-US">
                <a:cs typeface="+mj-cs"/>
                <a:rtl/>
              </a:rPr>
              <a:t> </a:t>
            </a:r>
            <a:endParaRPr>
              <a:cs typeface="+mj-cs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3">
      <a:dk1>
        <a:srgbClr val="545554"/>
      </a:dk1>
      <a:lt1>
        <a:srgbClr val="FFFFFF"/>
      </a:lt1>
      <a:dk2>
        <a:srgbClr val="212E3B"/>
      </a:dk2>
      <a:lt2>
        <a:srgbClr val="E7E6E6"/>
      </a:lt2>
      <a:accent1>
        <a:srgbClr val="02628C"/>
      </a:accent1>
      <a:accent2>
        <a:srgbClr val="0388C5"/>
      </a:accent2>
      <a:accent3>
        <a:srgbClr val="97467C"/>
      </a:accent3>
      <a:accent4>
        <a:srgbClr val="94CC7A"/>
      </a:accent4>
      <a:accent5>
        <a:srgbClr val="029FA0"/>
      </a:accent5>
      <a:accent6>
        <a:srgbClr val="405D78"/>
      </a:accent6>
      <a:hlink>
        <a:srgbClr val="67B7DB"/>
      </a:hlink>
      <a:folHlink>
        <a:srgbClr val="36A1D1"/>
      </a:folHlink>
    </a:clrScheme>
    <a:fontScheme name="Custom 1">
      <a:majorFont>
        <a:latin typeface="Calibri"/>
        <a:ea typeface=""/>
        <a:cs typeface="Sakkal Majalla"/>
      </a:majorFont>
      <a:minorFont>
        <a:latin typeface="Calibri"/>
        <a:ea typeface=""/>
        <a:cs typeface="Sakkal Majall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426</Words>
  <Application>Microsoft Office PowerPoint</Application>
  <PresentationFormat>Widescreen</PresentationFormat>
  <Paragraphs>94</Paragraphs>
  <Slides>15</Slides>
  <Notes>15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0" baseType="lpstr">
      <vt:lpstr>Arial</vt:lpstr>
      <vt:lpstr>Roboto</vt:lpstr>
      <vt:lpstr>Calibri</vt:lpstr>
      <vt:lpstr>Helvetica Neue</vt:lpstr>
      <vt:lpstr>Office Theme</vt:lpstr>
      <vt:lpstr>PowerPoint Presentation</vt:lpstr>
      <vt:lpstr>PowerPoint Presentation</vt:lpstr>
      <vt:lpstr>PowerPoint Presentation</vt:lpstr>
      <vt:lpstr>بنية الدورة</vt:lpstr>
      <vt:lpstr>PowerPoint Presentation</vt:lpstr>
      <vt:lpstr>PowerPoint Presentation</vt:lpstr>
      <vt:lpstr>استمرارية البرنامج</vt:lpstr>
      <vt:lpstr>أصحاب المصلحة في برنامج الأطفال المرتبطين بالقوّات المسلّحة والجماعات المسلّحة</vt:lpstr>
      <vt:lpstr>PowerPoint Presentation</vt:lpstr>
      <vt:lpstr>PowerPoint Presentation</vt:lpstr>
      <vt:lpstr>PowerPoint Presentation</vt:lpstr>
      <vt:lpstr>PowerPoint Presentation</vt:lpstr>
      <vt:lpstr>تطوير رسائل المناصرة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Colleen Fitzgerald</dc:creator>
  <cp:lastModifiedBy>Ahmad Salem</cp:lastModifiedBy>
  <cp:revision>34</cp:revision>
  <dcterms:created xsi:type="dcterms:W3CDTF">2017-12-20T18:51:03Z</dcterms:created>
  <dcterms:modified xsi:type="dcterms:W3CDTF">2021-09-01T01:02:52Z</dcterms:modified>
</cp:coreProperties>
</file>