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7.xml"/>
  <Override ContentType="application/vnd.openxmlformats-officedocument.presentationml.notesSlide+xml" PartName="/ppt/notesSlides/notesSlide59.xml"/>
  <Override ContentType="application/vnd.openxmlformats-officedocument.presentationml.notesSlide+xml" PartName="/ppt/notesSlides/notesSlide32.xml"/>
  <Override ContentType="application/vnd.openxmlformats-officedocument.presentationml.notesSlide+xml" PartName="/ppt/notesSlides/notesSlide84.xml"/>
  <Override ContentType="application/vnd.openxmlformats-officedocument.presentationml.notesSlide+xml" PartName="/ppt/notesSlides/notesSlide3.xml"/>
  <Override ContentType="application/vnd.openxmlformats-officedocument.presentationml.notesSlide+xml" PartName="/ppt/notesSlides/notesSlide76.xml"/>
  <Override ContentType="application/vnd.openxmlformats-officedocument.presentationml.notesSlide+xml" PartName="/ppt/notesSlides/notesSlide33.xml"/>
  <Override ContentType="application/vnd.openxmlformats-officedocument.presentationml.notesSlide+xml" PartName="/ppt/notesSlides/notesSlide41.xml"/>
  <Override ContentType="application/vnd.openxmlformats-officedocument.presentationml.notesSlide+xml" PartName="/ppt/notesSlides/notesSlide15.xml"/>
  <Override ContentType="application/vnd.openxmlformats-officedocument.presentationml.notesSlide+xml" PartName="/ppt/notesSlides/notesSlide24.xml"/>
  <Override ContentType="application/vnd.openxmlformats-officedocument.presentationml.notesSlide+xml" PartName="/ppt/notesSlides/notesSlide50.xml"/>
  <Override ContentType="application/vnd.openxmlformats-officedocument.presentationml.notesSlide+xml" PartName="/ppt/notesSlides/notesSlide68.xml"/>
  <Override ContentType="application/vnd.openxmlformats-officedocument.presentationml.notesSlide+xml" PartName="/ppt/notesSlides/notesSlide17.xml"/>
  <Override ContentType="application/vnd.openxmlformats-officedocument.presentationml.notesSlide+xml" PartName="/ppt/notesSlides/notesSlide42.xml"/>
  <Override ContentType="application/vnd.openxmlformats-officedocument.presentationml.notesSlide+xml" PartName="/ppt/notesSlides/notesSlide82.xml"/>
  <Override ContentType="application/vnd.openxmlformats-officedocument.presentationml.notesSlide+xml" PartName="/ppt/notesSlides/notesSlide85.xml"/>
  <Override ContentType="application/vnd.openxmlformats-officedocument.presentationml.notesSlide+xml" PartName="/ppt/notesSlides/notesSlide16.xml"/>
  <Override ContentType="application/vnd.openxmlformats-officedocument.presentationml.notesSlide+xml" PartName="/ppt/notesSlides/notesSlide34.xml"/>
  <Override ContentType="application/vnd.openxmlformats-officedocument.presentationml.notesSlide+xml" PartName="/ppt/notesSlides/notesSlide51.xml"/>
  <Override ContentType="application/vnd.openxmlformats-officedocument.presentationml.notesSlide+xml" PartName="/ppt/notesSlides/notesSlide77.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43.xml"/>
  <Override ContentType="application/vnd.openxmlformats-officedocument.presentationml.notesSlide+xml" PartName="/ppt/notesSlides/notesSlide13.xml"/>
  <Override ContentType="application/vnd.openxmlformats-officedocument.presentationml.notesSlide+xml" PartName="/ppt/notesSlides/notesSlide86.xml"/>
  <Override ContentType="application/vnd.openxmlformats-officedocument.presentationml.notesSlide+xml" PartName="/ppt/notesSlides/notesSlide1.xml"/>
  <Override ContentType="application/vnd.openxmlformats-officedocument.presentationml.notesSlide+xml" PartName="/ppt/notesSlides/notesSlide73.xml"/>
  <Override ContentType="application/vnd.openxmlformats-officedocument.presentationml.notesSlide+xml" PartName="/ppt/notesSlides/notesSlide56.xml"/>
  <Override ContentType="application/vnd.openxmlformats-officedocument.presentationml.notesSlide+xml" PartName="/ppt/notesSlides/notesSlide81.xml"/>
  <Override ContentType="application/vnd.openxmlformats-officedocument.presentationml.notesSlide+xml" PartName="/ppt/notesSlides/notesSlide30.xml"/>
  <Override ContentType="application/vnd.openxmlformats-officedocument.presentationml.notesSlide+xml" PartName="/ppt/notesSlides/notesSlide69.xml"/>
  <Override ContentType="application/vnd.openxmlformats-officedocument.presentationml.notesSlide+xml" PartName="/ppt/notesSlides/notesSlide26.xml"/>
  <Override ContentType="application/vnd.openxmlformats-officedocument.presentationml.notesSlide+xml" PartName="/ppt/notesSlides/notesSlide39.xml"/>
  <Override ContentType="application/vnd.openxmlformats-officedocument.presentationml.notesSlide+xml" PartName="/ppt/notesSlides/notesSlide31.xml"/>
  <Override ContentType="application/vnd.openxmlformats-officedocument.presentationml.notesSlide+xml" PartName="/ppt/notesSlides/notesSlide80.xml"/>
  <Override ContentType="application/vnd.openxmlformats-officedocument.presentationml.notesSlide+xml" PartName="/ppt/notesSlides/notesSlide61.xml"/>
  <Override ContentType="application/vnd.openxmlformats-officedocument.presentationml.notesSlide+xml" PartName="/ppt/notesSlides/notesSlide74.xml"/>
  <Override ContentType="application/vnd.openxmlformats-officedocument.presentationml.notesSlide+xml" PartName="/ppt/notesSlides/notesSlide57.xml"/>
  <Override ContentType="application/vnd.openxmlformats-officedocument.presentationml.notesSlide+xml" PartName="/ppt/notesSlides/notesSlide44.xml"/>
  <Override ContentType="application/vnd.openxmlformats-officedocument.presentationml.notesSlide+xml" PartName="/ppt/notesSlides/notesSlide58.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75.xml"/>
  <Override ContentType="application/vnd.openxmlformats-officedocument.presentationml.notesSlide+xml" PartName="/ppt/notesSlides/notesSlide2.xml"/>
  <Override ContentType="application/vnd.openxmlformats-officedocument.presentationml.notesSlide+xml" PartName="/ppt/notesSlides/notesSlide37.xml"/>
  <Override ContentType="application/vnd.openxmlformats-officedocument.presentationml.notesSlide+xml" PartName="/ppt/notesSlides/notesSlide62.xml"/>
  <Override ContentType="application/vnd.openxmlformats-officedocument.presentationml.notesSlide+xml" PartName="/ppt/notesSlides/notesSlide29.xml"/>
  <Override ContentType="application/vnd.openxmlformats-officedocument.presentationml.notesSlide+xml" PartName="/ppt/notesSlides/notesSlide54.xml"/>
  <Override ContentType="application/vnd.openxmlformats-officedocument.presentationml.notesSlide+xml" PartName="/ppt/notesSlides/notesSlide45.xml"/>
  <Override ContentType="application/vnd.openxmlformats-officedocument.presentationml.notesSlide+xml" PartName="/ppt/notesSlides/notesSlide70.xml"/>
  <Override ContentType="application/vnd.openxmlformats-officedocument.presentationml.notesSlide+xml" PartName="/ppt/notesSlides/notesSlide46.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11.xml"/>
  <Override ContentType="application/vnd.openxmlformats-officedocument.presentationml.notesSlide+xml" PartName="/ppt/notesSlides/notesSlide63.xml"/>
  <Override ContentType="application/vnd.openxmlformats-officedocument.presentationml.notesSlide+xml" PartName="/ppt/notesSlides/notesSlide5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47.xml"/>
  <Override ContentType="application/vnd.openxmlformats-officedocument.presentationml.notesSlide+xml" PartName="/ppt/notesSlides/notesSlide72.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60.xml"/>
  <Override ContentType="application/vnd.openxmlformats-officedocument.presentationml.notesSlide+xml" PartName="/ppt/notesSlides/notesSlide38.xml"/>
  <Override ContentType="application/vnd.openxmlformats-officedocument.presentationml.notesSlide+xml" PartName="/ppt/notesSlides/notesSlide64.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48.xml"/>
  <Override ContentType="application/vnd.openxmlformats-officedocument.presentationml.notesSlide+xml" PartName="/ppt/notesSlides/notesSlide22.xml"/>
  <Override ContentType="application/vnd.openxmlformats-officedocument.presentationml.notesSlide+xml" PartName="/ppt/notesSlides/notesSlide52.xml"/>
  <Override ContentType="application/vnd.openxmlformats-officedocument.presentationml.notesSlide+xml" PartName="/ppt/notesSlides/notesSlide7.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65.xml"/>
  <Override ContentType="application/vnd.openxmlformats-officedocument.presentationml.notesSlide+xml" PartName="/ppt/notesSlides/notesSlide78.xml"/>
  <Override ContentType="application/vnd.openxmlformats-officedocument.presentationml.notesSlide+xml" PartName="/ppt/notesSlides/notesSlide79.xml"/>
  <Override ContentType="application/vnd.openxmlformats-officedocument.presentationml.notesSlide+xml" PartName="/ppt/notesSlides/notesSlide36.xml"/>
  <Override ContentType="application/vnd.openxmlformats-officedocument.presentationml.notesSlide+xml" PartName="/ppt/notesSlides/notesSlide49.xml"/>
  <Override ContentType="application/vnd.openxmlformats-officedocument.presentationml.notesSlide+xml" PartName="/ppt/notesSlides/notesSlide19.xml"/>
  <Override ContentType="application/vnd.openxmlformats-officedocument.presentationml.notesSlide+xml" PartName="/ppt/notesSlides/notesSlide83.xml"/>
  <Override ContentType="application/vnd.openxmlformats-officedocument.presentationml.notesSlide+xml" PartName="/ppt/notesSlides/notesSlide71.xml"/>
  <Override ContentType="application/vnd.openxmlformats-officedocument.presentationml.notesSlide+xml" PartName="/ppt/notesSlides/notesSlide53.xml"/>
  <Override ContentType="application/vnd.openxmlformats-officedocument.presentationml.notesSlide+xml" PartName="/ppt/notesSlides/notesSlide40.xml"/>
  <Override ContentType="application/vnd.openxmlformats-officedocument.presentationml.notesSlide+xml" PartName="/ppt/notesSlides/notesSlide23.xml"/>
  <Override ContentType="application/vnd.openxmlformats-officedocument.presentationml.notesSlide+xml" PartName="/ppt/notesSlides/notesSlide66.xml"/>
  <Override ContentType="application/vnd.openxmlformats-officedocument.presentationml.notesSlide+xml" PartName="/ppt/notesSlides/notesSlide10.xml"/>
  <Override ContentType="application/vnd.openxmlformats-officedocument.custom-properties+xml" PartName="/docProps/custom.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24.xml"/>
  <Override ContentType="application/vnd.openxmlformats-officedocument.presentationml.slideLayout+xml" PartName="/ppt/slideLayouts/slideLayout11.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25.xml"/>
  <Override ContentType="application/vnd.openxmlformats-officedocument.presentationml.slideLayout+xml" PartName="/ppt/slideLayouts/slideLayout17.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6.xml"/>
  <Override ContentType="application/vnd.openxmlformats-officedocument.presentationml.slideLayout+xml" PartName="/ppt/slideLayouts/slideLayout21.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26.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9.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4.xml"/>
  <Override ContentType="application/vnd.openxmlformats-officedocument.presentationml.slideLayout+xml" PartName="/ppt/slideLayouts/slideLayout28.xml"/>
  <Override ContentType="application/vnd.openxmlformats-officedocument.presentationml.slideLayout+xml" PartName="/ppt/slideLayouts/slideLayout27.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23.xml"/>
  <Override ContentType="application/vnd.openxmlformats-officedocument.presentationml.slideLayout+xml" PartName="/ppt/slideLayouts/slideLayout8.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43.xml"/>
  <Override ContentType="application/vnd.openxmlformats-officedocument.presentationml.slide+xml" PartName="/ppt/slides/slide78.xml"/>
  <Override ContentType="application/vnd.openxmlformats-officedocument.presentationml.slide+xml" PartName="/ppt/slides/slide86.xml"/>
  <Override ContentType="application/vnd.openxmlformats-officedocument.presentationml.slide+xml" PartName="/ppt/slides/slide35.xml"/>
  <Override ContentType="application/vnd.openxmlformats-officedocument.presentationml.slide+xml" PartName="/ppt/slides/slide60.xml"/>
  <Override ContentType="application/vnd.openxmlformats-officedocument.presentationml.slide+xml" PartName="/ppt/slides/slide5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5.xml"/>
  <Override ContentType="application/vnd.openxmlformats-officedocument.presentationml.slide+xml" PartName="/ppt/slides/slide69.xml"/>
  <Override ContentType="application/vnd.openxmlformats-officedocument.presentationml.slide+xml" PartName="/ppt/slides/slide85.xml"/>
  <Override ContentType="application/vnd.openxmlformats-officedocument.presentationml.slide+xml" PartName="/ppt/slides/slide17.xml"/>
  <Override ContentType="application/vnd.openxmlformats-officedocument.presentationml.slide+xml" PartName="/ppt/slides/slide42.xml"/>
  <Override ContentType="application/vnd.openxmlformats-officedocument.presentationml.slide+xml" PartName="/ppt/slides/slide25.xml"/>
  <Override ContentType="application/vnd.openxmlformats-officedocument.presentationml.slide+xml" PartName="/ppt/slides/slide50.xml"/>
  <Override ContentType="application/vnd.openxmlformats-officedocument.presentationml.slide+xml" PartName="/ppt/slides/slide77.xml"/>
  <Override ContentType="application/vnd.openxmlformats-officedocument.presentationml.slide+xml" PartName="/ppt/slides/slide34.xml"/>
  <Override ContentType="application/vnd.openxmlformats-officedocument.presentationml.slide+xml" PartName="/ppt/slides/slide33.xml"/>
  <Override ContentType="application/vnd.openxmlformats-officedocument.presentationml.slide+xml" PartName="/ppt/slides/slide51.xml"/>
  <Override ContentType="application/vnd.openxmlformats-officedocument.presentationml.slide+xml" PartName="/ppt/slides/slide16.xml"/>
  <Override ContentType="application/vnd.openxmlformats-officedocument.presentationml.slide+xml" PartName="/ppt/slides/slide68.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84.xml"/>
  <Override ContentType="application/vnd.openxmlformats-officedocument.presentationml.slide+xml" PartName="/ppt/slides/slide37.xml"/>
  <Override ContentType="application/vnd.openxmlformats-officedocument.presentationml.slide+xml" PartName="/ppt/slides/slide71.xml"/>
  <Override ContentType="application/vnd.openxmlformats-officedocument.presentationml.slide+xml" PartName="/ppt/slides/slide41.xml"/>
  <Override ContentType="application/vnd.openxmlformats-officedocument.presentationml.slide+xml" PartName="/ppt/slides/slide67.xml"/>
  <Override ContentType="application/vnd.openxmlformats-officedocument.presentationml.slide+xml" PartName="/ppt/slides/slide7.xml"/>
  <Override ContentType="application/vnd.openxmlformats-officedocument.presentationml.slide+xml" PartName="/ppt/slides/slide54.xml"/>
  <Override ContentType="application/vnd.openxmlformats-officedocument.presentationml.slide+xml" PartName="/ppt/slides/slide36.xml"/>
  <Override ContentType="application/vnd.openxmlformats-officedocument.presentationml.slide+xml" PartName="/ppt/slides/slide66.xml"/>
  <Override ContentType="application/vnd.openxmlformats-officedocument.presentationml.slide+xml" PartName="/ppt/slides/slide79.xml"/>
  <Override ContentType="application/vnd.openxmlformats-officedocument.presentationml.slide+xml" PartName="/ppt/slides/slide23.xml"/>
  <Override ContentType="application/vnd.openxmlformats-officedocument.presentationml.slide+xml" PartName="/ppt/slides/slide49.xml"/>
  <Override ContentType="application/vnd.openxmlformats-officedocument.presentationml.slide+xml" PartName="/ppt/slides/slide10.xml"/>
  <Override ContentType="application/vnd.openxmlformats-officedocument.presentationml.slide+xml" PartName="/ppt/slides/slide83.xml"/>
  <Override ContentType="application/vnd.openxmlformats-officedocument.presentationml.slide+xml" PartName="/ppt/slides/slide70.xml"/>
  <Override ContentType="application/vnd.openxmlformats-officedocument.presentationml.slide+xml" PartName="/ppt/slides/slide6.xml"/>
  <Override ContentType="application/vnd.openxmlformats-officedocument.presentationml.slide+xml" PartName="/ppt/slides/slide53.xml"/>
  <Override ContentType="application/vnd.openxmlformats-officedocument.presentationml.slide+xml" PartName="/ppt/slides/slide40.xml"/>
  <Override ContentType="application/vnd.openxmlformats-officedocument.presentationml.slide+xml" PartName="/ppt/slides/slide48.xml"/>
  <Override ContentType="application/vnd.openxmlformats-officedocument.presentationml.slide+xml" PartName="/ppt/slides/slide73.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82.xml"/>
  <Override ContentType="application/vnd.openxmlformats-officedocument.presentationml.slide+xml" PartName="/ppt/slides/slide39.xml"/>
  <Override ContentType="application/vnd.openxmlformats-officedocument.presentationml.slide+xml" PartName="/ppt/slides/slide65.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6.xml"/>
  <Override ContentType="application/vnd.openxmlformats-officedocument.presentationml.slide+xml" PartName="/ppt/slides/slide12.xml"/>
  <Override ContentType="application/vnd.openxmlformats-officedocument.presentationml.slide+xml" PartName="/ppt/slides/slide47.xml"/>
  <Override ContentType="application/vnd.openxmlformats-officedocument.presentationml.slide+xml" PartName="/ppt/slides/slide72.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8.xml"/>
  <Override ContentType="application/vnd.openxmlformats-officedocument.presentationml.slide+xml" PartName="/ppt/slides/slide46.xml"/>
  <Override ContentType="application/vnd.openxmlformats-officedocument.presentationml.slide+xml" PartName="/ppt/slides/slide64.xml"/>
  <Override ContentType="application/vnd.openxmlformats-officedocument.presentationml.slide+xml" PartName="/ppt/slides/slide81.xml"/>
  <Override ContentType="application/vnd.openxmlformats-officedocument.presentationml.slide+xml" PartName="/ppt/slides/slide8.xml"/>
  <Override ContentType="application/vnd.openxmlformats-officedocument.presentationml.slide+xml" PartName="/ppt/slides/slide55.xml"/>
  <Override ContentType="application/vnd.openxmlformats-officedocument.presentationml.slide+xml" PartName="/ppt/slides/slide29.xml"/>
  <Override ContentType="application/vnd.openxmlformats-officedocument.presentationml.slide+xml" PartName="/ppt/slides/slide59.xml"/>
  <Override ContentType="application/vnd.openxmlformats-officedocument.presentationml.slide+xml" PartName="/ppt/slides/slide32.xml"/>
  <Override ContentType="application/vnd.openxmlformats-officedocument.presentationml.slide+xml" PartName="/ppt/slides/slide62.xml"/>
  <Override ContentType="application/vnd.openxmlformats-officedocument.presentationml.slide+xml" PartName="/ppt/slides/slide75.xml"/>
  <Override ContentType="application/vnd.openxmlformats-officedocument.presentationml.slide+xml" PartName="/ppt/slides/slide76.xml"/>
  <Override ContentType="application/vnd.openxmlformats-officedocument.presentationml.slide+xml" PartName="/ppt/slides/slide1.xml"/>
  <Override ContentType="application/vnd.openxmlformats-officedocument.presentationml.slide+xml" PartName="/ppt/slides/slide58.xml"/>
  <Override ContentType="application/vnd.openxmlformats-officedocument.presentationml.slide+xml" PartName="/ppt/slides/slide63.xml"/>
  <Override ContentType="application/vnd.openxmlformats-officedocument.presentationml.slide+xml" PartName="/ppt/slides/slide45.xml"/>
  <Override ContentType="application/vnd.openxmlformats-officedocument.presentationml.slide+xml" PartName="/ppt/slides/slide28.xml"/>
  <Override ContentType="application/vnd.openxmlformats-officedocument.presentationml.slide+xml" PartName="/ppt/slides/slide80.xml"/>
  <Override ContentType="application/vnd.openxmlformats-officedocument.presentationml.slide+xml" PartName="/ppt/slides/slide15.xml"/>
  <Override ContentType="application/vnd.openxmlformats-officedocument.presentationml.slide+xml" PartName="/ppt/slides/slide61.xml"/>
  <Override ContentType="application/vnd.openxmlformats-officedocument.presentationml.slide+xml" PartName="/ppt/slides/slide31.xml"/>
  <Override ContentType="application/vnd.openxmlformats-officedocument.presentationml.slide+xml" PartName="/ppt/slides/slide74.xml"/>
  <Override ContentType="application/vnd.openxmlformats-officedocument.presentationml.slide+xml" PartName="/ppt/slides/slide27.xml"/>
  <Override ContentType="application/vnd.openxmlformats-officedocument.presentationml.slide+xml" PartName="/ppt/slides/slide57.xml"/>
  <Override ContentType="application/vnd.openxmlformats-officedocument.presentationml.slide+xml" PartName="/ppt/slides/slide2.xml"/>
  <Override ContentType="application/vnd.openxmlformats-officedocument.presentationml.slide+xml" PartName="/ppt/slides/slide44.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officeDocument/2006/relationships/custom-properties" Target="docProps/custom.xml"/><Relationship Id="rId2" Type="http://schemas.openxmlformats.org/package/2006/relationships/metadata/core-properties" Target="docProps/core.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 id="282" r:id="rId32"/>
    <p:sldId id="283" r:id="rId33"/>
    <p:sldId id="284" r:id="rId34"/>
    <p:sldId id="285" r:id="rId35"/>
    <p:sldId id="286" r:id="rId36"/>
    <p:sldId id="287" r:id="rId37"/>
    <p:sldId id="288" r:id="rId38"/>
    <p:sldId id="289" r:id="rId39"/>
    <p:sldId id="290" r:id="rId40"/>
    <p:sldId id="291" r:id="rId41"/>
    <p:sldId id="292" r:id="rId42"/>
    <p:sldId id="293" r:id="rId43"/>
    <p:sldId id="294" r:id="rId44"/>
    <p:sldId id="295" r:id="rId45"/>
    <p:sldId id="296" r:id="rId46"/>
    <p:sldId id="297" r:id="rId47"/>
    <p:sldId id="298" r:id="rId48"/>
    <p:sldId id="299" r:id="rId49"/>
    <p:sldId id="300" r:id="rId50"/>
    <p:sldId id="301" r:id="rId51"/>
    <p:sldId id="302" r:id="rId52"/>
    <p:sldId id="303" r:id="rId53"/>
    <p:sldId id="304" r:id="rId54"/>
    <p:sldId id="305" r:id="rId55"/>
    <p:sldId id="306" r:id="rId56"/>
    <p:sldId id="307" r:id="rId57"/>
    <p:sldId id="308" r:id="rId58"/>
    <p:sldId id="309" r:id="rId59"/>
    <p:sldId id="310" r:id="rId60"/>
    <p:sldId id="311" r:id="rId61"/>
    <p:sldId id="312" r:id="rId62"/>
    <p:sldId id="313" r:id="rId63"/>
    <p:sldId id="314" r:id="rId64"/>
    <p:sldId id="315" r:id="rId65"/>
    <p:sldId id="316" r:id="rId66"/>
    <p:sldId id="317" r:id="rId67"/>
    <p:sldId id="318" r:id="rId68"/>
    <p:sldId id="319" r:id="rId69"/>
    <p:sldId id="320" r:id="rId70"/>
    <p:sldId id="321" r:id="rId71"/>
    <p:sldId id="322" r:id="rId72"/>
    <p:sldId id="323" r:id="rId73"/>
    <p:sldId id="324" r:id="rId74"/>
    <p:sldId id="325" r:id="rId75"/>
    <p:sldId id="326" r:id="rId76"/>
    <p:sldId id="327" r:id="rId77"/>
    <p:sldId id="328" r:id="rId78"/>
    <p:sldId id="329" r:id="rId79"/>
    <p:sldId id="330" r:id="rId80"/>
    <p:sldId id="331" r:id="rId81"/>
    <p:sldId id="332" r:id="rId82"/>
    <p:sldId id="333" r:id="rId83"/>
    <p:sldId id="334" r:id="rId84"/>
    <p:sldId id="335" r:id="rId85"/>
    <p:sldId id="336" r:id="rId86"/>
    <p:sldId id="337" r:id="rId87"/>
    <p:sldId id="338" r:id="rId88"/>
    <p:sldId id="339" r:id="rId89"/>
    <p:sldId id="340" r:id="rId90"/>
    <p:sldId id="341" r:id="rId91"/>
  </p:sldIdLst>
  <p:sldSz cy="6858000" cx="12192000"/>
  <p:notesSz cx="6858000" cy="9144000"/>
  <p:embeddedFontLst>
    <p:embeddedFont>
      <p:font typeface="Helvetica Neue"/>
      <p:regular r:id="rId92"/>
      <p:bold r:id="rId93"/>
      <p:italic r:id="rId94"/>
      <p:boldItalic r:id="rId95"/>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96" roundtripDataSignature="AMtx7mhRTpnxx8vSdQduigA35Kd7blzetg=="/>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79A7E542-6848-4DC8-83D3-A4402E369C78}">
  <a:tblStyle styleId="{79A7E542-6848-4DC8-83D3-A4402E369C78}" styleName="Table_0">
    <a:wholeTbl>
      <a:tcTxStyle>
        <a:font>
          <a:latin typeface="Arial"/>
          <a:ea typeface="Arial"/>
          <a:cs typeface="Arial"/>
        </a:font>
        <a:srgbClr val="000000"/>
      </a:tcTx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Lst>
</file>

<file path=ppt/_rels/presentation.xml.rels><?xml version="1.0" encoding="UTF-8" standalone="yes"?><Relationships xmlns="http://schemas.openxmlformats.org/package/2006/relationships"><Relationship Id="rId40" Type="http://schemas.openxmlformats.org/officeDocument/2006/relationships/slide" Target="slides/slide35.xml"/><Relationship Id="rId84" Type="http://schemas.openxmlformats.org/officeDocument/2006/relationships/slide" Target="slides/slide79.xml"/><Relationship Id="rId83" Type="http://schemas.openxmlformats.org/officeDocument/2006/relationships/slide" Target="slides/slide78.xml"/><Relationship Id="rId42" Type="http://schemas.openxmlformats.org/officeDocument/2006/relationships/slide" Target="slides/slide37.xml"/><Relationship Id="rId86" Type="http://schemas.openxmlformats.org/officeDocument/2006/relationships/slide" Target="slides/slide81.xml"/><Relationship Id="rId41" Type="http://schemas.openxmlformats.org/officeDocument/2006/relationships/slide" Target="slides/slide36.xml"/><Relationship Id="rId85" Type="http://schemas.openxmlformats.org/officeDocument/2006/relationships/slide" Target="slides/slide80.xml"/><Relationship Id="rId44" Type="http://schemas.openxmlformats.org/officeDocument/2006/relationships/slide" Target="slides/slide39.xml"/><Relationship Id="rId88" Type="http://schemas.openxmlformats.org/officeDocument/2006/relationships/slide" Target="slides/slide83.xml"/><Relationship Id="rId43" Type="http://schemas.openxmlformats.org/officeDocument/2006/relationships/slide" Target="slides/slide38.xml"/><Relationship Id="rId87" Type="http://schemas.openxmlformats.org/officeDocument/2006/relationships/slide" Target="slides/slide82.xml"/><Relationship Id="rId46" Type="http://schemas.openxmlformats.org/officeDocument/2006/relationships/slide" Target="slides/slide41.xml"/><Relationship Id="rId45" Type="http://schemas.openxmlformats.org/officeDocument/2006/relationships/slide" Target="slides/slide40.xml"/><Relationship Id="rId89" Type="http://schemas.openxmlformats.org/officeDocument/2006/relationships/slide" Target="slides/slide84.xml"/><Relationship Id="rId80" Type="http://schemas.openxmlformats.org/officeDocument/2006/relationships/slide" Target="slides/slide75.xml"/><Relationship Id="rId82" Type="http://schemas.openxmlformats.org/officeDocument/2006/relationships/slide" Target="slides/slide77.xml"/><Relationship Id="rId81" Type="http://schemas.openxmlformats.org/officeDocument/2006/relationships/slide" Target="slides/slide76.xml"/><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4.xml"/><Relationship Id="rId48" Type="http://schemas.openxmlformats.org/officeDocument/2006/relationships/slide" Target="slides/slide43.xml"/><Relationship Id="rId47" Type="http://schemas.openxmlformats.org/officeDocument/2006/relationships/slide" Target="slides/slide42.xml"/><Relationship Id="rId49" Type="http://schemas.openxmlformats.org/officeDocument/2006/relationships/slide" Target="slides/slide44.xml"/><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73" Type="http://schemas.openxmlformats.org/officeDocument/2006/relationships/slide" Target="slides/slide68.xml"/><Relationship Id="rId72" Type="http://schemas.openxmlformats.org/officeDocument/2006/relationships/slide" Target="slides/slide67.xml"/><Relationship Id="rId31" Type="http://schemas.openxmlformats.org/officeDocument/2006/relationships/slide" Target="slides/slide26.xml"/><Relationship Id="rId75" Type="http://schemas.openxmlformats.org/officeDocument/2006/relationships/slide" Target="slides/slide70.xml"/><Relationship Id="rId30" Type="http://schemas.openxmlformats.org/officeDocument/2006/relationships/slide" Target="slides/slide25.xml"/><Relationship Id="rId74" Type="http://schemas.openxmlformats.org/officeDocument/2006/relationships/slide" Target="slides/slide69.xml"/><Relationship Id="rId33" Type="http://schemas.openxmlformats.org/officeDocument/2006/relationships/slide" Target="slides/slide28.xml"/><Relationship Id="rId77" Type="http://schemas.openxmlformats.org/officeDocument/2006/relationships/slide" Target="slides/slide72.xml"/><Relationship Id="rId32" Type="http://schemas.openxmlformats.org/officeDocument/2006/relationships/slide" Target="slides/slide27.xml"/><Relationship Id="rId76" Type="http://schemas.openxmlformats.org/officeDocument/2006/relationships/slide" Target="slides/slide71.xml"/><Relationship Id="rId35" Type="http://schemas.openxmlformats.org/officeDocument/2006/relationships/slide" Target="slides/slide30.xml"/><Relationship Id="rId79" Type="http://schemas.openxmlformats.org/officeDocument/2006/relationships/slide" Target="slides/slide74.xml"/><Relationship Id="rId34" Type="http://schemas.openxmlformats.org/officeDocument/2006/relationships/slide" Target="slides/slide29.xml"/><Relationship Id="rId78" Type="http://schemas.openxmlformats.org/officeDocument/2006/relationships/slide" Target="slides/slide73.xml"/><Relationship Id="rId71" Type="http://schemas.openxmlformats.org/officeDocument/2006/relationships/slide" Target="slides/slide66.xml"/><Relationship Id="rId70" Type="http://schemas.openxmlformats.org/officeDocument/2006/relationships/slide" Target="slides/slide65.xml"/><Relationship Id="rId37" Type="http://schemas.openxmlformats.org/officeDocument/2006/relationships/slide" Target="slides/slide32.xml"/><Relationship Id="rId36" Type="http://schemas.openxmlformats.org/officeDocument/2006/relationships/slide" Target="slides/slide31.xml"/><Relationship Id="rId39" Type="http://schemas.openxmlformats.org/officeDocument/2006/relationships/slide" Target="slides/slide34.xml"/><Relationship Id="rId38" Type="http://schemas.openxmlformats.org/officeDocument/2006/relationships/slide" Target="slides/slide33.xml"/><Relationship Id="rId62" Type="http://schemas.openxmlformats.org/officeDocument/2006/relationships/slide" Target="slides/slide57.xml"/><Relationship Id="rId61" Type="http://schemas.openxmlformats.org/officeDocument/2006/relationships/slide" Target="slides/slide56.xml"/><Relationship Id="rId20" Type="http://schemas.openxmlformats.org/officeDocument/2006/relationships/slide" Target="slides/slide15.xml"/><Relationship Id="rId64" Type="http://schemas.openxmlformats.org/officeDocument/2006/relationships/slide" Target="slides/slide59.xml"/><Relationship Id="rId63" Type="http://schemas.openxmlformats.org/officeDocument/2006/relationships/slide" Target="slides/slide58.xml"/><Relationship Id="rId22" Type="http://schemas.openxmlformats.org/officeDocument/2006/relationships/slide" Target="slides/slide17.xml"/><Relationship Id="rId66" Type="http://schemas.openxmlformats.org/officeDocument/2006/relationships/slide" Target="slides/slide61.xml"/><Relationship Id="rId21" Type="http://schemas.openxmlformats.org/officeDocument/2006/relationships/slide" Target="slides/slide16.xml"/><Relationship Id="rId65" Type="http://schemas.openxmlformats.org/officeDocument/2006/relationships/slide" Target="slides/slide60.xml"/><Relationship Id="rId24" Type="http://schemas.openxmlformats.org/officeDocument/2006/relationships/slide" Target="slides/slide19.xml"/><Relationship Id="rId68" Type="http://schemas.openxmlformats.org/officeDocument/2006/relationships/slide" Target="slides/slide63.xml"/><Relationship Id="rId23" Type="http://schemas.openxmlformats.org/officeDocument/2006/relationships/slide" Target="slides/slide18.xml"/><Relationship Id="rId67" Type="http://schemas.openxmlformats.org/officeDocument/2006/relationships/slide" Target="slides/slide62.xml"/><Relationship Id="rId60" Type="http://schemas.openxmlformats.org/officeDocument/2006/relationships/slide" Target="slides/slide55.xml"/><Relationship Id="rId26" Type="http://schemas.openxmlformats.org/officeDocument/2006/relationships/slide" Target="slides/slide21.xml"/><Relationship Id="rId25" Type="http://schemas.openxmlformats.org/officeDocument/2006/relationships/slide" Target="slides/slide20.xml"/><Relationship Id="rId69" Type="http://schemas.openxmlformats.org/officeDocument/2006/relationships/slide" Target="slides/slide64.xml"/><Relationship Id="rId28" Type="http://schemas.openxmlformats.org/officeDocument/2006/relationships/slide" Target="slides/slide23.xml"/><Relationship Id="rId27" Type="http://schemas.openxmlformats.org/officeDocument/2006/relationships/slide" Target="slides/slide22.xml"/><Relationship Id="rId29" Type="http://schemas.openxmlformats.org/officeDocument/2006/relationships/slide" Target="slides/slide24.xml"/><Relationship Id="rId51" Type="http://schemas.openxmlformats.org/officeDocument/2006/relationships/slide" Target="slides/slide46.xml"/><Relationship Id="rId95" Type="http://schemas.openxmlformats.org/officeDocument/2006/relationships/font" Target="fonts/HelveticaNeue-boldItalic.fntdata"/><Relationship Id="rId50" Type="http://schemas.openxmlformats.org/officeDocument/2006/relationships/slide" Target="slides/slide45.xml"/><Relationship Id="rId94" Type="http://schemas.openxmlformats.org/officeDocument/2006/relationships/font" Target="fonts/HelveticaNeue-italic.fntdata"/><Relationship Id="rId53" Type="http://schemas.openxmlformats.org/officeDocument/2006/relationships/slide" Target="slides/slide48.xml"/><Relationship Id="rId52" Type="http://schemas.openxmlformats.org/officeDocument/2006/relationships/slide" Target="slides/slide47.xml"/><Relationship Id="rId96" Type="http://customschemas.google.com/relationships/presentationmetadata" Target="metadata"/><Relationship Id="rId11" Type="http://schemas.openxmlformats.org/officeDocument/2006/relationships/slide" Target="slides/slide6.xml"/><Relationship Id="rId55" Type="http://schemas.openxmlformats.org/officeDocument/2006/relationships/slide" Target="slides/slide50.xml"/><Relationship Id="rId10" Type="http://schemas.openxmlformats.org/officeDocument/2006/relationships/slide" Target="slides/slide5.xml"/><Relationship Id="rId54" Type="http://schemas.openxmlformats.org/officeDocument/2006/relationships/slide" Target="slides/slide49.xml"/><Relationship Id="rId13" Type="http://schemas.openxmlformats.org/officeDocument/2006/relationships/slide" Target="slides/slide8.xml"/><Relationship Id="rId57" Type="http://schemas.openxmlformats.org/officeDocument/2006/relationships/slide" Target="slides/slide52.xml"/><Relationship Id="rId12" Type="http://schemas.openxmlformats.org/officeDocument/2006/relationships/slide" Target="slides/slide7.xml"/><Relationship Id="rId56" Type="http://schemas.openxmlformats.org/officeDocument/2006/relationships/slide" Target="slides/slide51.xml"/><Relationship Id="rId91" Type="http://schemas.openxmlformats.org/officeDocument/2006/relationships/slide" Target="slides/slide86.xml"/><Relationship Id="rId90" Type="http://schemas.openxmlformats.org/officeDocument/2006/relationships/slide" Target="slides/slide85.xml"/><Relationship Id="rId93" Type="http://schemas.openxmlformats.org/officeDocument/2006/relationships/font" Target="fonts/HelveticaNeue-bold.fntdata"/><Relationship Id="rId92" Type="http://schemas.openxmlformats.org/officeDocument/2006/relationships/font" Target="fonts/HelveticaNeue-regular.fntdata"/><Relationship Id="rId15" Type="http://schemas.openxmlformats.org/officeDocument/2006/relationships/slide" Target="slides/slide10.xml"/><Relationship Id="rId59" Type="http://schemas.openxmlformats.org/officeDocument/2006/relationships/slide" Target="slides/slide54.xml"/><Relationship Id="rId14" Type="http://schemas.openxmlformats.org/officeDocument/2006/relationships/slide" Target="slides/slide9.xml"/><Relationship Id="rId58" Type="http://schemas.openxmlformats.org/officeDocument/2006/relationships/slide" Target="slides/slide53.xml"/><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indent="-228600" lvl="1" marL="914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2pPr>
            <a:lvl3pPr indent="-228600" lvl="2" marL="1371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3pPr>
            <a:lvl4pPr indent="-228600" lvl="3" marL="1828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4pPr>
            <a:lvl5pPr indent="-228600" lvl="4" marL="22860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5pPr>
            <a:lvl6pPr indent="-228600" lvl="5" marL="2743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6pPr>
            <a:lvl7pPr indent="-228600" lvl="6" marL="3200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7pPr>
            <a:lvl8pPr indent="-228600" lvl="7" marL="3657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8pPr>
            <a:lvl9pPr indent="-228600" lvl="8" marL="4114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5" name="Shape 205"/>
        <p:cNvGrpSpPr/>
        <p:nvPr/>
      </p:nvGrpSpPr>
      <p:grpSpPr>
        <a:xfrm>
          <a:off x="0" y="0"/>
          <a:ext cx="0" cy="0"/>
          <a:chOff x="0" y="0"/>
          <a:chExt cx="0" cy="0"/>
        </a:xfrm>
      </p:grpSpPr>
      <p:sp>
        <p:nvSpPr>
          <p:cNvPr id="206" name="Google Shape;206;p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07" name="Google Shape;207;p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9" name="Shape 279"/>
        <p:cNvGrpSpPr/>
        <p:nvPr/>
      </p:nvGrpSpPr>
      <p:grpSpPr>
        <a:xfrm>
          <a:off x="0" y="0"/>
          <a:ext cx="0" cy="0"/>
          <a:chOff x="0" y="0"/>
          <a:chExt cx="0" cy="0"/>
        </a:xfrm>
      </p:grpSpPr>
      <p:sp>
        <p:nvSpPr>
          <p:cNvPr id="280" name="Google Shape;280;p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1100"/>
              <a:buFont typeface="Arial"/>
              <a:buNone/>
            </a:pPr>
            <a:r>
              <a:rPr lang="en-US"/>
              <a:t>Oturum 1.3: CPHA ve Rehber İlkeler</a:t>
            </a:r>
            <a:endParaRPr/>
          </a:p>
          <a:p>
            <a:pPr indent="0" lvl="0" marL="0" rtl="0" algn="l">
              <a:lnSpc>
                <a:spcPct val="100000"/>
              </a:lnSpc>
              <a:spcBef>
                <a:spcPts val="0"/>
              </a:spcBef>
              <a:spcAft>
                <a:spcPts val="0"/>
              </a:spcAft>
              <a:buSzPts val="1400"/>
              <a:buNone/>
            </a:pPr>
            <a:r>
              <a:t/>
            </a:r>
            <a:endParaRPr/>
          </a:p>
        </p:txBody>
      </p:sp>
      <p:sp>
        <p:nvSpPr>
          <p:cNvPr id="281" name="Google Shape;281;p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6" name="Shape 286"/>
        <p:cNvGrpSpPr/>
        <p:nvPr/>
      </p:nvGrpSpPr>
      <p:grpSpPr>
        <a:xfrm>
          <a:off x="0" y="0"/>
          <a:ext cx="0" cy="0"/>
          <a:chOff x="0" y="0"/>
          <a:chExt cx="0" cy="0"/>
        </a:xfrm>
      </p:grpSpPr>
      <p:sp>
        <p:nvSpPr>
          <p:cNvPr id="287" name="Google Shape;287;p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1100"/>
              <a:buFont typeface="Arial"/>
              <a:buNone/>
            </a:pPr>
            <a:r>
              <a:rPr lang="en-US"/>
              <a:t>Oturum 1.3: CPHA ve Rehber İlkeler</a:t>
            </a:r>
            <a:endParaRPr/>
          </a:p>
          <a:p>
            <a:pPr indent="0" lvl="0" marL="0" rtl="0" algn="l">
              <a:lnSpc>
                <a:spcPct val="100000"/>
              </a:lnSpc>
              <a:spcBef>
                <a:spcPts val="0"/>
              </a:spcBef>
              <a:spcAft>
                <a:spcPts val="0"/>
              </a:spcAft>
              <a:buSzPts val="1400"/>
              <a:buNone/>
            </a:pPr>
            <a:r>
              <a:t/>
            </a:r>
            <a:endParaRPr/>
          </a:p>
        </p:txBody>
      </p:sp>
      <p:sp>
        <p:nvSpPr>
          <p:cNvPr id="288" name="Google Shape;288;p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4" name="Shape 294"/>
        <p:cNvGrpSpPr/>
        <p:nvPr/>
      </p:nvGrpSpPr>
      <p:grpSpPr>
        <a:xfrm>
          <a:off x="0" y="0"/>
          <a:ext cx="0" cy="0"/>
          <a:chOff x="0" y="0"/>
          <a:chExt cx="0" cy="0"/>
        </a:xfrm>
      </p:grpSpPr>
      <p:sp>
        <p:nvSpPr>
          <p:cNvPr id="295" name="Google Shape;295;g117350fde23_0_2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1100"/>
              <a:buFont typeface="Arial"/>
              <a:buNone/>
            </a:pPr>
            <a:r>
              <a:rPr lang="en-US"/>
              <a:t>1.4 Çocuk Gelişimi, Risk Faktörleri ve Koruyucu Faktörler ile Sosyo Ekoloji Arasında Bağlantı Kurmak</a:t>
            </a:r>
            <a:endParaRPr/>
          </a:p>
        </p:txBody>
      </p:sp>
      <p:sp>
        <p:nvSpPr>
          <p:cNvPr id="296" name="Google Shape;296;g117350fde23_0_2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1" name="Shape 301"/>
        <p:cNvGrpSpPr/>
        <p:nvPr/>
      </p:nvGrpSpPr>
      <p:grpSpPr>
        <a:xfrm>
          <a:off x="0" y="0"/>
          <a:ext cx="0" cy="0"/>
          <a:chOff x="0" y="0"/>
          <a:chExt cx="0" cy="0"/>
        </a:xfrm>
      </p:grpSpPr>
      <p:sp>
        <p:nvSpPr>
          <p:cNvPr id="302" name="Google Shape;302;p1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US"/>
              <a:t>Oturum 1.4 Çocuk Gelişimi, Risk Faktörleri ve Koruyucu Faktörler ile Sosyo Ekoloji Arasında Bağlantı Kurmak</a:t>
            </a:r>
            <a:endParaRPr/>
          </a:p>
        </p:txBody>
      </p:sp>
      <p:sp>
        <p:nvSpPr>
          <p:cNvPr id="303" name="Google Shape;303;p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8" name="Shape 308"/>
        <p:cNvGrpSpPr/>
        <p:nvPr/>
      </p:nvGrpSpPr>
      <p:grpSpPr>
        <a:xfrm>
          <a:off x="0" y="0"/>
          <a:ext cx="0" cy="0"/>
          <a:chOff x="0" y="0"/>
          <a:chExt cx="0" cy="0"/>
        </a:xfrm>
      </p:grpSpPr>
      <p:sp>
        <p:nvSpPr>
          <p:cNvPr id="309" name="Google Shape;309;p1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10" name="Google Shape;310;p1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228600" lvl="0" marL="457200" marR="0" rtl="0" algn="l">
              <a:lnSpc>
                <a:spcPct val="100000"/>
              </a:lnSpc>
              <a:spcBef>
                <a:spcPts val="0"/>
              </a:spcBef>
              <a:spcAft>
                <a:spcPts val="0"/>
              </a:spcAft>
              <a:buClr>
                <a:srgbClr val="000000"/>
              </a:buClr>
              <a:buSzPts val="1400"/>
              <a:buFont typeface="Arial"/>
              <a:buNone/>
            </a:pPr>
            <a:r>
              <a:rPr lang="en-US"/>
              <a:t>Oturum 1.4 Çocuk Gelişimi, Risk Faktörleri ve Koruyucu Faktörler ile Sosyo Ekoloji Arasında Bağlantı Kurmak</a:t>
            </a:r>
            <a:endParaRPr/>
          </a:p>
        </p:txBody>
      </p:sp>
      <p:sp>
        <p:nvSpPr>
          <p:cNvPr id="311" name="Google Shape;311;p1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SzPts val="1200"/>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6" name="Shape 316"/>
        <p:cNvGrpSpPr/>
        <p:nvPr/>
      </p:nvGrpSpPr>
      <p:grpSpPr>
        <a:xfrm>
          <a:off x="0" y="0"/>
          <a:ext cx="0" cy="0"/>
          <a:chOff x="0" y="0"/>
          <a:chExt cx="0" cy="0"/>
        </a:xfrm>
      </p:grpSpPr>
      <p:sp>
        <p:nvSpPr>
          <p:cNvPr id="317" name="Google Shape;317;gf3b0c0896f_0_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rPr lang="en-US"/>
              <a:t>Oturum 1.4 Çocuk Gelişimi, Risk Faktörleri ve Koruyucu Faktörler ile Sosyo Ekoloji Arasında Bağlantı Kurmak</a:t>
            </a:r>
            <a:endParaRPr/>
          </a:p>
          <a:p>
            <a:pPr indent="0" lvl="0" marL="0" rtl="0" algn="l">
              <a:lnSpc>
                <a:spcPct val="100000"/>
              </a:lnSpc>
              <a:spcBef>
                <a:spcPts val="0"/>
              </a:spcBef>
              <a:spcAft>
                <a:spcPts val="0"/>
              </a:spcAft>
              <a:buSzPts val="1400"/>
              <a:buNone/>
            </a:pPr>
            <a:r>
              <a:t/>
            </a:r>
            <a:endParaRPr/>
          </a:p>
        </p:txBody>
      </p:sp>
      <p:sp>
        <p:nvSpPr>
          <p:cNvPr id="318" name="Google Shape;318;gf3b0c0896f_0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4" name="Shape 324"/>
        <p:cNvGrpSpPr/>
        <p:nvPr/>
      </p:nvGrpSpPr>
      <p:grpSpPr>
        <a:xfrm>
          <a:off x="0" y="0"/>
          <a:ext cx="0" cy="0"/>
          <a:chOff x="0" y="0"/>
          <a:chExt cx="0" cy="0"/>
        </a:xfrm>
      </p:grpSpPr>
      <p:sp>
        <p:nvSpPr>
          <p:cNvPr id="325" name="Google Shape;325;p1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26" name="Google Shape;326;p1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228600" lvl="0" marL="457200" marR="0" rtl="0" algn="l">
              <a:lnSpc>
                <a:spcPct val="100000"/>
              </a:lnSpc>
              <a:spcBef>
                <a:spcPts val="0"/>
              </a:spcBef>
              <a:spcAft>
                <a:spcPts val="0"/>
              </a:spcAft>
              <a:buClr>
                <a:srgbClr val="000000"/>
              </a:buClr>
              <a:buSzPts val="1400"/>
              <a:buFont typeface="Arial"/>
              <a:buNone/>
            </a:pPr>
            <a:r>
              <a:rPr lang="en-US"/>
              <a:t>Oturum 1.4 Çocuk Gelişimi, Risk Faktörleri ve Koruyucu Faktörler ile Sosyo Ekoloji Arasında Bağlantı Kurmak</a:t>
            </a:r>
            <a:endParaRPr/>
          </a:p>
        </p:txBody>
      </p:sp>
      <p:sp>
        <p:nvSpPr>
          <p:cNvPr id="327" name="Google Shape;327;p1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SzPts val="1200"/>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2" name="Shape 332"/>
        <p:cNvGrpSpPr/>
        <p:nvPr/>
      </p:nvGrpSpPr>
      <p:grpSpPr>
        <a:xfrm>
          <a:off x="0" y="0"/>
          <a:ext cx="0" cy="0"/>
          <a:chOff x="0" y="0"/>
          <a:chExt cx="0" cy="0"/>
        </a:xfrm>
      </p:grpSpPr>
      <p:sp>
        <p:nvSpPr>
          <p:cNvPr id="333" name="Google Shape;333;p1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34" name="Google Shape;334;p1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228600" lvl="0" marL="457200" marR="0" rtl="0" algn="l">
              <a:lnSpc>
                <a:spcPct val="100000"/>
              </a:lnSpc>
              <a:spcBef>
                <a:spcPts val="0"/>
              </a:spcBef>
              <a:spcAft>
                <a:spcPts val="0"/>
              </a:spcAft>
              <a:buClr>
                <a:srgbClr val="000000"/>
              </a:buClr>
              <a:buSzPts val="1400"/>
              <a:buFont typeface="Arial"/>
              <a:buNone/>
            </a:pPr>
            <a:r>
              <a:rPr lang="en-US"/>
              <a:t>Oturum 1.4 Çocuk Gelişimi, Risk Faktörleri ve Koruyucu Faktörler ile Sosyo Ekoloji Arasında Bağlantı Kurmak</a:t>
            </a:r>
            <a:endParaRPr/>
          </a:p>
        </p:txBody>
      </p:sp>
      <p:sp>
        <p:nvSpPr>
          <p:cNvPr id="335" name="Google Shape;335;p1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SzPts val="1200"/>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1" name="Shape 341"/>
        <p:cNvGrpSpPr/>
        <p:nvPr/>
      </p:nvGrpSpPr>
      <p:grpSpPr>
        <a:xfrm>
          <a:off x="0" y="0"/>
          <a:ext cx="0" cy="0"/>
          <a:chOff x="0" y="0"/>
          <a:chExt cx="0" cy="0"/>
        </a:xfrm>
      </p:grpSpPr>
      <p:sp>
        <p:nvSpPr>
          <p:cNvPr id="342" name="Google Shape;342;p1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US"/>
              <a:t>1.5 Riskleri ve Koruyucu Faktörleri Önceliklendirme Aracı</a:t>
            </a:r>
            <a:endParaRPr/>
          </a:p>
        </p:txBody>
      </p:sp>
      <p:sp>
        <p:nvSpPr>
          <p:cNvPr id="343" name="Google Shape;343;p1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7" name="Shape 347"/>
        <p:cNvGrpSpPr/>
        <p:nvPr/>
      </p:nvGrpSpPr>
      <p:grpSpPr>
        <a:xfrm>
          <a:off x="0" y="0"/>
          <a:ext cx="0" cy="0"/>
          <a:chOff x="0" y="0"/>
          <a:chExt cx="0" cy="0"/>
        </a:xfrm>
      </p:grpSpPr>
      <p:sp>
        <p:nvSpPr>
          <p:cNvPr id="348" name="Google Shape;348;p1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49" name="Google Shape;349;p1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rPr lang="en-US"/>
              <a:t>1.5 Riskleri ve Koruyucu Faktörleri Önceliklendirme Aracı</a:t>
            </a:r>
            <a:endParaRPr/>
          </a:p>
          <a:p>
            <a:pPr indent="0" lvl="0" marL="0" rtl="0" algn="l">
              <a:lnSpc>
                <a:spcPct val="100000"/>
              </a:lnSpc>
              <a:spcBef>
                <a:spcPts val="0"/>
              </a:spcBef>
              <a:spcAft>
                <a:spcPts val="0"/>
              </a:spcAft>
              <a:buSzPts val="1400"/>
              <a:buNone/>
            </a:pPr>
            <a:r>
              <a:t/>
            </a:r>
            <a:endParaRPr/>
          </a:p>
        </p:txBody>
      </p:sp>
      <p:sp>
        <p:nvSpPr>
          <p:cNvPr id="350" name="Google Shape;350;p1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3" name="Shape 213"/>
        <p:cNvGrpSpPr/>
        <p:nvPr/>
      </p:nvGrpSpPr>
      <p:grpSpPr>
        <a:xfrm>
          <a:off x="0" y="0"/>
          <a:ext cx="0" cy="0"/>
          <a:chOff x="0" y="0"/>
          <a:chExt cx="0" cy="0"/>
        </a:xfrm>
      </p:grpSpPr>
      <p:sp>
        <p:nvSpPr>
          <p:cNvPr id="214" name="Google Shape;214;p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US"/>
              <a:t>Oturum 1.0: Online Tanıtım Oturumu</a:t>
            </a:r>
            <a:endParaRPr/>
          </a:p>
          <a:p>
            <a:pPr indent="0" lvl="0" marL="0" rtl="0" algn="l">
              <a:lnSpc>
                <a:spcPct val="100000"/>
              </a:lnSpc>
              <a:spcBef>
                <a:spcPts val="0"/>
              </a:spcBef>
              <a:spcAft>
                <a:spcPts val="0"/>
              </a:spcAft>
              <a:buSzPts val="1400"/>
              <a:buNone/>
            </a:pPr>
            <a:r>
              <a:t/>
            </a:r>
            <a:endParaRPr/>
          </a:p>
        </p:txBody>
      </p:sp>
      <p:sp>
        <p:nvSpPr>
          <p:cNvPr id="215" name="Google Shape;215;p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1" name="Shape 361"/>
        <p:cNvGrpSpPr/>
        <p:nvPr/>
      </p:nvGrpSpPr>
      <p:grpSpPr>
        <a:xfrm>
          <a:off x="0" y="0"/>
          <a:ext cx="0" cy="0"/>
          <a:chOff x="0" y="0"/>
          <a:chExt cx="0" cy="0"/>
        </a:xfrm>
      </p:grpSpPr>
      <p:sp>
        <p:nvSpPr>
          <p:cNvPr id="362" name="Google Shape;362;p2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63" name="Google Shape;363;p2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228600" lvl="0" marL="457200" marR="0" rtl="0" algn="l">
              <a:lnSpc>
                <a:spcPct val="100000"/>
              </a:lnSpc>
              <a:spcBef>
                <a:spcPts val="0"/>
              </a:spcBef>
              <a:spcAft>
                <a:spcPts val="0"/>
              </a:spcAft>
              <a:buClr>
                <a:srgbClr val="000000"/>
              </a:buClr>
              <a:buSzPts val="1400"/>
              <a:buFont typeface="Arial"/>
              <a:buNone/>
            </a:pPr>
            <a:r>
              <a:rPr lang="en-US"/>
              <a:t>1.5 Riskleri ve Koruyucu Faktörleri Önceliklendirme Aracı</a:t>
            </a:r>
            <a:endParaRPr/>
          </a:p>
        </p:txBody>
      </p:sp>
      <p:sp>
        <p:nvSpPr>
          <p:cNvPr id="364" name="Google Shape;364;p2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SzPts val="1200"/>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8" name="Shape 368"/>
        <p:cNvGrpSpPr/>
        <p:nvPr/>
      </p:nvGrpSpPr>
      <p:grpSpPr>
        <a:xfrm>
          <a:off x="0" y="0"/>
          <a:ext cx="0" cy="0"/>
          <a:chOff x="0" y="0"/>
          <a:chExt cx="0" cy="0"/>
        </a:xfrm>
      </p:grpSpPr>
      <p:sp>
        <p:nvSpPr>
          <p:cNvPr id="369" name="Google Shape;369;p2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70" name="Google Shape;370;p2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rPr lang="en-US"/>
              <a:t>1.5 Riskleri ve Koruyucu Faktörleri Önceliklendirme Aracı</a:t>
            </a:r>
            <a:endParaRPr/>
          </a:p>
        </p:txBody>
      </p:sp>
      <p:sp>
        <p:nvSpPr>
          <p:cNvPr id="371" name="Google Shape;371;p2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4" name="Shape 374"/>
        <p:cNvGrpSpPr/>
        <p:nvPr/>
      </p:nvGrpSpPr>
      <p:grpSpPr>
        <a:xfrm>
          <a:off x="0" y="0"/>
          <a:ext cx="0" cy="0"/>
          <a:chOff x="0" y="0"/>
          <a:chExt cx="0" cy="0"/>
        </a:xfrm>
      </p:grpSpPr>
      <p:sp>
        <p:nvSpPr>
          <p:cNvPr id="375" name="Google Shape;375;p2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US"/>
              <a:t>1.5 Riskleri ve Koruyucu Faktörleri Önceliklendirme Aracı</a:t>
            </a:r>
            <a:endParaRPr/>
          </a:p>
        </p:txBody>
      </p:sp>
      <p:sp>
        <p:nvSpPr>
          <p:cNvPr id="376" name="Google Shape;376;p2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1" name="Shape 381"/>
        <p:cNvGrpSpPr/>
        <p:nvPr/>
      </p:nvGrpSpPr>
      <p:grpSpPr>
        <a:xfrm>
          <a:off x="0" y="0"/>
          <a:ext cx="0" cy="0"/>
          <a:chOff x="0" y="0"/>
          <a:chExt cx="0" cy="0"/>
        </a:xfrm>
      </p:grpSpPr>
      <p:sp>
        <p:nvSpPr>
          <p:cNvPr id="382" name="Google Shape;382;p5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US"/>
              <a:t>Oturum 1.6.: CP Riskleri Özeti</a:t>
            </a:r>
            <a:endParaRPr/>
          </a:p>
        </p:txBody>
      </p:sp>
      <p:sp>
        <p:nvSpPr>
          <p:cNvPr id="383" name="Google Shape;383;p5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8" name="Shape 388"/>
        <p:cNvGrpSpPr/>
        <p:nvPr/>
      </p:nvGrpSpPr>
      <p:grpSpPr>
        <a:xfrm>
          <a:off x="0" y="0"/>
          <a:ext cx="0" cy="0"/>
          <a:chOff x="0" y="0"/>
          <a:chExt cx="0" cy="0"/>
        </a:xfrm>
      </p:grpSpPr>
      <p:sp>
        <p:nvSpPr>
          <p:cNvPr id="389" name="Google Shape;389;p5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US"/>
              <a:t>Oturum 1.6.: CP Riskleri Özeti</a:t>
            </a:r>
            <a:endParaRPr/>
          </a:p>
        </p:txBody>
      </p:sp>
      <p:sp>
        <p:nvSpPr>
          <p:cNvPr id="390" name="Google Shape;390;p5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6" name="Shape 396"/>
        <p:cNvGrpSpPr/>
        <p:nvPr/>
      </p:nvGrpSpPr>
      <p:grpSpPr>
        <a:xfrm>
          <a:off x="0" y="0"/>
          <a:ext cx="0" cy="0"/>
          <a:chOff x="0" y="0"/>
          <a:chExt cx="0" cy="0"/>
        </a:xfrm>
      </p:grpSpPr>
      <p:sp>
        <p:nvSpPr>
          <p:cNvPr id="397" name="Google Shape;397;p5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US"/>
              <a:t>Oturum 1.6.: CP Riskleri Özeti</a:t>
            </a:r>
            <a:endParaRPr/>
          </a:p>
        </p:txBody>
      </p:sp>
      <p:sp>
        <p:nvSpPr>
          <p:cNvPr id="398" name="Google Shape;398;p5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4" name="Shape 404"/>
        <p:cNvGrpSpPr/>
        <p:nvPr/>
      </p:nvGrpSpPr>
      <p:grpSpPr>
        <a:xfrm>
          <a:off x="0" y="0"/>
          <a:ext cx="0" cy="0"/>
          <a:chOff x="0" y="0"/>
          <a:chExt cx="0" cy="0"/>
        </a:xfrm>
      </p:grpSpPr>
      <p:sp>
        <p:nvSpPr>
          <p:cNvPr id="405" name="Google Shape;405;g117350fde23_0_4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US"/>
              <a:t>Oturum 1.7: CP Önleme ve Müdahale Stratejilerine Giriş</a:t>
            </a:r>
            <a:endParaRPr/>
          </a:p>
        </p:txBody>
      </p:sp>
      <p:sp>
        <p:nvSpPr>
          <p:cNvPr id="406" name="Google Shape;406;g117350fde23_0_4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2" name="Shape 412"/>
        <p:cNvGrpSpPr/>
        <p:nvPr/>
      </p:nvGrpSpPr>
      <p:grpSpPr>
        <a:xfrm>
          <a:off x="0" y="0"/>
          <a:ext cx="0" cy="0"/>
          <a:chOff x="0" y="0"/>
          <a:chExt cx="0" cy="0"/>
        </a:xfrm>
      </p:grpSpPr>
      <p:sp>
        <p:nvSpPr>
          <p:cNvPr id="413" name="Google Shape;413;g117350fde23_0_30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US"/>
              <a:t>Oturum 1.7: CP Önleme ve Müdahale Stratejilerine Giriş</a:t>
            </a:r>
            <a:endParaRPr/>
          </a:p>
        </p:txBody>
      </p:sp>
      <p:sp>
        <p:nvSpPr>
          <p:cNvPr id="414" name="Google Shape;414;g117350fde23_0_30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8" name="Shape 418"/>
        <p:cNvGrpSpPr/>
        <p:nvPr/>
      </p:nvGrpSpPr>
      <p:grpSpPr>
        <a:xfrm>
          <a:off x="0" y="0"/>
          <a:ext cx="0" cy="0"/>
          <a:chOff x="0" y="0"/>
          <a:chExt cx="0" cy="0"/>
        </a:xfrm>
      </p:grpSpPr>
      <p:sp>
        <p:nvSpPr>
          <p:cNvPr id="419" name="Google Shape;419;g11f0b6602ad_0_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US"/>
              <a:t>Oturum 1.7: CP Önleme ve Müdahale Stratejilerine Giriş</a:t>
            </a:r>
            <a:endParaRPr/>
          </a:p>
        </p:txBody>
      </p:sp>
      <p:sp>
        <p:nvSpPr>
          <p:cNvPr id="420" name="Google Shape;420;g11f0b6602ad_0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4" name="Shape 424"/>
        <p:cNvGrpSpPr/>
        <p:nvPr/>
      </p:nvGrpSpPr>
      <p:grpSpPr>
        <a:xfrm>
          <a:off x="0" y="0"/>
          <a:ext cx="0" cy="0"/>
          <a:chOff x="0" y="0"/>
          <a:chExt cx="0" cy="0"/>
        </a:xfrm>
      </p:grpSpPr>
      <p:sp>
        <p:nvSpPr>
          <p:cNvPr id="425" name="Google Shape;425;p5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26" name="Google Shape;426;p5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US"/>
              <a:t>Oturum 1.7: CP Önleme ve Müdahale Stratejilerine Giriş</a:t>
            </a:r>
            <a:endParaRPr/>
          </a:p>
        </p:txBody>
      </p:sp>
      <p:sp>
        <p:nvSpPr>
          <p:cNvPr id="427" name="Google Shape;427;p5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SzPts val="1200"/>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5" name="Shape 225"/>
        <p:cNvGrpSpPr/>
        <p:nvPr/>
      </p:nvGrpSpPr>
      <p:grpSpPr>
        <a:xfrm>
          <a:off x="0" y="0"/>
          <a:ext cx="0" cy="0"/>
          <a:chOff x="0" y="0"/>
          <a:chExt cx="0" cy="0"/>
        </a:xfrm>
      </p:grpSpPr>
      <p:sp>
        <p:nvSpPr>
          <p:cNvPr id="226" name="Google Shape;226;p1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US"/>
              <a:t>Oturum 1.0: Online Tanıtım Oturumu</a:t>
            </a:r>
            <a:endParaRPr/>
          </a:p>
        </p:txBody>
      </p:sp>
      <p:sp>
        <p:nvSpPr>
          <p:cNvPr id="227" name="Google Shape;227;p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1" name="Shape 431"/>
        <p:cNvGrpSpPr/>
        <p:nvPr/>
      </p:nvGrpSpPr>
      <p:grpSpPr>
        <a:xfrm>
          <a:off x="0" y="0"/>
          <a:ext cx="0" cy="0"/>
          <a:chOff x="0" y="0"/>
          <a:chExt cx="0" cy="0"/>
        </a:xfrm>
      </p:grpSpPr>
      <p:sp>
        <p:nvSpPr>
          <p:cNvPr id="432" name="Google Shape;432;p5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33" name="Google Shape;433;p5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US"/>
              <a:t>Oturum 1.7: CP Önleme ve Müdahale Stratejilerine Giriş</a:t>
            </a:r>
            <a:endParaRPr/>
          </a:p>
        </p:txBody>
      </p:sp>
      <p:sp>
        <p:nvSpPr>
          <p:cNvPr id="434" name="Google Shape;434;p5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SzPts val="1200"/>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8" name="Shape 438"/>
        <p:cNvGrpSpPr/>
        <p:nvPr/>
      </p:nvGrpSpPr>
      <p:grpSpPr>
        <a:xfrm>
          <a:off x="0" y="0"/>
          <a:ext cx="0" cy="0"/>
          <a:chOff x="0" y="0"/>
          <a:chExt cx="0" cy="0"/>
        </a:xfrm>
      </p:grpSpPr>
      <p:sp>
        <p:nvSpPr>
          <p:cNvPr id="439" name="Google Shape;439;p5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40" name="Google Shape;440;p5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US"/>
              <a:t>Oturum 1.7: CP Önleme ve Müdahale Stratejilerine Giriş</a:t>
            </a:r>
            <a:endParaRPr/>
          </a:p>
        </p:txBody>
      </p:sp>
      <p:sp>
        <p:nvSpPr>
          <p:cNvPr id="441" name="Google Shape;441;p5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SzPts val="1200"/>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6" name="Shape 446"/>
        <p:cNvGrpSpPr/>
        <p:nvPr/>
      </p:nvGrpSpPr>
      <p:grpSpPr>
        <a:xfrm>
          <a:off x="0" y="0"/>
          <a:ext cx="0" cy="0"/>
          <a:chOff x="0" y="0"/>
          <a:chExt cx="0" cy="0"/>
        </a:xfrm>
      </p:grpSpPr>
      <p:sp>
        <p:nvSpPr>
          <p:cNvPr id="447" name="Google Shape;447;g117350fde23_0_31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US"/>
              <a:t>Oturum 1.8 CP Önleme ve Müdahale Stratejileri</a:t>
            </a:r>
            <a:endParaRPr/>
          </a:p>
        </p:txBody>
      </p:sp>
      <p:sp>
        <p:nvSpPr>
          <p:cNvPr id="448" name="Google Shape;448;g117350fde23_0_3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3" name="Shape 453"/>
        <p:cNvGrpSpPr/>
        <p:nvPr/>
      </p:nvGrpSpPr>
      <p:grpSpPr>
        <a:xfrm>
          <a:off x="0" y="0"/>
          <a:ext cx="0" cy="0"/>
          <a:chOff x="0" y="0"/>
          <a:chExt cx="0" cy="0"/>
        </a:xfrm>
      </p:grpSpPr>
      <p:sp>
        <p:nvSpPr>
          <p:cNvPr id="454" name="Google Shape;454;p6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US"/>
              <a:t>Oturum 1.8 CP Önleme ve Müdahale Stratejileri</a:t>
            </a:r>
            <a:endParaRPr/>
          </a:p>
        </p:txBody>
      </p:sp>
      <p:sp>
        <p:nvSpPr>
          <p:cNvPr id="455" name="Google Shape;455;p6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1" name="Shape 461"/>
        <p:cNvGrpSpPr/>
        <p:nvPr/>
      </p:nvGrpSpPr>
      <p:grpSpPr>
        <a:xfrm>
          <a:off x="0" y="0"/>
          <a:ext cx="0" cy="0"/>
          <a:chOff x="0" y="0"/>
          <a:chExt cx="0" cy="0"/>
        </a:xfrm>
      </p:grpSpPr>
      <p:sp>
        <p:nvSpPr>
          <p:cNvPr id="462" name="Google Shape;462;p6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US"/>
              <a:t>Oturum 1.9 Kaliteli bir Müdahale için Standartlar</a:t>
            </a:r>
            <a:endParaRPr/>
          </a:p>
        </p:txBody>
      </p:sp>
      <p:sp>
        <p:nvSpPr>
          <p:cNvPr id="463" name="Google Shape;463;p6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8" name="Shape 468"/>
        <p:cNvGrpSpPr/>
        <p:nvPr/>
      </p:nvGrpSpPr>
      <p:grpSpPr>
        <a:xfrm>
          <a:off x="0" y="0"/>
          <a:ext cx="0" cy="0"/>
          <a:chOff x="0" y="0"/>
          <a:chExt cx="0" cy="0"/>
        </a:xfrm>
      </p:grpSpPr>
      <p:sp>
        <p:nvSpPr>
          <p:cNvPr id="469" name="Google Shape;469;p6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US"/>
              <a:t>Oturum 1.9 Kaliteli bir Müdahale için Standartlar</a:t>
            </a:r>
            <a:endParaRPr/>
          </a:p>
        </p:txBody>
      </p:sp>
      <p:sp>
        <p:nvSpPr>
          <p:cNvPr id="470" name="Google Shape;470;p6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7" name="Shape 477"/>
        <p:cNvGrpSpPr/>
        <p:nvPr/>
      </p:nvGrpSpPr>
      <p:grpSpPr>
        <a:xfrm>
          <a:off x="0" y="0"/>
          <a:ext cx="0" cy="0"/>
          <a:chOff x="0" y="0"/>
          <a:chExt cx="0" cy="0"/>
        </a:xfrm>
      </p:grpSpPr>
      <p:sp>
        <p:nvSpPr>
          <p:cNvPr id="478" name="Google Shape;478;p6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US"/>
              <a:t>Oturum 1.9 Kaliteli bir Müdahale için Standartlar</a:t>
            </a:r>
            <a:endParaRPr/>
          </a:p>
        </p:txBody>
      </p:sp>
      <p:sp>
        <p:nvSpPr>
          <p:cNvPr id="479" name="Google Shape;479;p6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5" name="Shape 485"/>
        <p:cNvGrpSpPr/>
        <p:nvPr/>
      </p:nvGrpSpPr>
      <p:grpSpPr>
        <a:xfrm>
          <a:off x="0" y="0"/>
          <a:ext cx="0" cy="0"/>
          <a:chOff x="0" y="0"/>
          <a:chExt cx="0" cy="0"/>
        </a:xfrm>
      </p:grpSpPr>
      <p:sp>
        <p:nvSpPr>
          <p:cNvPr id="486" name="Google Shape;486;g117350fde23_0_34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US"/>
              <a:t>Oturum 1.10: Kaliteli bir müdahale için İK</a:t>
            </a:r>
            <a:endParaRPr/>
          </a:p>
        </p:txBody>
      </p:sp>
      <p:sp>
        <p:nvSpPr>
          <p:cNvPr id="487" name="Google Shape;487;g117350fde23_0_34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2" name="Shape 492"/>
        <p:cNvGrpSpPr/>
        <p:nvPr/>
      </p:nvGrpSpPr>
      <p:grpSpPr>
        <a:xfrm>
          <a:off x="0" y="0"/>
          <a:ext cx="0" cy="0"/>
          <a:chOff x="0" y="0"/>
          <a:chExt cx="0" cy="0"/>
        </a:xfrm>
      </p:grpSpPr>
      <p:sp>
        <p:nvSpPr>
          <p:cNvPr id="493" name="Google Shape;493;p6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US"/>
              <a:t>Oturum 1.10: Kaliteli bir müdahale için İK</a:t>
            </a:r>
            <a:endParaRPr/>
          </a:p>
        </p:txBody>
      </p:sp>
      <p:sp>
        <p:nvSpPr>
          <p:cNvPr id="494" name="Google Shape;494;p6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0" name="Shape 500"/>
        <p:cNvGrpSpPr/>
        <p:nvPr/>
      </p:nvGrpSpPr>
      <p:grpSpPr>
        <a:xfrm>
          <a:off x="0" y="0"/>
          <a:ext cx="0" cy="0"/>
          <a:chOff x="0" y="0"/>
          <a:chExt cx="0" cy="0"/>
        </a:xfrm>
      </p:grpSpPr>
      <p:sp>
        <p:nvSpPr>
          <p:cNvPr id="501" name="Google Shape;501;p6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US"/>
              <a:t>Oturum 1.10: Kaliteli bir müdahale için İK</a:t>
            </a:r>
            <a:endParaRPr/>
          </a:p>
        </p:txBody>
      </p:sp>
      <p:sp>
        <p:nvSpPr>
          <p:cNvPr id="502" name="Google Shape;502;p6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2" name="Shape 232"/>
        <p:cNvGrpSpPr/>
        <p:nvPr/>
      </p:nvGrpSpPr>
      <p:grpSpPr>
        <a:xfrm>
          <a:off x="0" y="0"/>
          <a:ext cx="0" cy="0"/>
          <a:chOff x="0" y="0"/>
          <a:chExt cx="0" cy="0"/>
        </a:xfrm>
      </p:grpSpPr>
      <p:sp>
        <p:nvSpPr>
          <p:cNvPr id="233" name="Google Shape;233;p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US"/>
              <a:t>Oturum 1.0: Online Tanıtım Oturumu</a:t>
            </a:r>
            <a:endParaRPr/>
          </a:p>
        </p:txBody>
      </p:sp>
      <p:sp>
        <p:nvSpPr>
          <p:cNvPr id="234" name="Google Shape;234;p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7" name="Shape 507"/>
        <p:cNvGrpSpPr/>
        <p:nvPr/>
      </p:nvGrpSpPr>
      <p:grpSpPr>
        <a:xfrm>
          <a:off x="0" y="0"/>
          <a:ext cx="0" cy="0"/>
          <a:chOff x="0" y="0"/>
          <a:chExt cx="0" cy="0"/>
        </a:xfrm>
      </p:grpSpPr>
      <p:sp>
        <p:nvSpPr>
          <p:cNvPr id="508" name="Google Shape;508;p6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US"/>
              <a:t>Oturum 1.10: Kaliteli bir müdahale için İK</a:t>
            </a:r>
            <a:endParaRPr/>
          </a:p>
        </p:txBody>
      </p:sp>
      <p:sp>
        <p:nvSpPr>
          <p:cNvPr id="509" name="Google Shape;509;p6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5" name="Shape 515"/>
        <p:cNvGrpSpPr/>
        <p:nvPr/>
      </p:nvGrpSpPr>
      <p:grpSpPr>
        <a:xfrm>
          <a:off x="0" y="0"/>
          <a:ext cx="0" cy="0"/>
          <a:chOff x="0" y="0"/>
          <a:chExt cx="0" cy="0"/>
        </a:xfrm>
      </p:grpSpPr>
      <p:sp>
        <p:nvSpPr>
          <p:cNvPr id="516" name="Google Shape;516;g117350fde23_0_35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US"/>
              <a:t>Oturum 1.11: İletişim ve Savunma</a:t>
            </a:r>
            <a:endParaRPr/>
          </a:p>
        </p:txBody>
      </p:sp>
      <p:sp>
        <p:nvSpPr>
          <p:cNvPr id="517" name="Google Shape;517;g117350fde23_0_35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4" name="Shape 524"/>
        <p:cNvGrpSpPr/>
        <p:nvPr/>
      </p:nvGrpSpPr>
      <p:grpSpPr>
        <a:xfrm>
          <a:off x="0" y="0"/>
          <a:ext cx="0" cy="0"/>
          <a:chOff x="0" y="0"/>
          <a:chExt cx="0" cy="0"/>
        </a:xfrm>
      </p:grpSpPr>
      <p:sp>
        <p:nvSpPr>
          <p:cNvPr id="525" name="Google Shape;525;p6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US"/>
              <a:t>Oturum 1.11: İletişim ve Savunma</a:t>
            </a:r>
            <a:endParaRPr/>
          </a:p>
        </p:txBody>
      </p:sp>
      <p:sp>
        <p:nvSpPr>
          <p:cNvPr id="526" name="Google Shape;526;p6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4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1" name="Shape 531"/>
        <p:cNvGrpSpPr/>
        <p:nvPr/>
      </p:nvGrpSpPr>
      <p:grpSpPr>
        <a:xfrm>
          <a:off x="0" y="0"/>
          <a:ext cx="0" cy="0"/>
          <a:chOff x="0" y="0"/>
          <a:chExt cx="0" cy="0"/>
        </a:xfrm>
      </p:grpSpPr>
      <p:sp>
        <p:nvSpPr>
          <p:cNvPr id="532" name="Google Shape;532;p6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US"/>
              <a:t>Oturum 1.11: İletişim ve Savunma</a:t>
            </a:r>
            <a:endParaRPr/>
          </a:p>
        </p:txBody>
      </p:sp>
      <p:sp>
        <p:nvSpPr>
          <p:cNvPr id="533" name="Google Shape;533;p6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4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9" name="Shape 539"/>
        <p:cNvGrpSpPr/>
        <p:nvPr/>
      </p:nvGrpSpPr>
      <p:grpSpPr>
        <a:xfrm>
          <a:off x="0" y="0"/>
          <a:ext cx="0" cy="0"/>
          <a:chOff x="0" y="0"/>
          <a:chExt cx="0" cy="0"/>
        </a:xfrm>
      </p:grpSpPr>
      <p:sp>
        <p:nvSpPr>
          <p:cNvPr id="540" name="Google Shape;540;p6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1100"/>
              <a:buFont typeface="Arial"/>
              <a:buNone/>
            </a:pPr>
            <a:r>
              <a:rPr lang="en-US"/>
              <a:t>Oturum 1.12: Bilgi Yönetimi ve CP İzleme</a:t>
            </a:r>
            <a:endParaRPr/>
          </a:p>
          <a:p>
            <a:pPr indent="0" lvl="0" marL="0" rtl="0" algn="l">
              <a:lnSpc>
                <a:spcPct val="100000"/>
              </a:lnSpc>
              <a:spcBef>
                <a:spcPts val="0"/>
              </a:spcBef>
              <a:spcAft>
                <a:spcPts val="0"/>
              </a:spcAft>
              <a:buSzPts val="1400"/>
              <a:buNone/>
            </a:pPr>
            <a:r>
              <a:t/>
            </a:r>
            <a:endParaRPr/>
          </a:p>
        </p:txBody>
      </p:sp>
      <p:sp>
        <p:nvSpPr>
          <p:cNvPr id="541" name="Google Shape;541;p6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4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6" name="Shape 546"/>
        <p:cNvGrpSpPr/>
        <p:nvPr/>
      </p:nvGrpSpPr>
      <p:grpSpPr>
        <a:xfrm>
          <a:off x="0" y="0"/>
          <a:ext cx="0" cy="0"/>
          <a:chOff x="0" y="0"/>
          <a:chExt cx="0" cy="0"/>
        </a:xfrm>
      </p:grpSpPr>
      <p:sp>
        <p:nvSpPr>
          <p:cNvPr id="547" name="Google Shape;547;p7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1100"/>
              <a:buFont typeface="Arial"/>
              <a:buNone/>
            </a:pPr>
            <a:r>
              <a:rPr lang="en-US"/>
              <a:t>Oturum 1.12: Bilgi Yönetimi ve CP İzleme</a:t>
            </a:r>
            <a:endParaRPr/>
          </a:p>
          <a:p>
            <a:pPr indent="0" lvl="0" marL="0" rtl="0" algn="l">
              <a:lnSpc>
                <a:spcPct val="100000"/>
              </a:lnSpc>
              <a:spcBef>
                <a:spcPts val="0"/>
              </a:spcBef>
              <a:spcAft>
                <a:spcPts val="0"/>
              </a:spcAft>
              <a:buSzPts val="1400"/>
              <a:buNone/>
            </a:pPr>
            <a:r>
              <a:t/>
            </a:r>
            <a:endParaRPr/>
          </a:p>
          <a:p>
            <a:pPr indent="-228600" lvl="0" marL="457200" rtl="0" algn="l">
              <a:lnSpc>
                <a:spcPct val="100000"/>
              </a:lnSpc>
              <a:spcBef>
                <a:spcPts val="0"/>
              </a:spcBef>
              <a:spcAft>
                <a:spcPts val="0"/>
              </a:spcAft>
              <a:buSzPts val="1400"/>
              <a:buNone/>
            </a:pPr>
            <a:r>
              <a:rPr b="0" i="0" lang="en-US" sz="1800" u="none" strike="noStrike">
                <a:solidFill>
                  <a:srgbClr val="000000"/>
                </a:solidFill>
                <a:latin typeface="Arial"/>
                <a:ea typeface="Arial"/>
                <a:cs typeface="Arial"/>
                <a:sym typeface="Arial"/>
              </a:rPr>
              <a:t>İnsani yardım faaliyetlerinde çocuk koruma (CPHA) için dört geniş bilgi kategorisinin yönetilmesi gerekir – aşağıdakilerle ilgili bilgiler: </a:t>
            </a:r>
            <a:endParaRPr b="0" sz="1800"/>
          </a:p>
          <a:p>
            <a:pPr indent="-228600" lvl="0" marL="457200" rtl="0" algn="l">
              <a:lnSpc>
                <a:spcPct val="100000"/>
              </a:lnSpc>
              <a:spcBef>
                <a:spcPts val="0"/>
              </a:spcBef>
              <a:spcAft>
                <a:spcPts val="0"/>
              </a:spcAft>
              <a:buSzPts val="1400"/>
              <a:buFont typeface="Arial"/>
              <a:buChar char="•"/>
            </a:pPr>
            <a:r>
              <a:rPr b="0" i="0" lang="en-US" sz="1800" u="none" strike="noStrike">
                <a:solidFill>
                  <a:srgbClr val="000000"/>
                </a:solidFill>
                <a:latin typeface="Arial"/>
                <a:ea typeface="Arial"/>
                <a:cs typeface="Arial"/>
                <a:sym typeface="Arial"/>
              </a:rPr>
              <a:t>acil durum ve koordinasyon mekanizmaları,</a:t>
            </a:r>
            <a:endParaRPr/>
          </a:p>
          <a:p>
            <a:pPr indent="-228600" lvl="0" marL="457200" rtl="0" algn="l">
              <a:lnSpc>
                <a:spcPct val="100000"/>
              </a:lnSpc>
              <a:spcBef>
                <a:spcPts val="0"/>
              </a:spcBef>
              <a:spcAft>
                <a:spcPts val="0"/>
              </a:spcAft>
              <a:buSzPts val="1400"/>
              <a:buFont typeface="Arial"/>
              <a:buChar char="•"/>
            </a:pPr>
            <a:r>
              <a:rPr b="0" i="0" lang="en-US" sz="1800" u="none" strike="noStrike">
                <a:solidFill>
                  <a:srgbClr val="000000"/>
                </a:solidFill>
                <a:latin typeface="Arial"/>
                <a:ea typeface="Arial"/>
                <a:cs typeface="Arial"/>
                <a:sym typeface="Arial"/>
              </a:rPr>
              <a:t>genel yanıt ve CP yanıtı, </a:t>
            </a:r>
            <a:endParaRPr/>
          </a:p>
          <a:p>
            <a:pPr indent="-228600" lvl="0" marL="457200" rtl="0" algn="l">
              <a:lnSpc>
                <a:spcPct val="100000"/>
              </a:lnSpc>
              <a:spcBef>
                <a:spcPts val="0"/>
              </a:spcBef>
              <a:spcAft>
                <a:spcPts val="0"/>
              </a:spcAft>
              <a:buSzPts val="1400"/>
              <a:buFont typeface="Arial"/>
              <a:buChar char="•"/>
            </a:pPr>
            <a:r>
              <a:rPr b="0" i="0" lang="en-US" sz="1800" u="none" strike="noStrike">
                <a:solidFill>
                  <a:srgbClr val="000000"/>
                </a:solidFill>
                <a:latin typeface="Arial"/>
                <a:ea typeface="Arial"/>
                <a:cs typeface="Arial"/>
                <a:sym typeface="Arial"/>
              </a:rPr>
              <a:t>belirli bir bağlamda çocukların durumu ve </a:t>
            </a:r>
            <a:endParaRPr/>
          </a:p>
          <a:p>
            <a:pPr indent="-228600" lvl="0" marL="457200" rtl="0" algn="l">
              <a:lnSpc>
                <a:spcPct val="100000"/>
              </a:lnSpc>
              <a:spcBef>
                <a:spcPts val="0"/>
              </a:spcBef>
              <a:spcAft>
                <a:spcPts val="0"/>
              </a:spcAft>
              <a:buSzPts val="1400"/>
              <a:buFont typeface="Arial"/>
              <a:buChar char="•"/>
            </a:pPr>
            <a:r>
              <a:rPr b="0" i="0" lang="en-US" sz="1800" u="none" strike="noStrike">
                <a:solidFill>
                  <a:srgbClr val="000000"/>
                </a:solidFill>
                <a:latin typeface="Arial"/>
                <a:ea typeface="Arial"/>
                <a:cs typeface="Arial"/>
                <a:sym typeface="Arial"/>
              </a:rPr>
              <a:t>koruma kaygılarıyla karşı karşıya olan spesifik çocuklar hakkında bilgi.</a:t>
            </a:r>
            <a:endParaRPr/>
          </a:p>
          <a:p>
            <a:pPr indent="-228600" lvl="0" marL="457200" rtl="0" algn="l">
              <a:lnSpc>
                <a:spcPct val="100000"/>
              </a:lnSpc>
              <a:spcBef>
                <a:spcPts val="0"/>
              </a:spcBef>
              <a:spcAft>
                <a:spcPts val="0"/>
              </a:spcAft>
              <a:buSzPts val="1400"/>
              <a:buNone/>
            </a:pPr>
            <a:r>
              <a:rPr b="0" i="0" lang="en-US" sz="1800" u="none" strike="noStrike">
                <a:solidFill>
                  <a:srgbClr val="000000"/>
                </a:solidFill>
                <a:latin typeface="Arial"/>
                <a:ea typeface="Arial"/>
                <a:cs typeface="Arial"/>
                <a:sym typeface="Arial"/>
              </a:rPr>
              <a:t>Bilginin paylaşılıp paylaşılmayacağı, nasıl ve neden paylaşılacağı dikkatle değerlendirilmelidir ve bu standart bu konuda rehberlik sağlar.</a:t>
            </a:r>
            <a:endParaRPr b="0" sz="1800"/>
          </a:p>
          <a:p>
            <a:pPr indent="-228600" lvl="0" marL="457200" marR="0" rtl="0" algn="l">
              <a:lnSpc>
                <a:spcPct val="100000"/>
              </a:lnSpc>
              <a:spcBef>
                <a:spcPts val="0"/>
              </a:spcBef>
              <a:spcAft>
                <a:spcPts val="0"/>
              </a:spcAft>
              <a:buSzPts val="1400"/>
              <a:buNone/>
            </a:pPr>
            <a:br>
              <a:rPr lang="en-US"/>
            </a:br>
            <a:endParaRPr/>
          </a:p>
        </p:txBody>
      </p:sp>
      <p:sp>
        <p:nvSpPr>
          <p:cNvPr id="548" name="Google Shape;548;p7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4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3" name="Shape 553"/>
        <p:cNvGrpSpPr/>
        <p:nvPr/>
      </p:nvGrpSpPr>
      <p:grpSpPr>
        <a:xfrm>
          <a:off x="0" y="0"/>
          <a:ext cx="0" cy="0"/>
          <a:chOff x="0" y="0"/>
          <a:chExt cx="0" cy="0"/>
        </a:xfrm>
      </p:grpSpPr>
      <p:sp>
        <p:nvSpPr>
          <p:cNvPr id="554" name="Google Shape;554;g11d4509b7ba_0_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1100"/>
              <a:buFont typeface="Arial"/>
              <a:buNone/>
            </a:pPr>
            <a:r>
              <a:rPr lang="en-US"/>
              <a:t>Oturum 1.12: Bilgi Yönetimi ve CP İzleme</a:t>
            </a:r>
            <a:endParaRPr/>
          </a:p>
          <a:p>
            <a:pPr indent="0" lvl="0" marL="0" rtl="0" algn="l">
              <a:lnSpc>
                <a:spcPct val="100000"/>
              </a:lnSpc>
              <a:spcBef>
                <a:spcPts val="0"/>
              </a:spcBef>
              <a:spcAft>
                <a:spcPts val="0"/>
              </a:spcAft>
              <a:buSzPts val="1400"/>
              <a:buNone/>
            </a:pPr>
            <a:r>
              <a:t/>
            </a:r>
            <a:endParaRPr/>
          </a:p>
        </p:txBody>
      </p:sp>
      <p:sp>
        <p:nvSpPr>
          <p:cNvPr id="555" name="Google Shape;555;g11d4509b7ba_0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4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0" name="Shape 560"/>
        <p:cNvGrpSpPr/>
        <p:nvPr/>
      </p:nvGrpSpPr>
      <p:grpSpPr>
        <a:xfrm>
          <a:off x="0" y="0"/>
          <a:ext cx="0" cy="0"/>
          <a:chOff x="0" y="0"/>
          <a:chExt cx="0" cy="0"/>
        </a:xfrm>
      </p:grpSpPr>
      <p:sp>
        <p:nvSpPr>
          <p:cNvPr id="561" name="Google Shape;561;g117350fde23_0_36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1100"/>
              <a:buFont typeface="Arial"/>
              <a:buNone/>
            </a:pPr>
            <a:r>
              <a:rPr lang="en-US"/>
              <a:t>Oturum 1.12: Bilgi Yönetimi ve CP İzleme</a:t>
            </a:r>
            <a:endParaRPr/>
          </a:p>
        </p:txBody>
      </p:sp>
      <p:sp>
        <p:nvSpPr>
          <p:cNvPr id="562" name="Google Shape;562;g117350fde23_0_36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4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8" name="Shape 568"/>
        <p:cNvGrpSpPr/>
        <p:nvPr/>
      </p:nvGrpSpPr>
      <p:grpSpPr>
        <a:xfrm>
          <a:off x="0" y="0"/>
          <a:ext cx="0" cy="0"/>
          <a:chOff x="0" y="0"/>
          <a:chExt cx="0" cy="0"/>
        </a:xfrm>
      </p:grpSpPr>
      <p:sp>
        <p:nvSpPr>
          <p:cNvPr id="569" name="Google Shape;569;p7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1100"/>
              <a:buFont typeface="Arial"/>
              <a:buNone/>
            </a:pPr>
            <a:r>
              <a:rPr lang="en-US"/>
              <a:t>Oturum 1.12: Bilgi Yönetimi ve CP İzleme</a:t>
            </a:r>
            <a:endParaRPr/>
          </a:p>
        </p:txBody>
      </p:sp>
      <p:sp>
        <p:nvSpPr>
          <p:cNvPr id="570" name="Google Shape;570;p7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4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6" name="Shape 576"/>
        <p:cNvGrpSpPr/>
        <p:nvPr/>
      </p:nvGrpSpPr>
      <p:grpSpPr>
        <a:xfrm>
          <a:off x="0" y="0"/>
          <a:ext cx="0" cy="0"/>
          <a:chOff x="0" y="0"/>
          <a:chExt cx="0" cy="0"/>
        </a:xfrm>
      </p:grpSpPr>
      <p:sp>
        <p:nvSpPr>
          <p:cNvPr id="577" name="Google Shape;577;p7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1100"/>
              <a:buFont typeface="Arial"/>
              <a:buNone/>
            </a:pPr>
            <a:r>
              <a:rPr lang="en-US"/>
              <a:t>Oturum 1.12: Bilgi Yönetimi ve CP İzleme</a:t>
            </a:r>
            <a:endParaRPr/>
          </a:p>
        </p:txBody>
      </p:sp>
      <p:sp>
        <p:nvSpPr>
          <p:cNvPr id="578" name="Google Shape;578;p7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0" name="Shape 240"/>
        <p:cNvGrpSpPr/>
        <p:nvPr/>
      </p:nvGrpSpPr>
      <p:grpSpPr>
        <a:xfrm>
          <a:off x="0" y="0"/>
          <a:ext cx="0" cy="0"/>
          <a:chOff x="0" y="0"/>
          <a:chExt cx="0" cy="0"/>
        </a:xfrm>
      </p:grpSpPr>
      <p:sp>
        <p:nvSpPr>
          <p:cNvPr id="241" name="Google Shape;241;p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US"/>
              <a:t>Oturum 1.1: Hoş geldiniz ve tanışma</a:t>
            </a:r>
            <a:endParaRPr/>
          </a:p>
        </p:txBody>
      </p:sp>
      <p:sp>
        <p:nvSpPr>
          <p:cNvPr id="242" name="Google Shape;242;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5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3" name="Shape 583"/>
        <p:cNvGrpSpPr/>
        <p:nvPr/>
      </p:nvGrpSpPr>
      <p:grpSpPr>
        <a:xfrm>
          <a:off x="0" y="0"/>
          <a:ext cx="0" cy="0"/>
          <a:chOff x="0" y="0"/>
          <a:chExt cx="0" cy="0"/>
        </a:xfrm>
      </p:grpSpPr>
      <p:sp>
        <p:nvSpPr>
          <p:cNvPr id="584" name="Google Shape;584;p7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1100"/>
              <a:buFont typeface="Arial"/>
              <a:buNone/>
            </a:pPr>
            <a:r>
              <a:rPr lang="en-US"/>
              <a:t>Oturum 1.12: Bilgi Yönetimi ve CP İzleme</a:t>
            </a:r>
            <a:endParaRPr/>
          </a:p>
        </p:txBody>
      </p:sp>
      <p:sp>
        <p:nvSpPr>
          <p:cNvPr id="585" name="Google Shape;585;p7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5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91" name="Shape 591"/>
        <p:cNvGrpSpPr/>
        <p:nvPr/>
      </p:nvGrpSpPr>
      <p:grpSpPr>
        <a:xfrm>
          <a:off x="0" y="0"/>
          <a:ext cx="0" cy="0"/>
          <a:chOff x="0" y="0"/>
          <a:chExt cx="0" cy="0"/>
        </a:xfrm>
      </p:grpSpPr>
      <p:sp>
        <p:nvSpPr>
          <p:cNvPr id="592" name="Google Shape;592;p7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93" name="Google Shape;593;p7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228600" lvl="0" marL="457200" marR="0" rtl="0" algn="l">
              <a:lnSpc>
                <a:spcPct val="100000"/>
              </a:lnSpc>
              <a:spcBef>
                <a:spcPts val="0"/>
              </a:spcBef>
              <a:spcAft>
                <a:spcPts val="0"/>
              </a:spcAft>
              <a:buSzPts val="1400"/>
              <a:buNone/>
            </a:pPr>
            <a:r>
              <a:rPr lang="en-US"/>
              <a:t>Oturum 1.13: Sektörler Arası Çalışma</a:t>
            </a:r>
            <a:endParaRPr/>
          </a:p>
        </p:txBody>
      </p:sp>
      <p:sp>
        <p:nvSpPr>
          <p:cNvPr id="594" name="Google Shape;594;p7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SzPts val="1200"/>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5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98" name="Shape 598"/>
        <p:cNvGrpSpPr/>
        <p:nvPr/>
      </p:nvGrpSpPr>
      <p:grpSpPr>
        <a:xfrm>
          <a:off x="0" y="0"/>
          <a:ext cx="0" cy="0"/>
          <a:chOff x="0" y="0"/>
          <a:chExt cx="0" cy="0"/>
        </a:xfrm>
      </p:grpSpPr>
      <p:sp>
        <p:nvSpPr>
          <p:cNvPr id="599" name="Google Shape;599;g119679e012c_0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00" name="Google Shape;600;g119679e012c_0_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rPr lang="en-US"/>
              <a:t>Oturum 1.13: Sektörler Arası Çalışma</a:t>
            </a:r>
            <a:endParaRPr/>
          </a:p>
          <a:p>
            <a:pPr indent="0" lvl="0" marL="0" rtl="0" algn="l">
              <a:lnSpc>
                <a:spcPct val="100000"/>
              </a:lnSpc>
              <a:spcBef>
                <a:spcPts val="0"/>
              </a:spcBef>
              <a:spcAft>
                <a:spcPts val="0"/>
              </a:spcAft>
              <a:buSzPts val="1400"/>
              <a:buNone/>
            </a:pPr>
            <a:r>
              <a:t/>
            </a:r>
            <a:endParaRPr/>
          </a:p>
        </p:txBody>
      </p:sp>
      <p:sp>
        <p:nvSpPr>
          <p:cNvPr id="601" name="Google Shape;601;g119679e012c_0_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400"/>
              <a:buFont typeface="Arial"/>
              <a:buNone/>
            </a:pPr>
            <a:fld id="{00000000-1234-1234-1234-123412341234}" type="slidenum">
              <a:rPr lang="en-US"/>
              <a:t>‹#›</a:t>
            </a:fld>
            <a:endParaRPr/>
          </a:p>
        </p:txBody>
      </p:sp>
    </p:spTree>
  </p:cSld>
  <p:clrMapOvr>
    <a:masterClrMapping/>
  </p:clrMapOvr>
</p:notes>
</file>

<file path=ppt/notesSlides/notesSlide5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06" name="Shape 606"/>
        <p:cNvGrpSpPr/>
        <p:nvPr/>
      </p:nvGrpSpPr>
      <p:grpSpPr>
        <a:xfrm>
          <a:off x="0" y="0"/>
          <a:ext cx="0" cy="0"/>
          <a:chOff x="0" y="0"/>
          <a:chExt cx="0" cy="0"/>
        </a:xfrm>
      </p:grpSpPr>
      <p:sp>
        <p:nvSpPr>
          <p:cNvPr id="607" name="Google Shape;607;g119679e012c_0_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08" name="Google Shape;608;g119679e012c_0_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rPr lang="en-US"/>
              <a:t>Oturum 1.13: Sektörler Arası Çalışma</a:t>
            </a:r>
            <a:endParaRPr/>
          </a:p>
          <a:p>
            <a:pPr indent="0" lvl="0" marL="0" rtl="0" algn="l">
              <a:lnSpc>
                <a:spcPct val="100000"/>
              </a:lnSpc>
              <a:spcBef>
                <a:spcPts val="0"/>
              </a:spcBef>
              <a:spcAft>
                <a:spcPts val="0"/>
              </a:spcAft>
              <a:buSzPts val="1400"/>
              <a:buNone/>
            </a:pPr>
            <a:r>
              <a:t/>
            </a:r>
            <a:endParaRPr/>
          </a:p>
        </p:txBody>
      </p:sp>
      <p:sp>
        <p:nvSpPr>
          <p:cNvPr id="609" name="Google Shape;609;g119679e012c_0_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400"/>
              <a:buFont typeface="Arial"/>
              <a:buNone/>
            </a:pPr>
            <a:fld id="{00000000-1234-1234-1234-123412341234}" type="slidenum">
              <a:rPr lang="en-US"/>
              <a:t>‹#›</a:t>
            </a:fld>
            <a:endParaRPr/>
          </a:p>
        </p:txBody>
      </p:sp>
    </p:spTree>
  </p:cSld>
  <p:clrMapOvr>
    <a:masterClrMapping/>
  </p:clrMapOvr>
</p:notes>
</file>

<file path=ppt/notesSlides/notesSlide5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14" name="Shape 614"/>
        <p:cNvGrpSpPr/>
        <p:nvPr/>
      </p:nvGrpSpPr>
      <p:grpSpPr>
        <a:xfrm>
          <a:off x="0" y="0"/>
          <a:ext cx="0" cy="0"/>
          <a:chOff x="0" y="0"/>
          <a:chExt cx="0" cy="0"/>
        </a:xfrm>
      </p:grpSpPr>
      <p:sp>
        <p:nvSpPr>
          <p:cNvPr id="615" name="Google Shape;615;p7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16" name="Google Shape;616;p7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rPr lang="en-US"/>
              <a:t>Oturum 1.13: Sektörler Arası Çalışma</a:t>
            </a:r>
            <a:endParaRPr/>
          </a:p>
          <a:p>
            <a:pPr indent="0" lvl="0" marL="0" rtl="0" algn="l">
              <a:lnSpc>
                <a:spcPct val="100000"/>
              </a:lnSpc>
              <a:spcBef>
                <a:spcPts val="0"/>
              </a:spcBef>
              <a:spcAft>
                <a:spcPts val="0"/>
              </a:spcAft>
              <a:buSzPts val="1400"/>
              <a:buNone/>
            </a:pPr>
            <a:r>
              <a:t/>
            </a:r>
            <a:endParaRPr/>
          </a:p>
        </p:txBody>
      </p:sp>
      <p:sp>
        <p:nvSpPr>
          <p:cNvPr id="617" name="Google Shape;617;p7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SzPts val="1200"/>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5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22" name="Shape 622"/>
        <p:cNvGrpSpPr/>
        <p:nvPr/>
      </p:nvGrpSpPr>
      <p:grpSpPr>
        <a:xfrm>
          <a:off x="0" y="0"/>
          <a:ext cx="0" cy="0"/>
          <a:chOff x="0" y="0"/>
          <a:chExt cx="0" cy="0"/>
        </a:xfrm>
      </p:grpSpPr>
      <p:sp>
        <p:nvSpPr>
          <p:cNvPr id="623" name="Google Shape;623;p7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24" name="Google Shape;624;p7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rPr lang="en-US"/>
              <a:t>Oturum 1.13: Sektörler Arası Çalışma</a:t>
            </a:r>
            <a:endParaRPr/>
          </a:p>
          <a:p>
            <a:pPr indent="0" lvl="0" marL="0" rtl="0" algn="l">
              <a:lnSpc>
                <a:spcPct val="100000"/>
              </a:lnSpc>
              <a:spcBef>
                <a:spcPts val="0"/>
              </a:spcBef>
              <a:spcAft>
                <a:spcPts val="0"/>
              </a:spcAft>
              <a:buSzPts val="1400"/>
              <a:buNone/>
            </a:pPr>
            <a:r>
              <a:t/>
            </a:r>
            <a:endParaRPr/>
          </a:p>
        </p:txBody>
      </p:sp>
      <p:sp>
        <p:nvSpPr>
          <p:cNvPr id="625" name="Google Shape;625;p7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SzPts val="1200"/>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5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31" name="Shape 631"/>
        <p:cNvGrpSpPr/>
        <p:nvPr/>
      </p:nvGrpSpPr>
      <p:grpSpPr>
        <a:xfrm>
          <a:off x="0" y="0"/>
          <a:ext cx="0" cy="0"/>
          <a:chOff x="0" y="0"/>
          <a:chExt cx="0" cy="0"/>
        </a:xfrm>
      </p:grpSpPr>
      <p:sp>
        <p:nvSpPr>
          <p:cNvPr id="632" name="Google Shape;632;p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633" name="Google Shape;633;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5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37" name="Shape 637"/>
        <p:cNvGrpSpPr/>
        <p:nvPr/>
      </p:nvGrpSpPr>
      <p:grpSpPr>
        <a:xfrm>
          <a:off x="0" y="0"/>
          <a:ext cx="0" cy="0"/>
          <a:chOff x="0" y="0"/>
          <a:chExt cx="0" cy="0"/>
        </a:xfrm>
      </p:grpSpPr>
      <p:sp>
        <p:nvSpPr>
          <p:cNvPr id="638" name="Google Shape;638;g12f62047705_0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39" name="Google Shape;639;g12f62047705_0_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US"/>
              <a:t>Oturum 2.1: Etkilenen Nüfuslara Karşı Sorumluluk</a:t>
            </a:r>
            <a:endParaRPr/>
          </a:p>
        </p:txBody>
      </p:sp>
      <p:sp>
        <p:nvSpPr>
          <p:cNvPr id="640" name="Google Shape;640;g12f62047705_0_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400"/>
              <a:buFont typeface="Arial"/>
              <a:buNone/>
            </a:pPr>
            <a:fld id="{00000000-1234-1234-1234-123412341234}" type="slidenum">
              <a:rPr lang="en-US"/>
              <a:t>‹#›</a:t>
            </a:fld>
            <a:endParaRPr/>
          </a:p>
        </p:txBody>
      </p:sp>
    </p:spTree>
  </p:cSld>
  <p:clrMapOvr>
    <a:masterClrMapping/>
  </p:clrMapOvr>
</p:notes>
</file>

<file path=ppt/notesSlides/notesSlide5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44" name="Shape 644"/>
        <p:cNvGrpSpPr/>
        <p:nvPr/>
      </p:nvGrpSpPr>
      <p:grpSpPr>
        <a:xfrm>
          <a:off x="0" y="0"/>
          <a:ext cx="0" cy="0"/>
          <a:chOff x="0" y="0"/>
          <a:chExt cx="0" cy="0"/>
        </a:xfrm>
      </p:grpSpPr>
      <p:sp>
        <p:nvSpPr>
          <p:cNvPr id="645" name="Google Shape;645;p7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46" name="Google Shape;646;p7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US"/>
              <a:t>Oturum 2.1: Etkilenen Nüfuslara Karşı Sorumluluk</a:t>
            </a:r>
            <a:endParaRPr/>
          </a:p>
        </p:txBody>
      </p:sp>
      <p:sp>
        <p:nvSpPr>
          <p:cNvPr id="647" name="Google Shape;647;p7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400"/>
              <a:buFont typeface="Arial"/>
              <a:buNone/>
            </a:pPr>
            <a:fld id="{00000000-1234-1234-1234-123412341234}" type="slidenum">
              <a:rPr lang="en-US"/>
              <a:t>‹#›</a:t>
            </a:fld>
            <a:endParaRPr/>
          </a:p>
        </p:txBody>
      </p:sp>
    </p:spTree>
  </p:cSld>
  <p:clrMapOvr>
    <a:masterClrMapping/>
  </p:clrMapOvr>
</p:notes>
</file>

<file path=ppt/notesSlides/notesSlide5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51" name="Shape 651"/>
        <p:cNvGrpSpPr/>
        <p:nvPr/>
      </p:nvGrpSpPr>
      <p:grpSpPr>
        <a:xfrm>
          <a:off x="0" y="0"/>
          <a:ext cx="0" cy="0"/>
          <a:chOff x="0" y="0"/>
          <a:chExt cx="0" cy="0"/>
        </a:xfrm>
      </p:grpSpPr>
      <p:sp>
        <p:nvSpPr>
          <p:cNvPr id="652" name="Google Shape;652;g12f62047705_0_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53" name="Google Shape;653;g12f62047705_0_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rPr lang="en-US"/>
              <a:t>Oturum 2.1: Etkilenen Nüfuslara Karşı Sorumluluk</a:t>
            </a:r>
            <a:endParaRPr/>
          </a:p>
        </p:txBody>
      </p:sp>
      <p:sp>
        <p:nvSpPr>
          <p:cNvPr id="654" name="Google Shape;654;g12f62047705_0_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9" name="Shape 249"/>
        <p:cNvGrpSpPr/>
        <p:nvPr/>
      </p:nvGrpSpPr>
      <p:grpSpPr>
        <a:xfrm>
          <a:off x="0" y="0"/>
          <a:ext cx="0" cy="0"/>
          <a:chOff x="0" y="0"/>
          <a:chExt cx="0" cy="0"/>
        </a:xfrm>
      </p:grpSpPr>
      <p:sp>
        <p:nvSpPr>
          <p:cNvPr id="250" name="Google Shape;250;p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US"/>
              <a:t>Oturum 1.2: Hedefler ve beklentiler</a:t>
            </a:r>
            <a:endParaRPr/>
          </a:p>
        </p:txBody>
      </p:sp>
      <p:sp>
        <p:nvSpPr>
          <p:cNvPr id="251" name="Google Shape;251;p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6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58" name="Shape 658"/>
        <p:cNvGrpSpPr/>
        <p:nvPr/>
      </p:nvGrpSpPr>
      <p:grpSpPr>
        <a:xfrm>
          <a:off x="0" y="0"/>
          <a:ext cx="0" cy="0"/>
          <a:chOff x="0" y="0"/>
          <a:chExt cx="0" cy="0"/>
        </a:xfrm>
      </p:grpSpPr>
      <p:sp>
        <p:nvSpPr>
          <p:cNvPr id="659" name="Google Shape;659;p7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60" name="Google Shape;660;p7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rPr lang="en-US"/>
              <a:t>Oturum 2.1: Etkilenen Nüfuslara Karşı Sorumluluk</a:t>
            </a:r>
            <a:endParaRPr/>
          </a:p>
        </p:txBody>
      </p:sp>
      <p:sp>
        <p:nvSpPr>
          <p:cNvPr id="661" name="Google Shape;661;p7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6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66" name="Shape 666"/>
        <p:cNvGrpSpPr/>
        <p:nvPr/>
      </p:nvGrpSpPr>
      <p:grpSpPr>
        <a:xfrm>
          <a:off x="0" y="0"/>
          <a:ext cx="0" cy="0"/>
          <a:chOff x="0" y="0"/>
          <a:chExt cx="0" cy="0"/>
        </a:xfrm>
      </p:grpSpPr>
      <p:sp>
        <p:nvSpPr>
          <p:cNvPr id="667" name="Google Shape;667;p1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US"/>
              <a:t>Oturum 2.2: Ergenler için Programlama</a:t>
            </a:r>
            <a:endParaRPr/>
          </a:p>
        </p:txBody>
      </p:sp>
      <p:sp>
        <p:nvSpPr>
          <p:cNvPr id="668" name="Google Shape;668;p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6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73" name="Shape 673"/>
        <p:cNvGrpSpPr/>
        <p:nvPr/>
      </p:nvGrpSpPr>
      <p:grpSpPr>
        <a:xfrm>
          <a:off x="0" y="0"/>
          <a:ext cx="0" cy="0"/>
          <a:chOff x="0" y="0"/>
          <a:chExt cx="0" cy="0"/>
        </a:xfrm>
      </p:grpSpPr>
      <p:sp>
        <p:nvSpPr>
          <p:cNvPr id="674" name="Google Shape;674;g1140bdd51fb_0_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US"/>
              <a:t>Oturum 2.2: Ergenler için Programlama</a:t>
            </a:r>
            <a:endParaRPr/>
          </a:p>
        </p:txBody>
      </p:sp>
      <p:sp>
        <p:nvSpPr>
          <p:cNvPr id="675" name="Google Shape;675;g1140bdd51fb_0_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6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80" name="Shape 680"/>
        <p:cNvGrpSpPr/>
        <p:nvPr/>
      </p:nvGrpSpPr>
      <p:grpSpPr>
        <a:xfrm>
          <a:off x="0" y="0"/>
          <a:ext cx="0" cy="0"/>
          <a:chOff x="0" y="0"/>
          <a:chExt cx="0" cy="0"/>
        </a:xfrm>
      </p:grpSpPr>
      <p:sp>
        <p:nvSpPr>
          <p:cNvPr id="681" name="Google Shape;681;g1140bdd51fb_0_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US"/>
              <a:t>Oturum 2.2: Ergenler için Programlama</a:t>
            </a:r>
            <a:endParaRPr/>
          </a:p>
          <a:p>
            <a:pPr indent="0" lvl="0" marL="0" rtl="0" algn="l">
              <a:lnSpc>
                <a:spcPct val="100000"/>
              </a:lnSpc>
              <a:spcBef>
                <a:spcPts val="0"/>
              </a:spcBef>
              <a:spcAft>
                <a:spcPts val="0"/>
              </a:spcAft>
              <a:buSzPts val="1400"/>
              <a:buNone/>
            </a:pPr>
            <a:r>
              <a:t/>
            </a:r>
            <a:endParaRPr/>
          </a:p>
        </p:txBody>
      </p:sp>
      <p:sp>
        <p:nvSpPr>
          <p:cNvPr id="682" name="Google Shape;682;g1140bdd51fb_0_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6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87" name="Shape 687"/>
        <p:cNvGrpSpPr/>
        <p:nvPr/>
      </p:nvGrpSpPr>
      <p:grpSpPr>
        <a:xfrm>
          <a:off x="0" y="0"/>
          <a:ext cx="0" cy="0"/>
          <a:chOff x="0" y="0"/>
          <a:chExt cx="0" cy="0"/>
        </a:xfrm>
      </p:grpSpPr>
      <p:sp>
        <p:nvSpPr>
          <p:cNvPr id="688" name="Google Shape;688;p7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US"/>
              <a:t>Oturum 2.2: Ergenler için Programlama</a:t>
            </a:r>
            <a:endParaRPr/>
          </a:p>
        </p:txBody>
      </p:sp>
      <p:sp>
        <p:nvSpPr>
          <p:cNvPr id="689" name="Google Shape;689;p7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6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95" name="Shape 695"/>
        <p:cNvGrpSpPr/>
        <p:nvPr/>
      </p:nvGrpSpPr>
      <p:grpSpPr>
        <a:xfrm>
          <a:off x="0" y="0"/>
          <a:ext cx="0" cy="0"/>
          <a:chOff x="0" y="0"/>
          <a:chExt cx="0" cy="0"/>
        </a:xfrm>
      </p:grpSpPr>
      <p:sp>
        <p:nvSpPr>
          <p:cNvPr id="696" name="Google Shape;696;p8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97" name="Google Shape;697;p8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228600" lvl="0" marL="457200" marR="0" rtl="0" algn="l">
              <a:lnSpc>
                <a:spcPct val="100000"/>
              </a:lnSpc>
              <a:spcBef>
                <a:spcPts val="0"/>
              </a:spcBef>
              <a:spcAft>
                <a:spcPts val="0"/>
              </a:spcAft>
              <a:buSzPts val="1400"/>
              <a:buNone/>
            </a:pPr>
            <a:r>
              <a:rPr lang="en-US"/>
              <a:t>Oturum 2.3: ECD</a:t>
            </a:r>
            <a:endParaRPr/>
          </a:p>
        </p:txBody>
      </p:sp>
      <p:sp>
        <p:nvSpPr>
          <p:cNvPr id="698" name="Google Shape;698;p8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SzPts val="1200"/>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6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02" name="Shape 702"/>
        <p:cNvGrpSpPr/>
        <p:nvPr/>
      </p:nvGrpSpPr>
      <p:grpSpPr>
        <a:xfrm>
          <a:off x="0" y="0"/>
          <a:ext cx="0" cy="0"/>
          <a:chOff x="0" y="0"/>
          <a:chExt cx="0" cy="0"/>
        </a:xfrm>
      </p:grpSpPr>
      <p:sp>
        <p:nvSpPr>
          <p:cNvPr id="703" name="Google Shape;703;p8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704" name="Google Shape;704;p8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228600" lvl="0" marL="457200" marR="0" rtl="0" algn="l">
              <a:lnSpc>
                <a:spcPct val="100000"/>
              </a:lnSpc>
              <a:spcBef>
                <a:spcPts val="0"/>
              </a:spcBef>
              <a:spcAft>
                <a:spcPts val="0"/>
              </a:spcAft>
              <a:buSzPts val="1400"/>
              <a:buNone/>
            </a:pPr>
            <a:r>
              <a:rPr lang="en-US"/>
              <a:t>Oturum 2.3: ECD</a:t>
            </a:r>
            <a:endParaRPr/>
          </a:p>
        </p:txBody>
      </p:sp>
      <p:sp>
        <p:nvSpPr>
          <p:cNvPr id="705" name="Google Shape;705;p8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SzPts val="1200"/>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6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09" name="Shape 709"/>
        <p:cNvGrpSpPr/>
        <p:nvPr/>
      </p:nvGrpSpPr>
      <p:grpSpPr>
        <a:xfrm>
          <a:off x="0" y="0"/>
          <a:ext cx="0" cy="0"/>
          <a:chOff x="0" y="0"/>
          <a:chExt cx="0" cy="0"/>
        </a:xfrm>
      </p:grpSpPr>
      <p:sp>
        <p:nvSpPr>
          <p:cNvPr id="710" name="Google Shape;710;p8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711" name="Google Shape;711;p8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228600" lvl="0" marL="457200" marR="0" rtl="0" algn="l">
              <a:lnSpc>
                <a:spcPct val="100000"/>
              </a:lnSpc>
              <a:spcBef>
                <a:spcPts val="0"/>
              </a:spcBef>
              <a:spcAft>
                <a:spcPts val="0"/>
              </a:spcAft>
              <a:buSzPts val="1400"/>
              <a:buNone/>
            </a:pPr>
            <a:r>
              <a:rPr lang="en-US"/>
              <a:t>Oturum 2.3: ECD</a:t>
            </a:r>
            <a:endParaRPr/>
          </a:p>
        </p:txBody>
      </p:sp>
      <p:sp>
        <p:nvSpPr>
          <p:cNvPr id="712" name="Google Shape;712;p8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SzPts val="1200"/>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6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16" name="Shape 716"/>
        <p:cNvGrpSpPr/>
        <p:nvPr/>
      </p:nvGrpSpPr>
      <p:grpSpPr>
        <a:xfrm>
          <a:off x="0" y="0"/>
          <a:ext cx="0" cy="0"/>
          <a:chOff x="0" y="0"/>
          <a:chExt cx="0" cy="0"/>
        </a:xfrm>
      </p:grpSpPr>
      <p:sp>
        <p:nvSpPr>
          <p:cNvPr id="717" name="Google Shape;717;p8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718" name="Google Shape;718;p8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228600" lvl="0" marL="457200" marR="0" rtl="0" algn="l">
              <a:lnSpc>
                <a:spcPct val="100000"/>
              </a:lnSpc>
              <a:spcBef>
                <a:spcPts val="0"/>
              </a:spcBef>
              <a:spcAft>
                <a:spcPts val="0"/>
              </a:spcAft>
              <a:buSzPts val="1400"/>
              <a:buNone/>
            </a:pPr>
            <a:r>
              <a:rPr lang="en-US"/>
              <a:t>Oturum 2.3: ECD</a:t>
            </a:r>
            <a:endParaRPr/>
          </a:p>
        </p:txBody>
      </p:sp>
      <p:sp>
        <p:nvSpPr>
          <p:cNvPr id="719" name="Google Shape;719;p8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SzPts val="1200"/>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6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24" name="Shape 724"/>
        <p:cNvGrpSpPr/>
        <p:nvPr/>
      </p:nvGrpSpPr>
      <p:grpSpPr>
        <a:xfrm>
          <a:off x="0" y="0"/>
          <a:ext cx="0" cy="0"/>
          <a:chOff x="0" y="0"/>
          <a:chExt cx="0" cy="0"/>
        </a:xfrm>
      </p:grpSpPr>
      <p:sp>
        <p:nvSpPr>
          <p:cNvPr id="725" name="Google Shape;725;p8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US"/>
              <a:t>Oturum 2.4: Nakit ve Kupon Yardımı</a:t>
            </a:r>
            <a:endParaRPr/>
          </a:p>
        </p:txBody>
      </p:sp>
      <p:sp>
        <p:nvSpPr>
          <p:cNvPr id="726" name="Google Shape;726;p8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6" name="Shape 256"/>
        <p:cNvGrpSpPr/>
        <p:nvPr/>
      </p:nvGrpSpPr>
      <p:grpSpPr>
        <a:xfrm>
          <a:off x="0" y="0"/>
          <a:ext cx="0" cy="0"/>
          <a:chOff x="0" y="0"/>
          <a:chExt cx="0" cy="0"/>
        </a:xfrm>
      </p:grpSpPr>
      <p:sp>
        <p:nvSpPr>
          <p:cNvPr id="257" name="Google Shape;257;p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US"/>
              <a:t>Oturum 1.2: Hedefler ve beklentiler</a:t>
            </a:r>
            <a:endParaRPr/>
          </a:p>
        </p:txBody>
      </p:sp>
      <p:sp>
        <p:nvSpPr>
          <p:cNvPr id="258" name="Google Shape;258;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7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30" name="Shape 730"/>
        <p:cNvGrpSpPr/>
        <p:nvPr/>
      </p:nvGrpSpPr>
      <p:grpSpPr>
        <a:xfrm>
          <a:off x="0" y="0"/>
          <a:ext cx="0" cy="0"/>
          <a:chOff x="0" y="0"/>
          <a:chExt cx="0" cy="0"/>
        </a:xfrm>
      </p:grpSpPr>
      <p:sp>
        <p:nvSpPr>
          <p:cNvPr id="731" name="Google Shape;731;p8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US"/>
              <a:t>Oturum 2.4: Nakit ve Kupon Yardımı</a:t>
            </a:r>
            <a:endParaRPr/>
          </a:p>
        </p:txBody>
      </p:sp>
      <p:sp>
        <p:nvSpPr>
          <p:cNvPr id="732" name="Google Shape;732;p8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7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38" name="Shape 738"/>
        <p:cNvGrpSpPr/>
        <p:nvPr/>
      </p:nvGrpSpPr>
      <p:grpSpPr>
        <a:xfrm>
          <a:off x="0" y="0"/>
          <a:ext cx="0" cy="0"/>
          <a:chOff x="0" y="0"/>
          <a:chExt cx="0" cy="0"/>
        </a:xfrm>
      </p:grpSpPr>
      <p:sp>
        <p:nvSpPr>
          <p:cNvPr id="739" name="Google Shape;739;g1140bdd51fb_0_1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US"/>
              <a:t>Oturum 2.4: Nakit ve Kupon Yardımı</a:t>
            </a:r>
            <a:endParaRPr/>
          </a:p>
        </p:txBody>
      </p:sp>
      <p:sp>
        <p:nvSpPr>
          <p:cNvPr id="740" name="Google Shape;740;g1140bdd51fb_0_1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7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45" name="Shape 745"/>
        <p:cNvGrpSpPr/>
        <p:nvPr/>
      </p:nvGrpSpPr>
      <p:grpSpPr>
        <a:xfrm>
          <a:off x="0" y="0"/>
          <a:ext cx="0" cy="0"/>
          <a:chOff x="0" y="0"/>
          <a:chExt cx="0" cy="0"/>
        </a:xfrm>
      </p:grpSpPr>
      <p:sp>
        <p:nvSpPr>
          <p:cNvPr id="746" name="Google Shape;746;p8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US"/>
              <a:t>Oturum 2.4: Nakit ve Kupon Yardımı</a:t>
            </a:r>
            <a:endParaRPr/>
          </a:p>
        </p:txBody>
      </p:sp>
      <p:sp>
        <p:nvSpPr>
          <p:cNvPr id="747" name="Google Shape;747;p8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7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52" name="Shape 752"/>
        <p:cNvGrpSpPr/>
        <p:nvPr/>
      </p:nvGrpSpPr>
      <p:grpSpPr>
        <a:xfrm>
          <a:off x="0" y="0"/>
          <a:ext cx="0" cy="0"/>
          <a:chOff x="0" y="0"/>
          <a:chExt cx="0" cy="0"/>
        </a:xfrm>
      </p:grpSpPr>
      <p:sp>
        <p:nvSpPr>
          <p:cNvPr id="753" name="Google Shape;753;g1140bdd51fb_0_2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US"/>
              <a:t>Oturum 2.4: Nakit ve Kupon Yardımı</a:t>
            </a:r>
            <a:endParaRPr/>
          </a:p>
        </p:txBody>
      </p:sp>
      <p:sp>
        <p:nvSpPr>
          <p:cNvPr id="754" name="Google Shape;754;g1140bdd51fb_0_2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7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60" name="Shape 760"/>
        <p:cNvGrpSpPr/>
        <p:nvPr/>
      </p:nvGrpSpPr>
      <p:grpSpPr>
        <a:xfrm>
          <a:off x="0" y="0"/>
          <a:ext cx="0" cy="0"/>
          <a:chOff x="0" y="0"/>
          <a:chExt cx="0" cy="0"/>
        </a:xfrm>
      </p:grpSpPr>
      <p:sp>
        <p:nvSpPr>
          <p:cNvPr id="761" name="Google Shape;761;p8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US"/>
              <a:t>Oturum 2.4: Nakit ve Kupon Yardımı</a:t>
            </a:r>
            <a:endParaRPr/>
          </a:p>
        </p:txBody>
      </p:sp>
      <p:sp>
        <p:nvSpPr>
          <p:cNvPr id="762" name="Google Shape;762;p8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7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67" name="Shape 767"/>
        <p:cNvGrpSpPr/>
        <p:nvPr/>
      </p:nvGrpSpPr>
      <p:grpSpPr>
        <a:xfrm>
          <a:off x="0" y="0"/>
          <a:ext cx="0" cy="0"/>
          <a:chOff x="0" y="0"/>
          <a:chExt cx="0" cy="0"/>
        </a:xfrm>
      </p:grpSpPr>
      <p:sp>
        <p:nvSpPr>
          <p:cNvPr id="768" name="Google Shape;768;p8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US"/>
              <a:t>Oturum 2.4: Nakit ve Kupon Yardımı</a:t>
            </a:r>
            <a:endParaRPr/>
          </a:p>
        </p:txBody>
      </p:sp>
      <p:sp>
        <p:nvSpPr>
          <p:cNvPr id="769" name="Google Shape;769;p8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7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75" name="Shape 775"/>
        <p:cNvGrpSpPr/>
        <p:nvPr/>
      </p:nvGrpSpPr>
      <p:grpSpPr>
        <a:xfrm>
          <a:off x="0" y="0"/>
          <a:ext cx="0" cy="0"/>
          <a:chOff x="0" y="0"/>
          <a:chExt cx="0" cy="0"/>
        </a:xfrm>
      </p:grpSpPr>
      <p:sp>
        <p:nvSpPr>
          <p:cNvPr id="776" name="Google Shape;776;p8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777" name="Google Shape;777;p8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228600" lvl="0" marL="457200" marR="0" rtl="0" algn="l">
              <a:lnSpc>
                <a:spcPct val="100000"/>
              </a:lnSpc>
              <a:spcBef>
                <a:spcPts val="0"/>
              </a:spcBef>
              <a:spcAft>
                <a:spcPts val="0"/>
              </a:spcAft>
              <a:buSzPts val="1400"/>
              <a:buNone/>
            </a:pPr>
            <a:r>
              <a:rPr lang="en-US"/>
              <a:t>Oturum 2.5: Engellilik</a:t>
            </a:r>
            <a:endParaRPr/>
          </a:p>
        </p:txBody>
      </p:sp>
      <p:sp>
        <p:nvSpPr>
          <p:cNvPr id="778" name="Google Shape;778;p8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SzPts val="1200"/>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7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83" name="Shape 783"/>
        <p:cNvGrpSpPr/>
        <p:nvPr/>
      </p:nvGrpSpPr>
      <p:grpSpPr>
        <a:xfrm>
          <a:off x="0" y="0"/>
          <a:ext cx="0" cy="0"/>
          <a:chOff x="0" y="0"/>
          <a:chExt cx="0" cy="0"/>
        </a:xfrm>
      </p:grpSpPr>
      <p:sp>
        <p:nvSpPr>
          <p:cNvPr id="784" name="Google Shape;784;p9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785" name="Google Shape;785;p9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228600" lvl="0" marL="457200" marR="0" rtl="0" algn="l">
              <a:lnSpc>
                <a:spcPct val="100000"/>
              </a:lnSpc>
              <a:spcBef>
                <a:spcPts val="0"/>
              </a:spcBef>
              <a:spcAft>
                <a:spcPts val="0"/>
              </a:spcAft>
              <a:buSzPts val="1400"/>
              <a:buNone/>
            </a:pPr>
            <a:r>
              <a:rPr lang="en-US"/>
              <a:t>Oturum 2.5: Engellilik</a:t>
            </a:r>
            <a:endParaRPr/>
          </a:p>
        </p:txBody>
      </p:sp>
      <p:sp>
        <p:nvSpPr>
          <p:cNvPr id="786" name="Google Shape;786;p9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SzPts val="1200"/>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7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91" name="Shape 791"/>
        <p:cNvGrpSpPr/>
        <p:nvPr/>
      </p:nvGrpSpPr>
      <p:grpSpPr>
        <a:xfrm>
          <a:off x="0" y="0"/>
          <a:ext cx="0" cy="0"/>
          <a:chOff x="0" y="0"/>
          <a:chExt cx="0" cy="0"/>
        </a:xfrm>
      </p:grpSpPr>
      <p:sp>
        <p:nvSpPr>
          <p:cNvPr id="792" name="Google Shape;792;p9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793" name="Google Shape;793;p9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228600" lvl="0" marL="457200" marR="0" rtl="0" algn="l">
              <a:lnSpc>
                <a:spcPct val="100000"/>
              </a:lnSpc>
              <a:spcBef>
                <a:spcPts val="0"/>
              </a:spcBef>
              <a:spcAft>
                <a:spcPts val="0"/>
              </a:spcAft>
              <a:buSzPts val="1400"/>
              <a:buNone/>
            </a:pPr>
            <a:r>
              <a:rPr lang="en-US"/>
              <a:t>Oturum 2.5: Engellilik</a:t>
            </a:r>
            <a:endParaRPr/>
          </a:p>
        </p:txBody>
      </p:sp>
      <p:sp>
        <p:nvSpPr>
          <p:cNvPr id="794" name="Google Shape;794;p9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SzPts val="1200"/>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7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00" name="Shape 800"/>
        <p:cNvGrpSpPr/>
        <p:nvPr/>
      </p:nvGrpSpPr>
      <p:grpSpPr>
        <a:xfrm>
          <a:off x="0" y="0"/>
          <a:ext cx="0" cy="0"/>
          <a:chOff x="0" y="0"/>
          <a:chExt cx="0" cy="0"/>
        </a:xfrm>
      </p:grpSpPr>
      <p:sp>
        <p:nvSpPr>
          <p:cNvPr id="801" name="Google Shape;801;g1140bdd51fb_0_4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US"/>
              <a:t>Oturum 2.6: Çevresel Faktörler</a:t>
            </a:r>
            <a:endParaRPr/>
          </a:p>
        </p:txBody>
      </p:sp>
      <p:sp>
        <p:nvSpPr>
          <p:cNvPr id="802" name="Google Shape;802;g1140bdd51fb_0_4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3" name="Shape 263"/>
        <p:cNvGrpSpPr/>
        <p:nvPr/>
      </p:nvGrpSpPr>
      <p:grpSpPr>
        <a:xfrm>
          <a:off x="0" y="0"/>
          <a:ext cx="0" cy="0"/>
          <a:chOff x="0" y="0"/>
          <a:chExt cx="0" cy="0"/>
        </a:xfrm>
      </p:grpSpPr>
      <p:sp>
        <p:nvSpPr>
          <p:cNvPr id="264" name="Google Shape;264;g117350fde23_0_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1100"/>
              <a:buFont typeface="Arial"/>
              <a:buNone/>
            </a:pPr>
            <a:r>
              <a:rPr lang="en-US"/>
              <a:t>Oturum 1.3: CPHA ve Rehber İlkeler</a:t>
            </a:r>
            <a:endParaRPr/>
          </a:p>
          <a:p>
            <a:pPr indent="0" lvl="0" marL="0" rtl="0" algn="l">
              <a:lnSpc>
                <a:spcPct val="100000"/>
              </a:lnSpc>
              <a:spcBef>
                <a:spcPts val="0"/>
              </a:spcBef>
              <a:spcAft>
                <a:spcPts val="0"/>
              </a:spcAft>
              <a:buSzPts val="1400"/>
              <a:buNone/>
            </a:pPr>
            <a:r>
              <a:t/>
            </a:r>
            <a:endParaRPr/>
          </a:p>
        </p:txBody>
      </p:sp>
      <p:sp>
        <p:nvSpPr>
          <p:cNvPr id="265" name="Google Shape;265;g117350fde23_0_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8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07" name="Shape 807"/>
        <p:cNvGrpSpPr/>
        <p:nvPr/>
      </p:nvGrpSpPr>
      <p:grpSpPr>
        <a:xfrm>
          <a:off x="0" y="0"/>
          <a:ext cx="0" cy="0"/>
          <a:chOff x="0" y="0"/>
          <a:chExt cx="0" cy="0"/>
        </a:xfrm>
      </p:grpSpPr>
      <p:sp>
        <p:nvSpPr>
          <p:cNvPr id="808" name="Google Shape;808;g1140bdd51fb_0_4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US"/>
              <a:t>Oturum 2.6: Çevresel Faktörler</a:t>
            </a:r>
            <a:endParaRPr/>
          </a:p>
        </p:txBody>
      </p:sp>
      <p:sp>
        <p:nvSpPr>
          <p:cNvPr id="809" name="Google Shape;809;g1140bdd51fb_0_4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8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14" name="Shape 814"/>
        <p:cNvGrpSpPr/>
        <p:nvPr/>
      </p:nvGrpSpPr>
      <p:grpSpPr>
        <a:xfrm>
          <a:off x="0" y="0"/>
          <a:ext cx="0" cy="0"/>
          <a:chOff x="0" y="0"/>
          <a:chExt cx="0" cy="0"/>
        </a:xfrm>
      </p:grpSpPr>
      <p:sp>
        <p:nvSpPr>
          <p:cNvPr id="815" name="Google Shape;815;p9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US"/>
              <a:t>Oturum 2.6: Çevresel Faktörler</a:t>
            </a:r>
            <a:endParaRPr/>
          </a:p>
        </p:txBody>
      </p:sp>
      <p:sp>
        <p:nvSpPr>
          <p:cNvPr id="816" name="Google Shape;816;p9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8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22" name="Shape 822"/>
        <p:cNvGrpSpPr/>
        <p:nvPr/>
      </p:nvGrpSpPr>
      <p:grpSpPr>
        <a:xfrm>
          <a:off x="0" y="0"/>
          <a:ext cx="0" cy="0"/>
          <a:chOff x="0" y="0"/>
          <a:chExt cx="0" cy="0"/>
        </a:xfrm>
      </p:grpSpPr>
      <p:sp>
        <p:nvSpPr>
          <p:cNvPr id="823" name="Google Shape;823;g1140bdd51fb_0_6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US"/>
              <a:t>Oturum 2.7: Toplumsal Cinsiyet</a:t>
            </a:r>
            <a:endParaRPr/>
          </a:p>
          <a:p>
            <a:pPr indent="0" lvl="0" marL="0" rtl="0" algn="l">
              <a:lnSpc>
                <a:spcPct val="100000"/>
              </a:lnSpc>
              <a:spcBef>
                <a:spcPts val="0"/>
              </a:spcBef>
              <a:spcAft>
                <a:spcPts val="0"/>
              </a:spcAft>
              <a:buSzPts val="1400"/>
              <a:buNone/>
            </a:pPr>
            <a:r>
              <a:t/>
            </a:r>
            <a:endParaRPr/>
          </a:p>
        </p:txBody>
      </p:sp>
      <p:sp>
        <p:nvSpPr>
          <p:cNvPr id="824" name="Google Shape;824;g1140bdd51fb_0_6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8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29" name="Shape 829"/>
        <p:cNvGrpSpPr/>
        <p:nvPr/>
      </p:nvGrpSpPr>
      <p:grpSpPr>
        <a:xfrm>
          <a:off x="0" y="0"/>
          <a:ext cx="0" cy="0"/>
          <a:chOff x="0" y="0"/>
          <a:chExt cx="0" cy="0"/>
        </a:xfrm>
      </p:grpSpPr>
      <p:sp>
        <p:nvSpPr>
          <p:cNvPr id="830" name="Google Shape;830;p9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US"/>
              <a:t>Oturum 2.7: Toplumsal Cinsiyet</a:t>
            </a:r>
            <a:endParaRPr/>
          </a:p>
          <a:p>
            <a:pPr indent="0" lvl="0" marL="0" rtl="0" algn="l">
              <a:lnSpc>
                <a:spcPct val="100000"/>
              </a:lnSpc>
              <a:spcBef>
                <a:spcPts val="0"/>
              </a:spcBef>
              <a:spcAft>
                <a:spcPts val="0"/>
              </a:spcAft>
              <a:buSzPts val="1400"/>
              <a:buNone/>
            </a:pPr>
            <a:r>
              <a:t/>
            </a:r>
            <a:endParaRPr/>
          </a:p>
        </p:txBody>
      </p:sp>
      <p:sp>
        <p:nvSpPr>
          <p:cNvPr id="831" name="Google Shape;831;p9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8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36" name="Shape 836"/>
        <p:cNvGrpSpPr/>
        <p:nvPr/>
      </p:nvGrpSpPr>
      <p:grpSpPr>
        <a:xfrm>
          <a:off x="0" y="0"/>
          <a:ext cx="0" cy="0"/>
          <a:chOff x="0" y="0"/>
          <a:chExt cx="0" cy="0"/>
        </a:xfrm>
      </p:grpSpPr>
      <p:sp>
        <p:nvSpPr>
          <p:cNvPr id="837" name="Google Shape;837;g1140bdd51fb_0_6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US"/>
              <a:t>Oturum 2.7: Toplumsal Cinsiyet</a:t>
            </a:r>
            <a:endParaRPr/>
          </a:p>
          <a:p>
            <a:pPr indent="0" lvl="0" marL="0" rtl="0" algn="l">
              <a:lnSpc>
                <a:spcPct val="100000"/>
              </a:lnSpc>
              <a:spcBef>
                <a:spcPts val="0"/>
              </a:spcBef>
              <a:spcAft>
                <a:spcPts val="0"/>
              </a:spcAft>
              <a:buSzPts val="1400"/>
              <a:buNone/>
            </a:pPr>
            <a:r>
              <a:t/>
            </a:r>
            <a:endParaRPr/>
          </a:p>
        </p:txBody>
      </p:sp>
      <p:sp>
        <p:nvSpPr>
          <p:cNvPr id="838" name="Google Shape;838;g1140bdd51fb_0_6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8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43" name="Shape 843"/>
        <p:cNvGrpSpPr/>
        <p:nvPr/>
      </p:nvGrpSpPr>
      <p:grpSpPr>
        <a:xfrm>
          <a:off x="0" y="0"/>
          <a:ext cx="0" cy="0"/>
          <a:chOff x="0" y="0"/>
          <a:chExt cx="0" cy="0"/>
        </a:xfrm>
      </p:grpSpPr>
      <p:sp>
        <p:nvSpPr>
          <p:cNvPr id="844" name="Google Shape;844;g1140bdd51fb_0_7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US"/>
              <a:t>Oturum 2.7: Toplumsal Cinsiyet</a:t>
            </a:r>
            <a:endParaRPr/>
          </a:p>
          <a:p>
            <a:pPr indent="0" lvl="0" marL="0" rtl="0" algn="l">
              <a:lnSpc>
                <a:spcPct val="100000"/>
              </a:lnSpc>
              <a:spcBef>
                <a:spcPts val="0"/>
              </a:spcBef>
              <a:spcAft>
                <a:spcPts val="0"/>
              </a:spcAft>
              <a:buSzPts val="1400"/>
              <a:buNone/>
            </a:pPr>
            <a:r>
              <a:t/>
            </a:r>
            <a:endParaRPr/>
          </a:p>
        </p:txBody>
      </p:sp>
      <p:sp>
        <p:nvSpPr>
          <p:cNvPr id="845" name="Google Shape;845;g1140bdd51fb_0_7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8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50" name="Shape 850"/>
        <p:cNvGrpSpPr/>
        <p:nvPr/>
      </p:nvGrpSpPr>
      <p:grpSpPr>
        <a:xfrm>
          <a:off x="0" y="0"/>
          <a:ext cx="0" cy="0"/>
          <a:chOff x="0" y="0"/>
          <a:chExt cx="0" cy="0"/>
        </a:xfrm>
      </p:grpSpPr>
      <p:sp>
        <p:nvSpPr>
          <p:cNvPr id="851" name="Google Shape;851;p9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US"/>
              <a:t>Oturum 2.7: Toplumsal Cinsiyet</a:t>
            </a:r>
            <a:endParaRPr/>
          </a:p>
          <a:p>
            <a:pPr indent="0" lvl="0" marL="0" rtl="0" algn="l">
              <a:lnSpc>
                <a:spcPct val="100000"/>
              </a:lnSpc>
              <a:spcBef>
                <a:spcPts val="0"/>
              </a:spcBef>
              <a:spcAft>
                <a:spcPts val="0"/>
              </a:spcAft>
              <a:buSzPts val="1400"/>
              <a:buNone/>
            </a:pPr>
            <a:r>
              <a:t/>
            </a:r>
            <a:endParaRPr/>
          </a:p>
        </p:txBody>
      </p:sp>
      <p:sp>
        <p:nvSpPr>
          <p:cNvPr id="852" name="Google Shape;852;p9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1" name="Shape 271"/>
        <p:cNvGrpSpPr/>
        <p:nvPr/>
      </p:nvGrpSpPr>
      <p:grpSpPr>
        <a:xfrm>
          <a:off x="0" y="0"/>
          <a:ext cx="0" cy="0"/>
          <a:chOff x="0" y="0"/>
          <a:chExt cx="0" cy="0"/>
        </a:xfrm>
      </p:grpSpPr>
      <p:sp>
        <p:nvSpPr>
          <p:cNvPr id="272" name="Google Shape;272;g117350fde23_0_1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1100"/>
              <a:buFont typeface="Arial"/>
              <a:buNone/>
            </a:pPr>
            <a:r>
              <a:rPr lang="en-US"/>
              <a:t>Oturum 1.3: CPHA ve Rehber İlkeler</a:t>
            </a:r>
            <a:endParaRPr/>
          </a:p>
        </p:txBody>
      </p:sp>
      <p:sp>
        <p:nvSpPr>
          <p:cNvPr id="273" name="Google Shape;273;g117350fde23_0_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jpg"/><Relationship Id="rId3" Type="http://schemas.openxmlformats.org/officeDocument/2006/relationships/image" Target="../media/image1.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8.pn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8.pn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8.pn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8.pn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p:cSld name="Title Slide">
    <p:spTree>
      <p:nvGrpSpPr>
        <p:cNvPr id="12" name="Shape 12"/>
        <p:cNvGrpSpPr/>
        <p:nvPr/>
      </p:nvGrpSpPr>
      <p:grpSpPr>
        <a:xfrm>
          <a:off x="0" y="0"/>
          <a:ext cx="0" cy="0"/>
          <a:chOff x="0" y="0"/>
          <a:chExt cx="0" cy="0"/>
        </a:xfrm>
      </p:grpSpPr>
      <p:sp>
        <p:nvSpPr>
          <p:cNvPr id="13" name="Google Shape;13;p28"/>
          <p:cNvSpPr txBox="1"/>
          <p:nvPr>
            <p:ph type="title"/>
          </p:nvPr>
        </p:nvSpPr>
        <p:spPr>
          <a:xfrm>
            <a:off x="6712238" y="4570639"/>
            <a:ext cx="4889212"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rgbClr val="405E79"/>
              </a:buClr>
              <a:buSzPts val="4000"/>
              <a:buFont typeface="Helvetica Neue"/>
              <a:buNone/>
              <a:defRPr b="1" sz="4000">
                <a:solidFill>
                  <a:srgbClr val="405E79"/>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pic>
        <p:nvPicPr>
          <p:cNvPr id="14" name="Google Shape;14;p28"/>
          <p:cNvPicPr preferRelativeResize="0"/>
          <p:nvPr/>
        </p:nvPicPr>
        <p:blipFill rotWithShape="1">
          <a:blip r:embed="rId2">
            <a:alphaModFix/>
          </a:blip>
          <a:srcRect b="0" l="30622" r="34584" t="-2"/>
          <a:stretch/>
        </p:blipFill>
        <p:spPr>
          <a:xfrm>
            <a:off x="0" y="14990"/>
            <a:ext cx="4242216" cy="6858000"/>
          </a:xfrm>
          <a:prstGeom prst="rect">
            <a:avLst/>
          </a:prstGeom>
          <a:noFill/>
          <a:ln>
            <a:noFill/>
          </a:ln>
        </p:spPr>
      </p:pic>
      <p:cxnSp>
        <p:nvCxnSpPr>
          <p:cNvPr id="15" name="Google Shape;15;p28"/>
          <p:cNvCxnSpPr/>
          <p:nvPr/>
        </p:nvCxnSpPr>
        <p:spPr>
          <a:xfrm>
            <a:off x="4737140" y="6016980"/>
            <a:ext cx="7454860" cy="0"/>
          </a:xfrm>
          <a:prstGeom prst="straightConnector1">
            <a:avLst/>
          </a:prstGeom>
          <a:noFill/>
          <a:ln cap="flat" cmpd="sng" w="9525">
            <a:solidFill>
              <a:srgbClr val="405E79"/>
            </a:solidFill>
            <a:prstDash val="solid"/>
            <a:miter lim="800000"/>
            <a:headEnd len="sm" w="sm" type="none"/>
            <a:tailEnd len="sm" w="sm" type="none"/>
          </a:ln>
        </p:spPr>
      </p:cxnSp>
      <p:pic>
        <p:nvPicPr>
          <p:cNvPr id="16" name="Google Shape;16;p28"/>
          <p:cNvPicPr preferRelativeResize="0"/>
          <p:nvPr/>
        </p:nvPicPr>
        <p:blipFill rotWithShape="1">
          <a:blip r:embed="rId3">
            <a:alphaModFix/>
          </a:blip>
          <a:srcRect b="0" l="0" r="0" t="0"/>
          <a:stretch/>
        </p:blipFill>
        <p:spPr>
          <a:xfrm>
            <a:off x="4603790" y="3746756"/>
            <a:ext cx="1956048" cy="2028668"/>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ver - Purple Background">
  <p:cSld name="Cover - Purple Background">
    <p:bg>
      <p:bgPr>
        <a:blipFill>
          <a:blip r:embed="rId2">
            <a:alphaModFix/>
          </a:blip>
          <a:stretch>
            <a:fillRect/>
          </a:stretch>
        </a:blipFill>
      </p:bgPr>
    </p:bg>
    <p:spTree>
      <p:nvGrpSpPr>
        <p:cNvPr id="64" name="Shape 64"/>
        <p:cNvGrpSpPr/>
        <p:nvPr/>
      </p:nvGrpSpPr>
      <p:grpSpPr>
        <a:xfrm>
          <a:off x="0" y="0"/>
          <a:ext cx="0" cy="0"/>
          <a:chOff x="0" y="0"/>
          <a:chExt cx="0" cy="0"/>
        </a:xfrm>
      </p:grpSpPr>
      <p:sp>
        <p:nvSpPr>
          <p:cNvPr id="65" name="Google Shape;65;p27"/>
          <p:cNvSpPr/>
          <p:nvPr/>
        </p:nvSpPr>
        <p:spPr>
          <a:xfrm>
            <a:off x="0" y="0"/>
            <a:ext cx="12192000" cy="6858000"/>
          </a:xfrm>
          <a:prstGeom prst="rect">
            <a:avLst/>
          </a:prstGeom>
          <a:solidFill>
            <a:srgbClr val="97467D">
              <a:alpha val="77254"/>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66" name="Google Shape;66;p27"/>
          <p:cNvSpPr txBox="1"/>
          <p:nvPr>
            <p:ph idx="1" type="body"/>
          </p:nvPr>
        </p:nvSpPr>
        <p:spPr>
          <a:xfrm>
            <a:off x="1828007" y="2076693"/>
            <a:ext cx="8535987" cy="627939"/>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2800"/>
              <a:buNone/>
              <a:defRPr b="1" i="0" sz="2800">
                <a:solidFill>
                  <a:schemeClr val="lt1"/>
                </a:solidFill>
                <a:latin typeface="Helvetica Neue"/>
                <a:ea typeface="Helvetica Neue"/>
                <a:cs typeface="Helvetica Neue"/>
                <a:sym typeface="Helvetica Neue"/>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7" name="Google Shape;67;p27"/>
          <p:cNvSpPr txBox="1"/>
          <p:nvPr>
            <p:ph idx="2" type="body"/>
          </p:nvPr>
        </p:nvSpPr>
        <p:spPr>
          <a:xfrm>
            <a:off x="1754188" y="3051922"/>
            <a:ext cx="8683625" cy="1455738"/>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2800"/>
              <a:buNone/>
              <a:defRPr sz="2800">
                <a:solidFill>
                  <a:schemeClr val="lt1"/>
                </a:solidFill>
                <a:latin typeface="Helvetica Neue"/>
                <a:ea typeface="Helvetica Neue"/>
                <a:cs typeface="Helvetica Neue"/>
                <a:sym typeface="Helvetica Neue"/>
              </a:defRPr>
            </a:lvl1pPr>
            <a:lvl2pPr indent="-406400" lvl="1" marL="914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2pPr>
            <a:lvl3pPr indent="-406400" lvl="2" marL="13716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3pPr>
            <a:lvl4pPr indent="-406400" lvl="3" marL="18288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4pPr>
            <a:lvl5pPr indent="-406400" lvl="4" marL="22860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8" name="Google Shape;68;p27"/>
          <p:cNvSpPr/>
          <p:nvPr/>
        </p:nvSpPr>
        <p:spPr>
          <a:xfrm>
            <a:off x="5083215" y="2704632"/>
            <a:ext cx="2025570" cy="119131"/>
          </a:xfrm>
          <a:prstGeom prst="rect">
            <a:avLst/>
          </a:prstGeom>
          <a:solidFill>
            <a:schemeClr val="accent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405E79"/>
              </a:solidFill>
              <a:latin typeface="Calibri"/>
              <a:ea typeface="Calibri"/>
              <a:cs typeface="Calibri"/>
              <a:sym typeface="Calibri"/>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mp; Text - Blue">
  <p:cSld name="Title &amp; Text - Blue">
    <p:spTree>
      <p:nvGrpSpPr>
        <p:cNvPr id="69" name="Shape 69"/>
        <p:cNvGrpSpPr/>
        <p:nvPr/>
      </p:nvGrpSpPr>
      <p:grpSpPr>
        <a:xfrm>
          <a:off x="0" y="0"/>
          <a:ext cx="0" cy="0"/>
          <a:chOff x="0" y="0"/>
          <a:chExt cx="0" cy="0"/>
        </a:xfrm>
      </p:grpSpPr>
      <p:sp>
        <p:nvSpPr>
          <p:cNvPr id="70" name="Google Shape;70;p33"/>
          <p:cNvSpPr txBox="1"/>
          <p:nvPr>
            <p:ph type="title"/>
          </p:nvPr>
        </p:nvSpPr>
        <p:spPr>
          <a:xfrm>
            <a:off x="656023"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accent1"/>
              </a:buClr>
              <a:buSzPts val="3600"/>
              <a:buFont typeface="Helvetica Neue"/>
              <a:buNone/>
              <a:defRPr b="1" sz="3600">
                <a:solidFill>
                  <a:schemeClr val="accen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cxnSp>
        <p:nvCxnSpPr>
          <p:cNvPr id="71" name="Google Shape;71;p33"/>
          <p:cNvCxnSpPr/>
          <p:nvPr/>
        </p:nvCxnSpPr>
        <p:spPr>
          <a:xfrm flipH="1" rot="10800000">
            <a:off x="656024" y="1635973"/>
            <a:ext cx="10820189" cy="33878"/>
          </a:xfrm>
          <a:prstGeom prst="straightConnector1">
            <a:avLst/>
          </a:prstGeom>
          <a:noFill/>
          <a:ln cap="flat" cmpd="sng" w="9525">
            <a:solidFill>
              <a:srgbClr val="036794"/>
            </a:solidFill>
            <a:prstDash val="solid"/>
            <a:miter lim="800000"/>
            <a:headEnd len="sm" w="sm" type="none"/>
            <a:tailEnd len="sm" w="sm" type="none"/>
          </a:ln>
        </p:spPr>
      </p:cxnSp>
      <p:sp>
        <p:nvSpPr>
          <p:cNvPr id="72" name="Google Shape;72;p33"/>
          <p:cNvSpPr/>
          <p:nvPr/>
        </p:nvSpPr>
        <p:spPr>
          <a:xfrm>
            <a:off x="7858954" y="1589835"/>
            <a:ext cx="3617259" cy="92275"/>
          </a:xfrm>
          <a:prstGeom prst="rect">
            <a:avLst/>
          </a:prstGeom>
          <a:solidFill>
            <a:srgbClr val="03679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73" name="Google Shape;73;p33"/>
          <p:cNvSpPr txBox="1"/>
          <p:nvPr>
            <p:ph idx="1" type="body"/>
          </p:nvPr>
        </p:nvSpPr>
        <p:spPr>
          <a:xfrm>
            <a:off x="656022" y="1971675"/>
            <a:ext cx="10820015" cy="500063"/>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accent3"/>
              </a:buClr>
              <a:buSzPts val="2800"/>
              <a:buNone/>
              <a:defRPr b="1">
                <a:solidFill>
                  <a:schemeClr val="accent3"/>
                </a:solidFill>
              </a:defRPr>
            </a:lvl1pPr>
            <a:lvl2pPr indent="-381000" lvl="1" marL="914400" algn="l">
              <a:lnSpc>
                <a:spcPct val="90000"/>
              </a:lnSpc>
              <a:spcBef>
                <a:spcPts val="500"/>
              </a:spcBef>
              <a:spcAft>
                <a:spcPts val="0"/>
              </a:spcAft>
              <a:buClr>
                <a:schemeClr val="accent3"/>
              </a:buClr>
              <a:buSzPts val="2400"/>
              <a:buChar char="•"/>
              <a:defRPr/>
            </a:lvl2pPr>
            <a:lvl3pPr indent="-355600" lvl="2" marL="1371600" algn="l">
              <a:lnSpc>
                <a:spcPct val="90000"/>
              </a:lnSpc>
              <a:spcBef>
                <a:spcPts val="500"/>
              </a:spcBef>
              <a:spcAft>
                <a:spcPts val="0"/>
              </a:spcAft>
              <a:buClr>
                <a:schemeClr val="accent3"/>
              </a:buClr>
              <a:buSzPts val="2000"/>
              <a:buChar char="•"/>
              <a:defRPr/>
            </a:lvl3pPr>
            <a:lvl4pPr indent="-342900" lvl="3" marL="1828800" algn="l">
              <a:lnSpc>
                <a:spcPct val="90000"/>
              </a:lnSpc>
              <a:spcBef>
                <a:spcPts val="500"/>
              </a:spcBef>
              <a:spcAft>
                <a:spcPts val="0"/>
              </a:spcAft>
              <a:buClr>
                <a:schemeClr val="accent3"/>
              </a:buClr>
              <a:buSzPts val="1800"/>
              <a:buChar char="•"/>
              <a:defRPr/>
            </a:lvl4pPr>
            <a:lvl5pPr indent="-342900" lvl="4" marL="2286000" algn="l">
              <a:lnSpc>
                <a:spcPct val="90000"/>
              </a:lnSpc>
              <a:spcBef>
                <a:spcPts val="500"/>
              </a:spcBef>
              <a:spcAft>
                <a:spcPts val="0"/>
              </a:spcAft>
              <a:buClr>
                <a:schemeClr val="accent3"/>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4" name="Google Shape;74;p33"/>
          <p:cNvSpPr txBox="1"/>
          <p:nvPr>
            <p:ph idx="2" type="body"/>
          </p:nvPr>
        </p:nvSpPr>
        <p:spPr>
          <a:xfrm>
            <a:off x="656021" y="2614613"/>
            <a:ext cx="10820015" cy="3771900"/>
          </a:xfrm>
          <a:prstGeom prst="rect">
            <a:avLst/>
          </a:prstGeom>
          <a:noFill/>
          <a:ln>
            <a:noFill/>
          </a:ln>
        </p:spPr>
        <p:txBody>
          <a:bodyPr anchorCtr="0" anchor="t" bIns="45700" lIns="91425" spcFirstLastPara="1" rIns="91425" wrap="square" tIns="45700">
            <a:normAutofit/>
          </a:bodyPr>
          <a:lstStyle>
            <a:lvl1pPr indent="-406400" lvl="0" marL="457200" algn="l">
              <a:lnSpc>
                <a:spcPct val="90000"/>
              </a:lnSpc>
              <a:spcBef>
                <a:spcPts val="1000"/>
              </a:spcBef>
              <a:spcAft>
                <a:spcPts val="0"/>
              </a:spcAft>
              <a:buClr>
                <a:schemeClr val="accent3"/>
              </a:buClr>
              <a:buSzPts val="2800"/>
              <a:buChar char="•"/>
              <a:defRPr>
                <a:solidFill>
                  <a:schemeClr val="dk1"/>
                </a:solidFill>
              </a:defRPr>
            </a:lvl1pPr>
            <a:lvl2pPr indent="-381000" lvl="1" marL="914400" algn="l">
              <a:lnSpc>
                <a:spcPct val="90000"/>
              </a:lnSpc>
              <a:spcBef>
                <a:spcPts val="500"/>
              </a:spcBef>
              <a:spcAft>
                <a:spcPts val="0"/>
              </a:spcAft>
              <a:buClr>
                <a:schemeClr val="accent3"/>
              </a:buClr>
              <a:buSzPts val="2400"/>
              <a:buChar char="•"/>
              <a:defRPr>
                <a:solidFill>
                  <a:schemeClr val="dk1"/>
                </a:solidFill>
              </a:defRPr>
            </a:lvl2pPr>
            <a:lvl3pPr indent="-355600" lvl="2" marL="1371600" algn="l">
              <a:lnSpc>
                <a:spcPct val="90000"/>
              </a:lnSpc>
              <a:spcBef>
                <a:spcPts val="500"/>
              </a:spcBef>
              <a:spcAft>
                <a:spcPts val="0"/>
              </a:spcAft>
              <a:buClr>
                <a:schemeClr val="accent3"/>
              </a:buClr>
              <a:buSzPts val="2000"/>
              <a:buChar char="•"/>
              <a:defRPr>
                <a:solidFill>
                  <a:schemeClr val="dk1"/>
                </a:solidFill>
              </a:defRPr>
            </a:lvl3pPr>
            <a:lvl4pPr indent="-342900" lvl="3" marL="1828800" algn="l">
              <a:lnSpc>
                <a:spcPct val="90000"/>
              </a:lnSpc>
              <a:spcBef>
                <a:spcPts val="500"/>
              </a:spcBef>
              <a:spcAft>
                <a:spcPts val="0"/>
              </a:spcAft>
              <a:buClr>
                <a:schemeClr val="accent3"/>
              </a:buClr>
              <a:buSzPts val="1800"/>
              <a:buChar char="•"/>
              <a:defRPr>
                <a:solidFill>
                  <a:schemeClr val="dk1"/>
                </a:solidFill>
              </a:defRPr>
            </a:lvl4pPr>
            <a:lvl5pPr indent="-342900" lvl="4" marL="2286000" algn="l">
              <a:lnSpc>
                <a:spcPct val="90000"/>
              </a:lnSpc>
              <a:spcBef>
                <a:spcPts val="500"/>
              </a:spcBef>
              <a:spcAft>
                <a:spcPts val="0"/>
              </a:spcAft>
              <a:buClr>
                <a:schemeClr val="accent3"/>
              </a:buClr>
              <a:buSzPts val="1800"/>
              <a:buChar char="•"/>
              <a:defRPr>
                <a:solidFill>
                  <a:schemeClr val="dk1"/>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ver - Blue Background">
  <p:cSld name="Cover - Blue Background">
    <p:bg>
      <p:bgPr>
        <a:blipFill>
          <a:blip r:embed="rId2">
            <a:alphaModFix/>
          </a:blip>
          <a:stretch>
            <a:fillRect/>
          </a:stretch>
        </a:blipFill>
      </p:bgPr>
    </p:bg>
    <p:spTree>
      <p:nvGrpSpPr>
        <p:cNvPr id="75" name="Shape 75"/>
        <p:cNvGrpSpPr/>
        <p:nvPr/>
      </p:nvGrpSpPr>
      <p:grpSpPr>
        <a:xfrm>
          <a:off x="0" y="0"/>
          <a:ext cx="0" cy="0"/>
          <a:chOff x="0" y="0"/>
          <a:chExt cx="0" cy="0"/>
        </a:xfrm>
      </p:grpSpPr>
      <p:sp>
        <p:nvSpPr>
          <p:cNvPr id="76" name="Google Shape;76;p24"/>
          <p:cNvSpPr/>
          <p:nvPr/>
        </p:nvSpPr>
        <p:spPr>
          <a:xfrm>
            <a:off x="0" y="0"/>
            <a:ext cx="12192000" cy="6858000"/>
          </a:xfrm>
          <a:prstGeom prst="rect">
            <a:avLst/>
          </a:prstGeom>
          <a:solidFill>
            <a:srgbClr val="026794">
              <a:alpha val="74509"/>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77" name="Google Shape;77;p24"/>
          <p:cNvSpPr txBox="1"/>
          <p:nvPr>
            <p:ph idx="1" type="body"/>
          </p:nvPr>
        </p:nvSpPr>
        <p:spPr>
          <a:xfrm>
            <a:off x="1828007" y="2076693"/>
            <a:ext cx="8535987" cy="627939"/>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2800"/>
              <a:buNone/>
              <a:defRPr b="1" i="0" sz="2800">
                <a:solidFill>
                  <a:schemeClr val="lt1"/>
                </a:solidFill>
                <a:latin typeface="Helvetica Neue"/>
                <a:ea typeface="Helvetica Neue"/>
                <a:cs typeface="Helvetica Neue"/>
                <a:sym typeface="Helvetica Neue"/>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8" name="Google Shape;78;p24"/>
          <p:cNvSpPr txBox="1"/>
          <p:nvPr>
            <p:ph idx="2" type="body"/>
          </p:nvPr>
        </p:nvSpPr>
        <p:spPr>
          <a:xfrm>
            <a:off x="1754188" y="3051922"/>
            <a:ext cx="8683625" cy="1455738"/>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2800"/>
              <a:buNone/>
              <a:defRPr sz="2800">
                <a:solidFill>
                  <a:schemeClr val="lt1"/>
                </a:solidFill>
                <a:latin typeface="Helvetica Neue"/>
                <a:ea typeface="Helvetica Neue"/>
                <a:cs typeface="Helvetica Neue"/>
                <a:sym typeface="Helvetica Neue"/>
              </a:defRPr>
            </a:lvl1pPr>
            <a:lvl2pPr indent="-406400" lvl="1" marL="914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2pPr>
            <a:lvl3pPr indent="-406400" lvl="2" marL="13716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3pPr>
            <a:lvl4pPr indent="-406400" lvl="3" marL="18288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4pPr>
            <a:lvl5pPr indent="-406400" lvl="4" marL="22860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9" name="Google Shape;79;p24"/>
          <p:cNvSpPr/>
          <p:nvPr/>
        </p:nvSpPr>
        <p:spPr>
          <a:xfrm>
            <a:off x="5083215" y="2704632"/>
            <a:ext cx="2025570" cy="119131"/>
          </a:xfrm>
          <a:prstGeom prst="rect">
            <a:avLst/>
          </a:prstGeom>
          <a:solidFill>
            <a:srgbClr val="97467D"/>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405E79"/>
              </a:solidFill>
              <a:latin typeface="Calibri"/>
              <a:ea typeface="Calibri"/>
              <a:cs typeface="Calibri"/>
              <a:sym typeface="Calibri"/>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ver - Teal Background">
  <p:cSld name="Cover - Teal Background">
    <p:bg>
      <p:bgPr>
        <a:blipFill>
          <a:blip r:embed="rId2">
            <a:alphaModFix/>
          </a:blip>
          <a:stretch>
            <a:fillRect/>
          </a:stretch>
        </a:blipFill>
      </p:bgPr>
    </p:bg>
    <p:spTree>
      <p:nvGrpSpPr>
        <p:cNvPr id="80" name="Shape 80"/>
        <p:cNvGrpSpPr/>
        <p:nvPr/>
      </p:nvGrpSpPr>
      <p:grpSpPr>
        <a:xfrm>
          <a:off x="0" y="0"/>
          <a:ext cx="0" cy="0"/>
          <a:chOff x="0" y="0"/>
          <a:chExt cx="0" cy="0"/>
        </a:xfrm>
      </p:grpSpPr>
      <p:sp>
        <p:nvSpPr>
          <p:cNvPr id="81" name="Google Shape;81;p25"/>
          <p:cNvSpPr/>
          <p:nvPr/>
        </p:nvSpPr>
        <p:spPr>
          <a:xfrm>
            <a:off x="0" y="0"/>
            <a:ext cx="12192000" cy="6858000"/>
          </a:xfrm>
          <a:prstGeom prst="rect">
            <a:avLst/>
          </a:prstGeom>
          <a:solidFill>
            <a:srgbClr val="35B2B4">
              <a:alpha val="77254"/>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82" name="Google Shape;82;p25"/>
          <p:cNvSpPr txBox="1"/>
          <p:nvPr>
            <p:ph idx="1" type="body"/>
          </p:nvPr>
        </p:nvSpPr>
        <p:spPr>
          <a:xfrm>
            <a:off x="1828007" y="2076693"/>
            <a:ext cx="8535987" cy="627939"/>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2800"/>
              <a:buNone/>
              <a:defRPr b="1" i="0" sz="2800">
                <a:solidFill>
                  <a:schemeClr val="lt1"/>
                </a:solidFill>
                <a:latin typeface="Helvetica Neue"/>
                <a:ea typeface="Helvetica Neue"/>
                <a:cs typeface="Helvetica Neue"/>
                <a:sym typeface="Helvetica Neue"/>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3" name="Google Shape;83;p25"/>
          <p:cNvSpPr txBox="1"/>
          <p:nvPr>
            <p:ph idx="2" type="body"/>
          </p:nvPr>
        </p:nvSpPr>
        <p:spPr>
          <a:xfrm>
            <a:off x="1754188" y="3051922"/>
            <a:ext cx="8683625" cy="1455738"/>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2800"/>
              <a:buNone/>
              <a:defRPr sz="2800">
                <a:solidFill>
                  <a:schemeClr val="lt1"/>
                </a:solidFill>
                <a:latin typeface="Helvetica Neue"/>
                <a:ea typeface="Helvetica Neue"/>
                <a:cs typeface="Helvetica Neue"/>
                <a:sym typeface="Helvetica Neue"/>
              </a:defRPr>
            </a:lvl1pPr>
            <a:lvl2pPr indent="-406400" lvl="1" marL="914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2pPr>
            <a:lvl3pPr indent="-406400" lvl="2" marL="13716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3pPr>
            <a:lvl4pPr indent="-406400" lvl="3" marL="18288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4pPr>
            <a:lvl5pPr indent="-406400" lvl="4" marL="22860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4" name="Google Shape;84;p25"/>
          <p:cNvSpPr/>
          <p:nvPr/>
        </p:nvSpPr>
        <p:spPr>
          <a:xfrm>
            <a:off x="5083215" y="2704632"/>
            <a:ext cx="2025570" cy="119131"/>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405E79"/>
              </a:solidFill>
              <a:latin typeface="Calibri"/>
              <a:ea typeface="Calibri"/>
              <a:cs typeface="Calibri"/>
              <a:sym typeface="Calibri"/>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ver - Green Background">
  <p:cSld name="Cover - Green Background">
    <p:bg>
      <p:bgPr>
        <a:blipFill>
          <a:blip r:embed="rId2">
            <a:alphaModFix/>
          </a:blip>
          <a:stretch>
            <a:fillRect/>
          </a:stretch>
        </a:blipFill>
      </p:bgPr>
    </p:bg>
    <p:spTree>
      <p:nvGrpSpPr>
        <p:cNvPr id="85" name="Shape 85"/>
        <p:cNvGrpSpPr/>
        <p:nvPr/>
      </p:nvGrpSpPr>
      <p:grpSpPr>
        <a:xfrm>
          <a:off x="0" y="0"/>
          <a:ext cx="0" cy="0"/>
          <a:chOff x="0" y="0"/>
          <a:chExt cx="0" cy="0"/>
        </a:xfrm>
      </p:grpSpPr>
      <p:sp>
        <p:nvSpPr>
          <p:cNvPr id="86" name="Google Shape;86;p26"/>
          <p:cNvSpPr/>
          <p:nvPr/>
        </p:nvSpPr>
        <p:spPr>
          <a:xfrm>
            <a:off x="0" y="0"/>
            <a:ext cx="12192000" cy="6858000"/>
          </a:xfrm>
          <a:prstGeom prst="rect">
            <a:avLst/>
          </a:prstGeom>
          <a:solidFill>
            <a:srgbClr val="95CD7A">
              <a:alpha val="72549"/>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87" name="Google Shape;87;p26"/>
          <p:cNvSpPr txBox="1"/>
          <p:nvPr>
            <p:ph idx="1" type="body"/>
          </p:nvPr>
        </p:nvSpPr>
        <p:spPr>
          <a:xfrm>
            <a:off x="1828007" y="2076693"/>
            <a:ext cx="8535987" cy="627939"/>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2800"/>
              <a:buNone/>
              <a:defRPr b="1" i="0" sz="2800">
                <a:solidFill>
                  <a:schemeClr val="lt1"/>
                </a:solidFill>
                <a:latin typeface="Helvetica Neue"/>
                <a:ea typeface="Helvetica Neue"/>
                <a:cs typeface="Helvetica Neue"/>
                <a:sym typeface="Helvetica Neue"/>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8" name="Google Shape;88;p26"/>
          <p:cNvSpPr txBox="1"/>
          <p:nvPr>
            <p:ph idx="2" type="body"/>
          </p:nvPr>
        </p:nvSpPr>
        <p:spPr>
          <a:xfrm>
            <a:off x="1754188" y="3051922"/>
            <a:ext cx="8683625" cy="1455738"/>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2800"/>
              <a:buNone/>
              <a:defRPr sz="2800">
                <a:solidFill>
                  <a:schemeClr val="lt1"/>
                </a:solidFill>
                <a:latin typeface="Helvetica Neue"/>
                <a:ea typeface="Helvetica Neue"/>
                <a:cs typeface="Helvetica Neue"/>
                <a:sym typeface="Helvetica Neue"/>
              </a:defRPr>
            </a:lvl1pPr>
            <a:lvl2pPr indent="-406400" lvl="1" marL="914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2pPr>
            <a:lvl3pPr indent="-406400" lvl="2" marL="13716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3pPr>
            <a:lvl4pPr indent="-406400" lvl="3" marL="18288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4pPr>
            <a:lvl5pPr indent="-406400" lvl="4" marL="22860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9" name="Google Shape;89;p26"/>
          <p:cNvSpPr/>
          <p:nvPr/>
        </p:nvSpPr>
        <p:spPr>
          <a:xfrm>
            <a:off x="5083215" y="2704632"/>
            <a:ext cx="2025570" cy="119131"/>
          </a:xfrm>
          <a:prstGeom prst="rect">
            <a:avLst/>
          </a:prstGeom>
          <a:solidFill>
            <a:schemeClr val="accen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405E79"/>
              </a:solidFill>
              <a:latin typeface="Calibri"/>
              <a:ea typeface="Calibri"/>
              <a:cs typeface="Calibri"/>
              <a:sym typeface="Calibri"/>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mage &amp; Text - Purple">
  <p:cSld name="Image &amp; Text - Purple">
    <p:spTree>
      <p:nvGrpSpPr>
        <p:cNvPr id="90" name="Shape 90"/>
        <p:cNvGrpSpPr/>
        <p:nvPr/>
      </p:nvGrpSpPr>
      <p:grpSpPr>
        <a:xfrm>
          <a:off x="0" y="0"/>
          <a:ext cx="0" cy="0"/>
          <a:chOff x="0" y="0"/>
          <a:chExt cx="0" cy="0"/>
        </a:xfrm>
      </p:grpSpPr>
      <p:sp>
        <p:nvSpPr>
          <p:cNvPr id="91" name="Google Shape;91;p37"/>
          <p:cNvSpPr txBox="1"/>
          <p:nvPr>
            <p:ph type="title"/>
          </p:nvPr>
        </p:nvSpPr>
        <p:spPr>
          <a:xfrm>
            <a:off x="4890099" y="257176"/>
            <a:ext cx="6943302"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accent3"/>
              </a:buClr>
              <a:buSzPts val="3200"/>
              <a:buFont typeface="Helvetica Neue"/>
              <a:buNone/>
              <a:defRPr b="1" sz="3200">
                <a:solidFill>
                  <a:schemeClr val="accent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cxnSp>
        <p:nvCxnSpPr>
          <p:cNvPr id="92" name="Google Shape;92;p37"/>
          <p:cNvCxnSpPr/>
          <p:nvPr/>
        </p:nvCxnSpPr>
        <p:spPr>
          <a:xfrm flipH="1" rot="10800000">
            <a:off x="5027117" y="1509236"/>
            <a:ext cx="6806284" cy="17612"/>
          </a:xfrm>
          <a:prstGeom prst="straightConnector1">
            <a:avLst/>
          </a:prstGeom>
          <a:noFill/>
          <a:ln cap="flat" cmpd="sng" w="9525">
            <a:solidFill>
              <a:schemeClr val="accent1"/>
            </a:solidFill>
            <a:prstDash val="solid"/>
            <a:miter lim="800000"/>
            <a:headEnd len="sm" w="sm" type="none"/>
            <a:tailEnd len="sm" w="sm" type="none"/>
          </a:ln>
        </p:spPr>
      </p:cxnSp>
      <p:sp>
        <p:nvSpPr>
          <p:cNvPr id="93" name="Google Shape;93;p37"/>
          <p:cNvSpPr/>
          <p:nvPr/>
        </p:nvSpPr>
        <p:spPr>
          <a:xfrm>
            <a:off x="9351335" y="1467293"/>
            <a:ext cx="2482066" cy="78223"/>
          </a:xfrm>
          <a:prstGeom prst="rect">
            <a:avLst/>
          </a:prstGeom>
          <a:solidFill>
            <a:schemeClr val="accent1"/>
          </a:solidFill>
          <a:ln cap="flat" cmpd="sng" w="12700">
            <a:solidFill>
              <a:schemeClr val="accen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94" name="Google Shape;94;p37"/>
          <p:cNvSpPr/>
          <p:nvPr>
            <p:ph idx="2" type="pic"/>
          </p:nvPr>
        </p:nvSpPr>
        <p:spPr>
          <a:xfrm>
            <a:off x="0" y="0"/>
            <a:ext cx="4340225" cy="6858000"/>
          </a:xfrm>
          <a:prstGeom prst="rect">
            <a:avLst/>
          </a:prstGeom>
          <a:noFill/>
          <a:ln>
            <a:noFill/>
          </a:ln>
        </p:spPr>
      </p:sp>
      <p:sp>
        <p:nvSpPr>
          <p:cNvPr id="95" name="Google Shape;95;p37"/>
          <p:cNvSpPr txBox="1"/>
          <p:nvPr>
            <p:ph idx="1" type="body"/>
          </p:nvPr>
        </p:nvSpPr>
        <p:spPr>
          <a:xfrm>
            <a:off x="4890100" y="1907476"/>
            <a:ext cx="6943302" cy="4493324"/>
          </a:xfrm>
          <a:prstGeom prst="rect">
            <a:avLst/>
          </a:prstGeom>
          <a:noFill/>
          <a:ln>
            <a:noFill/>
          </a:ln>
        </p:spPr>
        <p:txBody>
          <a:bodyPr anchorCtr="0" anchor="t" bIns="45700" lIns="91425" spcFirstLastPara="1" rIns="91425" wrap="square" tIns="45700">
            <a:normAutofit/>
          </a:bodyPr>
          <a:lstStyle>
            <a:lvl1pPr indent="-406400" lvl="0" marL="457200" algn="l">
              <a:lnSpc>
                <a:spcPct val="90000"/>
              </a:lnSpc>
              <a:spcBef>
                <a:spcPts val="1000"/>
              </a:spcBef>
              <a:spcAft>
                <a:spcPts val="0"/>
              </a:spcAft>
              <a:buClr>
                <a:schemeClr val="accent3"/>
              </a:buClr>
              <a:buSzPts val="2800"/>
              <a:buChar char="•"/>
              <a:defRPr>
                <a:solidFill>
                  <a:schemeClr val="dk1"/>
                </a:solidFill>
              </a:defRPr>
            </a:lvl1pPr>
            <a:lvl2pPr indent="-381000" lvl="1" marL="914400" algn="l">
              <a:lnSpc>
                <a:spcPct val="90000"/>
              </a:lnSpc>
              <a:spcBef>
                <a:spcPts val="500"/>
              </a:spcBef>
              <a:spcAft>
                <a:spcPts val="0"/>
              </a:spcAft>
              <a:buClr>
                <a:schemeClr val="accent3"/>
              </a:buClr>
              <a:buSzPts val="2400"/>
              <a:buChar char="•"/>
              <a:defRPr>
                <a:solidFill>
                  <a:schemeClr val="dk1"/>
                </a:solidFill>
              </a:defRPr>
            </a:lvl2pPr>
            <a:lvl3pPr indent="-355600" lvl="2" marL="1371600" algn="l">
              <a:lnSpc>
                <a:spcPct val="90000"/>
              </a:lnSpc>
              <a:spcBef>
                <a:spcPts val="500"/>
              </a:spcBef>
              <a:spcAft>
                <a:spcPts val="0"/>
              </a:spcAft>
              <a:buClr>
                <a:schemeClr val="accent3"/>
              </a:buClr>
              <a:buSzPts val="2000"/>
              <a:buChar char="•"/>
              <a:defRPr>
                <a:solidFill>
                  <a:schemeClr val="dk1"/>
                </a:solidFill>
              </a:defRPr>
            </a:lvl3pPr>
            <a:lvl4pPr indent="-342900" lvl="3" marL="1828800" algn="l">
              <a:lnSpc>
                <a:spcPct val="90000"/>
              </a:lnSpc>
              <a:spcBef>
                <a:spcPts val="500"/>
              </a:spcBef>
              <a:spcAft>
                <a:spcPts val="0"/>
              </a:spcAft>
              <a:buClr>
                <a:schemeClr val="accent3"/>
              </a:buClr>
              <a:buSzPts val="1800"/>
              <a:buChar char="•"/>
              <a:defRPr>
                <a:solidFill>
                  <a:schemeClr val="dk1"/>
                </a:solidFill>
              </a:defRPr>
            </a:lvl4pPr>
            <a:lvl5pPr indent="-342900" lvl="4" marL="2286000" algn="l">
              <a:lnSpc>
                <a:spcPct val="90000"/>
              </a:lnSpc>
              <a:spcBef>
                <a:spcPts val="500"/>
              </a:spcBef>
              <a:spcAft>
                <a:spcPts val="0"/>
              </a:spcAft>
              <a:buClr>
                <a:schemeClr val="accent3"/>
              </a:buClr>
              <a:buSzPts val="1800"/>
              <a:buChar char="•"/>
              <a:defRPr>
                <a:solidFill>
                  <a:schemeClr val="dk1"/>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mage &amp; Text - Blue">
  <p:cSld name="Image &amp; Text - Blue">
    <p:spTree>
      <p:nvGrpSpPr>
        <p:cNvPr id="96" name="Shape 96"/>
        <p:cNvGrpSpPr/>
        <p:nvPr/>
      </p:nvGrpSpPr>
      <p:grpSpPr>
        <a:xfrm>
          <a:off x="0" y="0"/>
          <a:ext cx="0" cy="0"/>
          <a:chOff x="0" y="0"/>
          <a:chExt cx="0" cy="0"/>
        </a:xfrm>
      </p:grpSpPr>
      <p:sp>
        <p:nvSpPr>
          <p:cNvPr id="97" name="Google Shape;97;p38"/>
          <p:cNvSpPr txBox="1"/>
          <p:nvPr>
            <p:ph type="title"/>
          </p:nvPr>
        </p:nvSpPr>
        <p:spPr>
          <a:xfrm>
            <a:off x="4890099" y="257176"/>
            <a:ext cx="6943302"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accent1"/>
              </a:buClr>
              <a:buSzPts val="3200"/>
              <a:buFont typeface="Helvetica Neue"/>
              <a:buNone/>
              <a:defRPr b="1" sz="3200">
                <a:solidFill>
                  <a:schemeClr val="accen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cxnSp>
        <p:nvCxnSpPr>
          <p:cNvPr id="98" name="Google Shape;98;p38"/>
          <p:cNvCxnSpPr/>
          <p:nvPr/>
        </p:nvCxnSpPr>
        <p:spPr>
          <a:xfrm flipH="1" rot="10800000">
            <a:off x="5027117" y="1509236"/>
            <a:ext cx="6806284" cy="17612"/>
          </a:xfrm>
          <a:prstGeom prst="straightConnector1">
            <a:avLst/>
          </a:prstGeom>
          <a:noFill/>
          <a:ln cap="flat" cmpd="sng" w="9525">
            <a:solidFill>
              <a:schemeClr val="accent3"/>
            </a:solidFill>
            <a:prstDash val="solid"/>
            <a:miter lim="800000"/>
            <a:headEnd len="sm" w="sm" type="none"/>
            <a:tailEnd len="sm" w="sm" type="none"/>
          </a:ln>
        </p:spPr>
      </p:cxnSp>
      <p:sp>
        <p:nvSpPr>
          <p:cNvPr id="99" name="Google Shape;99;p38"/>
          <p:cNvSpPr/>
          <p:nvPr/>
        </p:nvSpPr>
        <p:spPr>
          <a:xfrm>
            <a:off x="9351335" y="1467293"/>
            <a:ext cx="2482066" cy="78223"/>
          </a:xfrm>
          <a:prstGeom prst="rect">
            <a:avLst/>
          </a:prstGeom>
          <a:solidFill>
            <a:schemeClr val="accent3"/>
          </a:solidFill>
          <a:ln cap="flat" cmpd="sng" w="12700">
            <a:solidFill>
              <a:schemeClr val="accent3"/>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00" name="Google Shape;100;p38"/>
          <p:cNvSpPr/>
          <p:nvPr>
            <p:ph idx="2" type="pic"/>
          </p:nvPr>
        </p:nvSpPr>
        <p:spPr>
          <a:xfrm>
            <a:off x="0" y="0"/>
            <a:ext cx="4340225" cy="6858000"/>
          </a:xfrm>
          <a:prstGeom prst="rect">
            <a:avLst/>
          </a:prstGeom>
          <a:noFill/>
          <a:ln>
            <a:noFill/>
          </a:ln>
        </p:spPr>
      </p:sp>
      <p:sp>
        <p:nvSpPr>
          <p:cNvPr id="101" name="Google Shape;101;p38"/>
          <p:cNvSpPr txBox="1"/>
          <p:nvPr>
            <p:ph idx="1" type="body"/>
          </p:nvPr>
        </p:nvSpPr>
        <p:spPr>
          <a:xfrm>
            <a:off x="4890100" y="1907476"/>
            <a:ext cx="6943302" cy="4493324"/>
          </a:xfrm>
          <a:prstGeom prst="rect">
            <a:avLst/>
          </a:prstGeom>
          <a:noFill/>
          <a:ln>
            <a:noFill/>
          </a:ln>
        </p:spPr>
        <p:txBody>
          <a:bodyPr anchorCtr="0" anchor="t" bIns="45700" lIns="91425" spcFirstLastPara="1" rIns="91425" wrap="square" tIns="45700">
            <a:normAutofit/>
          </a:bodyPr>
          <a:lstStyle>
            <a:lvl1pPr indent="-406400" lvl="0" marL="457200" algn="l">
              <a:lnSpc>
                <a:spcPct val="90000"/>
              </a:lnSpc>
              <a:spcBef>
                <a:spcPts val="1000"/>
              </a:spcBef>
              <a:spcAft>
                <a:spcPts val="0"/>
              </a:spcAft>
              <a:buClr>
                <a:schemeClr val="accent1"/>
              </a:buClr>
              <a:buSzPts val="2800"/>
              <a:buChar char="•"/>
              <a:defRPr>
                <a:solidFill>
                  <a:schemeClr val="dk1"/>
                </a:solidFill>
              </a:defRPr>
            </a:lvl1pPr>
            <a:lvl2pPr indent="-381000" lvl="1" marL="914400" algn="l">
              <a:lnSpc>
                <a:spcPct val="90000"/>
              </a:lnSpc>
              <a:spcBef>
                <a:spcPts val="500"/>
              </a:spcBef>
              <a:spcAft>
                <a:spcPts val="0"/>
              </a:spcAft>
              <a:buClr>
                <a:schemeClr val="accent1"/>
              </a:buClr>
              <a:buSzPts val="2400"/>
              <a:buChar char="•"/>
              <a:defRPr>
                <a:solidFill>
                  <a:schemeClr val="dk1"/>
                </a:solidFill>
              </a:defRPr>
            </a:lvl2pPr>
            <a:lvl3pPr indent="-355600" lvl="2" marL="1371600" algn="l">
              <a:lnSpc>
                <a:spcPct val="90000"/>
              </a:lnSpc>
              <a:spcBef>
                <a:spcPts val="500"/>
              </a:spcBef>
              <a:spcAft>
                <a:spcPts val="0"/>
              </a:spcAft>
              <a:buClr>
                <a:schemeClr val="accent1"/>
              </a:buClr>
              <a:buSzPts val="2000"/>
              <a:buChar char="•"/>
              <a:defRPr>
                <a:solidFill>
                  <a:schemeClr val="dk1"/>
                </a:solidFill>
              </a:defRPr>
            </a:lvl3pPr>
            <a:lvl4pPr indent="-342900" lvl="3" marL="1828800" algn="l">
              <a:lnSpc>
                <a:spcPct val="90000"/>
              </a:lnSpc>
              <a:spcBef>
                <a:spcPts val="500"/>
              </a:spcBef>
              <a:spcAft>
                <a:spcPts val="0"/>
              </a:spcAft>
              <a:buClr>
                <a:schemeClr val="accent1"/>
              </a:buClr>
              <a:buSzPts val="1800"/>
              <a:buChar char="•"/>
              <a:defRPr>
                <a:solidFill>
                  <a:schemeClr val="dk1"/>
                </a:solidFill>
              </a:defRPr>
            </a:lvl4pPr>
            <a:lvl5pPr indent="-342900" lvl="4" marL="2286000" algn="l">
              <a:lnSpc>
                <a:spcPct val="90000"/>
              </a:lnSpc>
              <a:spcBef>
                <a:spcPts val="500"/>
              </a:spcBef>
              <a:spcAft>
                <a:spcPts val="0"/>
              </a:spcAft>
              <a:buClr>
                <a:schemeClr val="accent1"/>
              </a:buClr>
              <a:buSzPts val="1800"/>
              <a:buChar char="•"/>
              <a:defRPr>
                <a:solidFill>
                  <a:schemeClr val="dk1"/>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mage &amp; Text - Teal">
  <p:cSld name="Image &amp; Text - Teal">
    <p:spTree>
      <p:nvGrpSpPr>
        <p:cNvPr id="102" name="Shape 102"/>
        <p:cNvGrpSpPr/>
        <p:nvPr/>
      </p:nvGrpSpPr>
      <p:grpSpPr>
        <a:xfrm>
          <a:off x="0" y="0"/>
          <a:ext cx="0" cy="0"/>
          <a:chOff x="0" y="0"/>
          <a:chExt cx="0" cy="0"/>
        </a:xfrm>
      </p:grpSpPr>
      <p:sp>
        <p:nvSpPr>
          <p:cNvPr id="103" name="Google Shape;103;p39"/>
          <p:cNvSpPr txBox="1"/>
          <p:nvPr>
            <p:ph type="title"/>
          </p:nvPr>
        </p:nvSpPr>
        <p:spPr>
          <a:xfrm>
            <a:off x="4890099" y="257176"/>
            <a:ext cx="6943302"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accent5"/>
              </a:buClr>
              <a:buSzPts val="3200"/>
              <a:buFont typeface="Helvetica Neue"/>
              <a:buNone/>
              <a:defRPr b="1" sz="3200">
                <a:solidFill>
                  <a:schemeClr val="accent5"/>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cxnSp>
        <p:nvCxnSpPr>
          <p:cNvPr id="104" name="Google Shape;104;p39"/>
          <p:cNvCxnSpPr/>
          <p:nvPr/>
        </p:nvCxnSpPr>
        <p:spPr>
          <a:xfrm flipH="1" rot="10800000">
            <a:off x="5027117" y="1509236"/>
            <a:ext cx="6806284" cy="17612"/>
          </a:xfrm>
          <a:prstGeom prst="straightConnector1">
            <a:avLst/>
          </a:prstGeom>
          <a:noFill/>
          <a:ln cap="flat" cmpd="sng" w="9525">
            <a:solidFill>
              <a:schemeClr val="accent6"/>
            </a:solidFill>
            <a:prstDash val="solid"/>
            <a:miter lim="800000"/>
            <a:headEnd len="sm" w="sm" type="none"/>
            <a:tailEnd len="sm" w="sm" type="none"/>
          </a:ln>
        </p:spPr>
      </p:cxnSp>
      <p:sp>
        <p:nvSpPr>
          <p:cNvPr id="105" name="Google Shape;105;p39"/>
          <p:cNvSpPr/>
          <p:nvPr/>
        </p:nvSpPr>
        <p:spPr>
          <a:xfrm>
            <a:off x="9351335" y="1467293"/>
            <a:ext cx="2482066" cy="78223"/>
          </a:xfrm>
          <a:prstGeom prst="rect">
            <a:avLst/>
          </a:prstGeom>
          <a:solidFill>
            <a:schemeClr val="accent6"/>
          </a:solidFill>
          <a:ln cap="flat" cmpd="sng" w="12700">
            <a:solidFill>
              <a:schemeClr val="accent6"/>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06" name="Google Shape;106;p39"/>
          <p:cNvSpPr/>
          <p:nvPr>
            <p:ph idx="2" type="pic"/>
          </p:nvPr>
        </p:nvSpPr>
        <p:spPr>
          <a:xfrm>
            <a:off x="0" y="0"/>
            <a:ext cx="4340225" cy="6858000"/>
          </a:xfrm>
          <a:prstGeom prst="rect">
            <a:avLst/>
          </a:prstGeom>
          <a:noFill/>
          <a:ln>
            <a:noFill/>
          </a:ln>
        </p:spPr>
      </p:sp>
      <p:sp>
        <p:nvSpPr>
          <p:cNvPr id="107" name="Google Shape;107;p39"/>
          <p:cNvSpPr txBox="1"/>
          <p:nvPr>
            <p:ph idx="1" type="body"/>
          </p:nvPr>
        </p:nvSpPr>
        <p:spPr>
          <a:xfrm>
            <a:off x="4890100" y="1907476"/>
            <a:ext cx="6943302" cy="4493324"/>
          </a:xfrm>
          <a:prstGeom prst="rect">
            <a:avLst/>
          </a:prstGeom>
          <a:noFill/>
          <a:ln>
            <a:noFill/>
          </a:ln>
        </p:spPr>
        <p:txBody>
          <a:bodyPr anchorCtr="0" anchor="t" bIns="45700" lIns="91425" spcFirstLastPara="1" rIns="91425" wrap="square" tIns="45700">
            <a:normAutofit/>
          </a:bodyPr>
          <a:lstStyle>
            <a:lvl1pPr indent="-406400" lvl="0" marL="457200" algn="l">
              <a:lnSpc>
                <a:spcPct val="90000"/>
              </a:lnSpc>
              <a:spcBef>
                <a:spcPts val="1000"/>
              </a:spcBef>
              <a:spcAft>
                <a:spcPts val="0"/>
              </a:spcAft>
              <a:buClr>
                <a:schemeClr val="accent5"/>
              </a:buClr>
              <a:buSzPts val="2800"/>
              <a:buChar char="•"/>
              <a:defRPr>
                <a:solidFill>
                  <a:schemeClr val="dk1"/>
                </a:solidFill>
              </a:defRPr>
            </a:lvl1pPr>
            <a:lvl2pPr indent="-381000" lvl="1" marL="914400" algn="l">
              <a:lnSpc>
                <a:spcPct val="90000"/>
              </a:lnSpc>
              <a:spcBef>
                <a:spcPts val="500"/>
              </a:spcBef>
              <a:spcAft>
                <a:spcPts val="0"/>
              </a:spcAft>
              <a:buClr>
                <a:schemeClr val="accent5"/>
              </a:buClr>
              <a:buSzPts val="2400"/>
              <a:buChar char="•"/>
              <a:defRPr>
                <a:solidFill>
                  <a:schemeClr val="dk1"/>
                </a:solidFill>
              </a:defRPr>
            </a:lvl2pPr>
            <a:lvl3pPr indent="-355600" lvl="2" marL="1371600" algn="l">
              <a:lnSpc>
                <a:spcPct val="90000"/>
              </a:lnSpc>
              <a:spcBef>
                <a:spcPts val="500"/>
              </a:spcBef>
              <a:spcAft>
                <a:spcPts val="0"/>
              </a:spcAft>
              <a:buClr>
                <a:schemeClr val="accent5"/>
              </a:buClr>
              <a:buSzPts val="2000"/>
              <a:buChar char="•"/>
              <a:defRPr>
                <a:solidFill>
                  <a:schemeClr val="dk1"/>
                </a:solidFill>
              </a:defRPr>
            </a:lvl3pPr>
            <a:lvl4pPr indent="-342900" lvl="3" marL="1828800" algn="l">
              <a:lnSpc>
                <a:spcPct val="90000"/>
              </a:lnSpc>
              <a:spcBef>
                <a:spcPts val="500"/>
              </a:spcBef>
              <a:spcAft>
                <a:spcPts val="0"/>
              </a:spcAft>
              <a:buClr>
                <a:schemeClr val="accent5"/>
              </a:buClr>
              <a:buSzPts val="1800"/>
              <a:buChar char="•"/>
              <a:defRPr>
                <a:solidFill>
                  <a:schemeClr val="dk1"/>
                </a:solidFill>
              </a:defRPr>
            </a:lvl4pPr>
            <a:lvl5pPr indent="-342900" lvl="4" marL="2286000" algn="l">
              <a:lnSpc>
                <a:spcPct val="90000"/>
              </a:lnSpc>
              <a:spcBef>
                <a:spcPts val="500"/>
              </a:spcBef>
              <a:spcAft>
                <a:spcPts val="0"/>
              </a:spcAft>
              <a:buClr>
                <a:schemeClr val="accent5"/>
              </a:buClr>
              <a:buSzPts val="1800"/>
              <a:buChar char="•"/>
              <a:defRPr>
                <a:solidFill>
                  <a:schemeClr val="dk1"/>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mage &amp; Text - Green">
  <p:cSld name="Image &amp; Text - Green">
    <p:spTree>
      <p:nvGrpSpPr>
        <p:cNvPr id="108" name="Shape 108"/>
        <p:cNvGrpSpPr/>
        <p:nvPr/>
      </p:nvGrpSpPr>
      <p:grpSpPr>
        <a:xfrm>
          <a:off x="0" y="0"/>
          <a:ext cx="0" cy="0"/>
          <a:chOff x="0" y="0"/>
          <a:chExt cx="0" cy="0"/>
        </a:xfrm>
      </p:grpSpPr>
      <p:sp>
        <p:nvSpPr>
          <p:cNvPr id="109" name="Google Shape;109;p40"/>
          <p:cNvSpPr txBox="1"/>
          <p:nvPr>
            <p:ph type="title"/>
          </p:nvPr>
        </p:nvSpPr>
        <p:spPr>
          <a:xfrm>
            <a:off x="4890099" y="257176"/>
            <a:ext cx="6943302"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accent4"/>
              </a:buClr>
              <a:buSzPts val="3200"/>
              <a:buFont typeface="Helvetica Neue"/>
              <a:buNone/>
              <a:defRPr b="1" sz="3200">
                <a:solidFill>
                  <a:schemeClr val="accent4"/>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cxnSp>
        <p:nvCxnSpPr>
          <p:cNvPr id="110" name="Google Shape;110;p40"/>
          <p:cNvCxnSpPr/>
          <p:nvPr/>
        </p:nvCxnSpPr>
        <p:spPr>
          <a:xfrm flipH="1" rot="10800000">
            <a:off x="5027117" y="1509236"/>
            <a:ext cx="6806284" cy="17612"/>
          </a:xfrm>
          <a:prstGeom prst="straightConnector1">
            <a:avLst/>
          </a:prstGeom>
          <a:noFill/>
          <a:ln cap="flat" cmpd="sng" w="9525">
            <a:solidFill>
              <a:schemeClr val="accent4"/>
            </a:solidFill>
            <a:prstDash val="solid"/>
            <a:miter lim="800000"/>
            <a:headEnd len="sm" w="sm" type="none"/>
            <a:tailEnd len="sm" w="sm" type="none"/>
          </a:ln>
        </p:spPr>
      </p:cxnSp>
      <p:sp>
        <p:nvSpPr>
          <p:cNvPr id="111" name="Google Shape;111;p40"/>
          <p:cNvSpPr/>
          <p:nvPr/>
        </p:nvSpPr>
        <p:spPr>
          <a:xfrm>
            <a:off x="9351335" y="1467293"/>
            <a:ext cx="2482066" cy="78223"/>
          </a:xfrm>
          <a:prstGeom prst="rect">
            <a:avLst/>
          </a:prstGeom>
          <a:solidFill>
            <a:schemeClr val="accent4"/>
          </a:solidFill>
          <a:ln cap="flat" cmpd="sng" w="12700">
            <a:solidFill>
              <a:schemeClr val="accent4"/>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12" name="Google Shape;112;p40"/>
          <p:cNvSpPr/>
          <p:nvPr>
            <p:ph idx="2" type="pic"/>
          </p:nvPr>
        </p:nvSpPr>
        <p:spPr>
          <a:xfrm>
            <a:off x="0" y="0"/>
            <a:ext cx="4340225" cy="6858000"/>
          </a:xfrm>
          <a:prstGeom prst="rect">
            <a:avLst/>
          </a:prstGeom>
          <a:noFill/>
          <a:ln>
            <a:noFill/>
          </a:ln>
        </p:spPr>
      </p:sp>
      <p:sp>
        <p:nvSpPr>
          <p:cNvPr id="113" name="Google Shape;113;p40"/>
          <p:cNvSpPr txBox="1"/>
          <p:nvPr>
            <p:ph idx="1" type="body"/>
          </p:nvPr>
        </p:nvSpPr>
        <p:spPr>
          <a:xfrm>
            <a:off x="4890100" y="1907476"/>
            <a:ext cx="6943302" cy="4493324"/>
          </a:xfrm>
          <a:prstGeom prst="rect">
            <a:avLst/>
          </a:prstGeom>
          <a:noFill/>
          <a:ln>
            <a:noFill/>
          </a:ln>
        </p:spPr>
        <p:txBody>
          <a:bodyPr anchorCtr="0" anchor="t" bIns="45700" lIns="91425" spcFirstLastPara="1" rIns="91425" wrap="square" tIns="45700">
            <a:normAutofit/>
          </a:bodyPr>
          <a:lstStyle>
            <a:lvl1pPr indent="-406400" lvl="0" marL="457200" algn="l">
              <a:lnSpc>
                <a:spcPct val="90000"/>
              </a:lnSpc>
              <a:spcBef>
                <a:spcPts val="1000"/>
              </a:spcBef>
              <a:spcAft>
                <a:spcPts val="0"/>
              </a:spcAft>
              <a:buClr>
                <a:schemeClr val="accent2"/>
              </a:buClr>
              <a:buSzPts val="2800"/>
              <a:buChar char="•"/>
              <a:defRPr>
                <a:solidFill>
                  <a:schemeClr val="dk1"/>
                </a:solidFill>
              </a:defRPr>
            </a:lvl1pPr>
            <a:lvl2pPr indent="-381000" lvl="1" marL="914400" algn="l">
              <a:lnSpc>
                <a:spcPct val="90000"/>
              </a:lnSpc>
              <a:spcBef>
                <a:spcPts val="500"/>
              </a:spcBef>
              <a:spcAft>
                <a:spcPts val="0"/>
              </a:spcAft>
              <a:buClr>
                <a:schemeClr val="accent2"/>
              </a:buClr>
              <a:buSzPts val="2400"/>
              <a:buChar char="•"/>
              <a:defRPr>
                <a:solidFill>
                  <a:schemeClr val="dk1"/>
                </a:solidFill>
              </a:defRPr>
            </a:lvl2pPr>
            <a:lvl3pPr indent="-355600" lvl="2" marL="1371600" algn="l">
              <a:lnSpc>
                <a:spcPct val="90000"/>
              </a:lnSpc>
              <a:spcBef>
                <a:spcPts val="500"/>
              </a:spcBef>
              <a:spcAft>
                <a:spcPts val="0"/>
              </a:spcAft>
              <a:buClr>
                <a:schemeClr val="accent2"/>
              </a:buClr>
              <a:buSzPts val="2000"/>
              <a:buChar char="•"/>
              <a:defRPr>
                <a:solidFill>
                  <a:schemeClr val="dk1"/>
                </a:solidFill>
              </a:defRPr>
            </a:lvl3pPr>
            <a:lvl4pPr indent="-342900" lvl="3" marL="1828800" algn="l">
              <a:lnSpc>
                <a:spcPct val="90000"/>
              </a:lnSpc>
              <a:spcBef>
                <a:spcPts val="500"/>
              </a:spcBef>
              <a:spcAft>
                <a:spcPts val="0"/>
              </a:spcAft>
              <a:buClr>
                <a:schemeClr val="accent2"/>
              </a:buClr>
              <a:buSzPts val="1800"/>
              <a:buChar char="•"/>
              <a:defRPr>
                <a:solidFill>
                  <a:schemeClr val="dk1"/>
                </a:solidFill>
              </a:defRPr>
            </a:lvl4pPr>
            <a:lvl5pPr indent="-342900" lvl="4" marL="2286000" algn="l">
              <a:lnSpc>
                <a:spcPct val="90000"/>
              </a:lnSpc>
              <a:spcBef>
                <a:spcPts val="500"/>
              </a:spcBef>
              <a:spcAft>
                <a:spcPts val="0"/>
              </a:spcAft>
              <a:buClr>
                <a:schemeClr val="accent2"/>
              </a:buClr>
              <a:buSzPts val="1800"/>
              <a:buChar char="•"/>
              <a:defRPr>
                <a:solidFill>
                  <a:schemeClr val="dk1"/>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mp; Text with Dots - Purple">
  <p:cSld name="Title &amp; Text with Dots - Purple">
    <p:spTree>
      <p:nvGrpSpPr>
        <p:cNvPr id="114" name="Shape 114"/>
        <p:cNvGrpSpPr/>
        <p:nvPr/>
      </p:nvGrpSpPr>
      <p:grpSpPr>
        <a:xfrm>
          <a:off x="0" y="0"/>
          <a:ext cx="0" cy="0"/>
          <a:chOff x="0" y="0"/>
          <a:chExt cx="0" cy="0"/>
        </a:xfrm>
      </p:grpSpPr>
      <p:grpSp>
        <p:nvGrpSpPr>
          <p:cNvPr id="115" name="Google Shape;115;p42"/>
          <p:cNvGrpSpPr/>
          <p:nvPr/>
        </p:nvGrpSpPr>
        <p:grpSpPr>
          <a:xfrm>
            <a:off x="0" y="5303521"/>
            <a:ext cx="12192000" cy="1639827"/>
            <a:chOff x="0" y="5303521"/>
            <a:chExt cx="12192000" cy="1639827"/>
          </a:xfrm>
        </p:grpSpPr>
        <p:pic>
          <p:nvPicPr>
            <p:cNvPr id="116" name="Google Shape;116;p42"/>
            <p:cNvPicPr preferRelativeResize="0"/>
            <p:nvPr/>
          </p:nvPicPr>
          <p:blipFill rotWithShape="1">
            <a:blip r:embed="rId2">
              <a:alphaModFix amt="20000"/>
            </a:blip>
            <a:srcRect b="6770" l="59835" r="12104" t="10673"/>
            <a:stretch/>
          </p:blipFill>
          <p:spPr>
            <a:xfrm rot="5400000">
              <a:off x="2302155" y="3001365"/>
              <a:ext cx="1639827" cy="6244138"/>
            </a:xfrm>
            <a:prstGeom prst="rect">
              <a:avLst/>
            </a:prstGeom>
            <a:noFill/>
            <a:ln>
              <a:noFill/>
            </a:ln>
          </p:spPr>
        </p:pic>
        <p:pic>
          <p:nvPicPr>
            <p:cNvPr id="117" name="Google Shape;117;p42"/>
            <p:cNvPicPr preferRelativeResize="0"/>
            <p:nvPr/>
          </p:nvPicPr>
          <p:blipFill rotWithShape="1">
            <a:blip r:embed="rId2">
              <a:alphaModFix amt="20000"/>
            </a:blip>
            <a:srcRect b="6770" l="60063" r="11952" t="10673"/>
            <a:stretch/>
          </p:blipFill>
          <p:spPr>
            <a:xfrm rot="5400000">
              <a:off x="8439135" y="3108523"/>
              <a:ext cx="1557867" cy="5947862"/>
            </a:xfrm>
            <a:prstGeom prst="rect">
              <a:avLst/>
            </a:prstGeom>
            <a:noFill/>
            <a:ln>
              <a:noFill/>
            </a:ln>
          </p:spPr>
        </p:pic>
      </p:grpSp>
      <p:sp>
        <p:nvSpPr>
          <p:cNvPr id="118" name="Google Shape;118;p42"/>
          <p:cNvSpPr txBox="1"/>
          <p:nvPr>
            <p:ph type="title"/>
          </p:nvPr>
        </p:nvSpPr>
        <p:spPr>
          <a:xfrm>
            <a:off x="656023"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accent3"/>
              </a:buClr>
              <a:buSzPts val="3600"/>
              <a:buFont typeface="Helvetica Neue"/>
              <a:buNone/>
              <a:defRPr b="1" sz="3600">
                <a:solidFill>
                  <a:schemeClr val="accent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19" name="Google Shape;119;p42"/>
          <p:cNvSpPr txBox="1"/>
          <p:nvPr>
            <p:ph idx="1" type="body"/>
          </p:nvPr>
        </p:nvSpPr>
        <p:spPr>
          <a:xfrm>
            <a:off x="656022" y="1690688"/>
            <a:ext cx="10820015" cy="48577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accent1"/>
              </a:buClr>
              <a:buSzPts val="2800"/>
              <a:buNone/>
              <a:defRPr b="1">
                <a:solidFill>
                  <a:schemeClr val="accent1"/>
                </a:solidFill>
              </a:defRPr>
            </a:lvl1pPr>
            <a:lvl2pPr indent="-381000" lvl="1" marL="914400" algn="l">
              <a:lnSpc>
                <a:spcPct val="90000"/>
              </a:lnSpc>
              <a:spcBef>
                <a:spcPts val="500"/>
              </a:spcBef>
              <a:spcAft>
                <a:spcPts val="0"/>
              </a:spcAft>
              <a:buClr>
                <a:schemeClr val="accent1"/>
              </a:buClr>
              <a:buSzPts val="2400"/>
              <a:buChar char="•"/>
              <a:defRPr/>
            </a:lvl2pPr>
            <a:lvl3pPr indent="-355600" lvl="2" marL="1371600" algn="l">
              <a:lnSpc>
                <a:spcPct val="90000"/>
              </a:lnSpc>
              <a:spcBef>
                <a:spcPts val="500"/>
              </a:spcBef>
              <a:spcAft>
                <a:spcPts val="0"/>
              </a:spcAft>
              <a:buClr>
                <a:schemeClr val="accent1"/>
              </a:buClr>
              <a:buSzPts val="2000"/>
              <a:buChar char="•"/>
              <a:defRPr/>
            </a:lvl3pPr>
            <a:lvl4pPr indent="-342900" lvl="3" marL="1828800" algn="l">
              <a:lnSpc>
                <a:spcPct val="90000"/>
              </a:lnSpc>
              <a:spcBef>
                <a:spcPts val="500"/>
              </a:spcBef>
              <a:spcAft>
                <a:spcPts val="0"/>
              </a:spcAft>
              <a:buClr>
                <a:schemeClr val="accent1"/>
              </a:buClr>
              <a:buSzPts val="1800"/>
              <a:buChar char="•"/>
              <a:defRPr/>
            </a:lvl4pPr>
            <a:lvl5pPr indent="-342900" lvl="4" marL="2286000" algn="l">
              <a:lnSpc>
                <a:spcPct val="90000"/>
              </a:lnSpc>
              <a:spcBef>
                <a:spcPts val="500"/>
              </a:spcBef>
              <a:spcAft>
                <a:spcPts val="0"/>
              </a:spcAft>
              <a:buClr>
                <a:schemeClr val="accent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0" name="Google Shape;120;p42"/>
          <p:cNvSpPr txBox="1"/>
          <p:nvPr>
            <p:ph idx="2" type="body"/>
          </p:nvPr>
        </p:nvSpPr>
        <p:spPr>
          <a:xfrm>
            <a:off x="656021" y="2333625"/>
            <a:ext cx="10820015" cy="3729037"/>
          </a:xfrm>
          <a:prstGeom prst="rect">
            <a:avLst/>
          </a:prstGeom>
          <a:noFill/>
          <a:ln>
            <a:noFill/>
          </a:ln>
        </p:spPr>
        <p:txBody>
          <a:bodyPr anchorCtr="0" anchor="t" bIns="45700" lIns="91425" spcFirstLastPara="1" rIns="91425" wrap="square" tIns="45700">
            <a:normAutofit/>
          </a:bodyPr>
          <a:lstStyle>
            <a:lvl1pPr indent="-406400" lvl="0" marL="457200" algn="l">
              <a:lnSpc>
                <a:spcPct val="90000"/>
              </a:lnSpc>
              <a:spcBef>
                <a:spcPts val="1000"/>
              </a:spcBef>
              <a:spcAft>
                <a:spcPts val="0"/>
              </a:spcAft>
              <a:buClr>
                <a:schemeClr val="accent1"/>
              </a:buClr>
              <a:buSzPts val="2800"/>
              <a:buChar char="•"/>
              <a:defRPr>
                <a:solidFill>
                  <a:schemeClr val="dk1"/>
                </a:solidFill>
              </a:defRPr>
            </a:lvl1pPr>
            <a:lvl2pPr indent="-381000" lvl="1" marL="914400" algn="l">
              <a:lnSpc>
                <a:spcPct val="90000"/>
              </a:lnSpc>
              <a:spcBef>
                <a:spcPts val="500"/>
              </a:spcBef>
              <a:spcAft>
                <a:spcPts val="0"/>
              </a:spcAft>
              <a:buClr>
                <a:schemeClr val="accent1"/>
              </a:buClr>
              <a:buSzPts val="2400"/>
              <a:buChar char="•"/>
              <a:defRPr>
                <a:solidFill>
                  <a:schemeClr val="dk1"/>
                </a:solidFill>
              </a:defRPr>
            </a:lvl2pPr>
            <a:lvl3pPr indent="-355600" lvl="2" marL="1371600" algn="l">
              <a:lnSpc>
                <a:spcPct val="90000"/>
              </a:lnSpc>
              <a:spcBef>
                <a:spcPts val="500"/>
              </a:spcBef>
              <a:spcAft>
                <a:spcPts val="0"/>
              </a:spcAft>
              <a:buClr>
                <a:schemeClr val="accent1"/>
              </a:buClr>
              <a:buSzPts val="2000"/>
              <a:buChar char="•"/>
              <a:defRPr>
                <a:solidFill>
                  <a:schemeClr val="dk1"/>
                </a:solidFill>
              </a:defRPr>
            </a:lvl3pPr>
            <a:lvl4pPr indent="-342900" lvl="3" marL="1828800" algn="l">
              <a:lnSpc>
                <a:spcPct val="90000"/>
              </a:lnSpc>
              <a:spcBef>
                <a:spcPts val="500"/>
              </a:spcBef>
              <a:spcAft>
                <a:spcPts val="0"/>
              </a:spcAft>
              <a:buClr>
                <a:schemeClr val="accent1"/>
              </a:buClr>
              <a:buSzPts val="1800"/>
              <a:buChar char="•"/>
              <a:defRPr>
                <a:solidFill>
                  <a:schemeClr val="dk1"/>
                </a:solidFill>
              </a:defRPr>
            </a:lvl4pPr>
            <a:lvl5pPr indent="-342900" lvl="4" marL="2286000" algn="l">
              <a:lnSpc>
                <a:spcPct val="90000"/>
              </a:lnSpc>
              <a:spcBef>
                <a:spcPts val="500"/>
              </a:spcBef>
              <a:spcAft>
                <a:spcPts val="0"/>
              </a:spcAft>
              <a:buClr>
                <a:schemeClr val="accent1"/>
              </a:buClr>
              <a:buSzPts val="1800"/>
              <a:buChar char="•"/>
              <a:defRPr>
                <a:solidFill>
                  <a:schemeClr val="dk1"/>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plit - Teal">
  <p:cSld name="Split - Teal">
    <p:spTree>
      <p:nvGrpSpPr>
        <p:cNvPr id="17" name="Shape 17"/>
        <p:cNvGrpSpPr/>
        <p:nvPr/>
      </p:nvGrpSpPr>
      <p:grpSpPr>
        <a:xfrm>
          <a:off x="0" y="0"/>
          <a:ext cx="0" cy="0"/>
          <a:chOff x="0" y="0"/>
          <a:chExt cx="0" cy="0"/>
        </a:xfrm>
      </p:grpSpPr>
      <p:sp>
        <p:nvSpPr>
          <p:cNvPr id="18" name="Google Shape;18;p31"/>
          <p:cNvSpPr txBox="1"/>
          <p:nvPr>
            <p:ph idx="10" type="dt"/>
          </p:nvPr>
        </p:nvSpPr>
        <p:spPr>
          <a:xfrm>
            <a:off x="838200" y="6356350"/>
            <a:ext cx="2743200" cy="365125"/>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19" name="Google Shape;19;p31"/>
          <p:cNvSpPr/>
          <p:nvPr/>
        </p:nvSpPr>
        <p:spPr>
          <a:xfrm>
            <a:off x="0" y="0"/>
            <a:ext cx="3572540" cy="6858000"/>
          </a:xfrm>
          <a:prstGeom prst="rect">
            <a:avLst/>
          </a:prstGeom>
          <a:solidFill>
            <a:schemeClr val="accent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016794"/>
              </a:solidFill>
              <a:latin typeface="Calibri"/>
              <a:ea typeface="Calibri"/>
              <a:cs typeface="Calibri"/>
              <a:sym typeface="Calibri"/>
            </a:endParaRPr>
          </a:p>
        </p:txBody>
      </p:sp>
      <p:pic>
        <p:nvPicPr>
          <p:cNvPr id="20" name="Google Shape;20;p31"/>
          <p:cNvPicPr preferRelativeResize="0"/>
          <p:nvPr/>
        </p:nvPicPr>
        <p:blipFill rotWithShape="1">
          <a:blip r:embed="rId2">
            <a:alphaModFix amt="20000"/>
          </a:blip>
          <a:srcRect b="9029" l="4826" r="39371" t="9031"/>
          <a:stretch/>
        </p:blipFill>
        <p:spPr>
          <a:xfrm>
            <a:off x="0" y="0"/>
            <a:ext cx="3572540" cy="6858000"/>
          </a:xfrm>
          <a:prstGeom prst="rect">
            <a:avLst/>
          </a:prstGeom>
          <a:noFill/>
          <a:ln>
            <a:noFill/>
          </a:ln>
        </p:spPr>
      </p:pic>
      <p:sp>
        <p:nvSpPr>
          <p:cNvPr id="21" name="Google Shape;21;p31"/>
          <p:cNvSpPr txBox="1"/>
          <p:nvPr>
            <p:ph idx="1" type="body"/>
          </p:nvPr>
        </p:nvSpPr>
        <p:spPr>
          <a:xfrm>
            <a:off x="4100513" y="528638"/>
            <a:ext cx="7300912" cy="12715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accent6"/>
              </a:buClr>
              <a:buSzPts val="3200"/>
              <a:buNone/>
              <a:defRPr b="1" sz="3200">
                <a:solidFill>
                  <a:schemeClr val="accent6"/>
                </a:solidFill>
              </a:defRPr>
            </a:lvl1pPr>
            <a:lvl2pPr indent="-228600" lvl="1" marL="914400" algn="l">
              <a:lnSpc>
                <a:spcPct val="90000"/>
              </a:lnSpc>
              <a:spcBef>
                <a:spcPts val="500"/>
              </a:spcBef>
              <a:spcAft>
                <a:spcPts val="0"/>
              </a:spcAft>
              <a:buClr>
                <a:schemeClr val="dk1"/>
              </a:buClr>
              <a:buSzPts val="2400"/>
              <a:buNone/>
              <a:defRPr/>
            </a:lvl2pPr>
            <a:lvl3pPr indent="-228600" lvl="2" marL="1371600" algn="l">
              <a:lnSpc>
                <a:spcPct val="90000"/>
              </a:lnSpc>
              <a:spcBef>
                <a:spcPts val="500"/>
              </a:spcBef>
              <a:spcAft>
                <a:spcPts val="0"/>
              </a:spcAft>
              <a:buClr>
                <a:schemeClr val="dk1"/>
              </a:buClr>
              <a:buSzPts val="2000"/>
              <a:buNone/>
              <a:defRPr/>
            </a:lvl3pPr>
            <a:lvl4pPr indent="-228600" lvl="3" marL="1828800" algn="l">
              <a:lnSpc>
                <a:spcPct val="90000"/>
              </a:lnSpc>
              <a:spcBef>
                <a:spcPts val="500"/>
              </a:spcBef>
              <a:spcAft>
                <a:spcPts val="0"/>
              </a:spcAft>
              <a:buClr>
                <a:schemeClr val="dk1"/>
              </a:buClr>
              <a:buSzPts val="1800"/>
              <a:buNone/>
              <a:defRPr/>
            </a:lvl4pPr>
            <a:lvl5pPr indent="-228600" lvl="4" marL="2286000" algn="l">
              <a:lnSpc>
                <a:spcPct val="90000"/>
              </a:lnSpc>
              <a:spcBef>
                <a:spcPts val="500"/>
              </a:spcBef>
              <a:spcAft>
                <a:spcPts val="0"/>
              </a:spcAft>
              <a:buClr>
                <a:schemeClr val="dk1"/>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2" name="Google Shape;22;p31"/>
          <p:cNvSpPr txBox="1"/>
          <p:nvPr>
            <p:ph idx="2" type="body"/>
          </p:nvPr>
        </p:nvSpPr>
        <p:spPr>
          <a:xfrm>
            <a:off x="4100513" y="2400300"/>
            <a:ext cx="7300912" cy="2128838"/>
          </a:xfrm>
          <a:prstGeom prst="rect">
            <a:avLst/>
          </a:prstGeom>
          <a:noFill/>
          <a:ln>
            <a:noFill/>
          </a:ln>
        </p:spPr>
        <p:txBody>
          <a:bodyPr anchorCtr="0" anchor="t" bIns="45700" lIns="91425" spcFirstLastPara="1" rIns="91425" wrap="square" tIns="45700">
            <a:normAutofit/>
          </a:bodyPr>
          <a:lstStyle>
            <a:lvl1pPr indent="-406400" lvl="0" marL="457200" algn="l">
              <a:lnSpc>
                <a:spcPct val="90000"/>
              </a:lnSpc>
              <a:spcBef>
                <a:spcPts val="1000"/>
              </a:spcBef>
              <a:spcAft>
                <a:spcPts val="0"/>
              </a:spcAft>
              <a:buClr>
                <a:schemeClr val="accent5"/>
              </a:buClr>
              <a:buSzPts val="2800"/>
              <a:buChar char="•"/>
              <a:defRPr>
                <a:solidFill>
                  <a:schemeClr val="dk1"/>
                </a:solidFill>
              </a:defRPr>
            </a:lvl1pPr>
            <a:lvl2pPr indent="-381000" lvl="1" marL="914400" algn="l">
              <a:lnSpc>
                <a:spcPct val="90000"/>
              </a:lnSpc>
              <a:spcBef>
                <a:spcPts val="500"/>
              </a:spcBef>
              <a:spcAft>
                <a:spcPts val="0"/>
              </a:spcAft>
              <a:buClr>
                <a:schemeClr val="accent5"/>
              </a:buClr>
              <a:buSzPts val="2400"/>
              <a:buChar char="•"/>
              <a:defRPr>
                <a:solidFill>
                  <a:schemeClr val="dk1"/>
                </a:solidFill>
              </a:defRPr>
            </a:lvl2pPr>
            <a:lvl3pPr indent="-355600" lvl="2" marL="1371600" algn="l">
              <a:lnSpc>
                <a:spcPct val="90000"/>
              </a:lnSpc>
              <a:spcBef>
                <a:spcPts val="500"/>
              </a:spcBef>
              <a:spcAft>
                <a:spcPts val="0"/>
              </a:spcAft>
              <a:buClr>
                <a:schemeClr val="accent5"/>
              </a:buClr>
              <a:buSzPts val="2000"/>
              <a:buChar char="•"/>
              <a:defRPr>
                <a:solidFill>
                  <a:schemeClr val="dk1"/>
                </a:solidFill>
              </a:defRPr>
            </a:lvl3pPr>
            <a:lvl4pPr indent="-342900" lvl="3" marL="1828800" algn="l">
              <a:lnSpc>
                <a:spcPct val="90000"/>
              </a:lnSpc>
              <a:spcBef>
                <a:spcPts val="500"/>
              </a:spcBef>
              <a:spcAft>
                <a:spcPts val="0"/>
              </a:spcAft>
              <a:buClr>
                <a:schemeClr val="accent5"/>
              </a:buClr>
              <a:buSzPts val="1800"/>
              <a:buChar char="•"/>
              <a:defRPr>
                <a:solidFill>
                  <a:schemeClr val="dk1"/>
                </a:solidFill>
              </a:defRPr>
            </a:lvl4pPr>
            <a:lvl5pPr indent="-342900" lvl="4" marL="2286000" algn="l">
              <a:lnSpc>
                <a:spcPct val="90000"/>
              </a:lnSpc>
              <a:spcBef>
                <a:spcPts val="500"/>
              </a:spcBef>
              <a:spcAft>
                <a:spcPts val="0"/>
              </a:spcAft>
              <a:buClr>
                <a:schemeClr val="accent5"/>
              </a:buClr>
              <a:buSzPts val="1800"/>
              <a:buChar char="•"/>
              <a:defRPr>
                <a:solidFill>
                  <a:schemeClr val="dk1"/>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3" name="Google Shape;23;p31"/>
          <p:cNvSpPr txBox="1"/>
          <p:nvPr>
            <p:ph idx="3" type="body"/>
          </p:nvPr>
        </p:nvSpPr>
        <p:spPr>
          <a:xfrm>
            <a:off x="284417" y="528638"/>
            <a:ext cx="2970847" cy="4799266"/>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3600"/>
              <a:buNone/>
              <a:defRPr b="1" sz="3600">
                <a:solidFill>
                  <a:schemeClr val="lt1"/>
                </a:solidFill>
              </a:defRPr>
            </a:lvl1pPr>
            <a:lvl2pPr indent="-228600" lvl="1" marL="914400" algn="l">
              <a:lnSpc>
                <a:spcPct val="90000"/>
              </a:lnSpc>
              <a:spcBef>
                <a:spcPts val="500"/>
              </a:spcBef>
              <a:spcAft>
                <a:spcPts val="0"/>
              </a:spcAft>
              <a:buClr>
                <a:schemeClr val="dk1"/>
              </a:buClr>
              <a:buSzPts val="2400"/>
              <a:buNone/>
              <a:defRPr/>
            </a:lvl2pPr>
            <a:lvl3pPr indent="-228600" lvl="2" marL="1371600" algn="l">
              <a:lnSpc>
                <a:spcPct val="90000"/>
              </a:lnSpc>
              <a:spcBef>
                <a:spcPts val="500"/>
              </a:spcBef>
              <a:spcAft>
                <a:spcPts val="0"/>
              </a:spcAft>
              <a:buClr>
                <a:schemeClr val="dk1"/>
              </a:buClr>
              <a:buSzPts val="2000"/>
              <a:buNone/>
              <a:defRPr/>
            </a:lvl3pPr>
            <a:lvl4pPr indent="-228600" lvl="3" marL="1828800" algn="l">
              <a:lnSpc>
                <a:spcPct val="90000"/>
              </a:lnSpc>
              <a:spcBef>
                <a:spcPts val="500"/>
              </a:spcBef>
              <a:spcAft>
                <a:spcPts val="0"/>
              </a:spcAft>
              <a:buClr>
                <a:schemeClr val="dk1"/>
              </a:buClr>
              <a:buSzPts val="1800"/>
              <a:buNone/>
              <a:defRPr/>
            </a:lvl4pPr>
            <a:lvl5pPr indent="-228600" lvl="4" marL="2286000" algn="l">
              <a:lnSpc>
                <a:spcPct val="90000"/>
              </a:lnSpc>
              <a:spcBef>
                <a:spcPts val="500"/>
              </a:spcBef>
              <a:spcAft>
                <a:spcPts val="0"/>
              </a:spcAft>
              <a:buClr>
                <a:schemeClr val="dk1"/>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mp; Two Column - Blue">
  <p:cSld name="Title &amp; Two Column - Blue">
    <p:spTree>
      <p:nvGrpSpPr>
        <p:cNvPr id="121" name="Shape 121"/>
        <p:cNvGrpSpPr/>
        <p:nvPr/>
      </p:nvGrpSpPr>
      <p:grpSpPr>
        <a:xfrm>
          <a:off x="0" y="0"/>
          <a:ext cx="0" cy="0"/>
          <a:chOff x="0" y="0"/>
          <a:chExt cx="0" cy="0"/>
        </a:xfrm>
      </p:grpSpPr>
      <p:sp>
        <p:nvSpPr>
          <p:cNvPr id="122" name="Google Shape;122;p46"/>
          <p:cNvSpPr/>
          <p:nvPr/>
        </p:nvSpPr>
        <p:spPr>
          <a:xfrm>
            <a:off x="0" y="0"/>
            <a:ext cx="12192000" cy="1609344"/>
          </a:xfrm>
          <a:prstGeom prst="rect">
            <a:avLst/>
          </a:prstGeom>
          <a:solidFill>
            <a:srgbClr val="016794"/>
          </a:solidFill>
          <a:ln cap="flat" cmpd="sng" w="12700">
            <a:solidFill>
              <a:srgbClr val="014766"/>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grpSp>
        <p:nvGrpSpPr>
          <p:cNvPr id="123" name="Google Shape;123;p46"/>
          <p:cNvGrpSpPr/>
          <p:nvPr/>
        </p:nvGrpSpPr>
        <p:grpSpPr>
          <a:xfrm>
            <a:off x="-208788" y="0"/>
            <a:ext cx="12609575" cy="2174490"/>
            <a:chOff x="-1" y="5043119"/>
            <a:chExt cx="12192000" cy="1814883"/>
          </a:xfrm>
        </p:grpSpPr>
        <p:pic>
          <p:nvPicPr>
            <p:cNvPr id="124" name="Google Shape;124;p46"/>
            <p:cNvPicPr preferRelativeResize="0"/>
            <p:nvPr/>
          </p:nvPicPr>
          <p:blipFill rotWithShape="1">
            <a:blip r:embed="rId2">
              <a:alphaModFix amt="20000"/>
            </a:blip>
            <a:srcRect b="9029" l="50000" r="19089" t="7392"/>
            <a:stretch/>
          </p:blipFill>
          <p:spPr>
            <a:xfrm rot="5400000">
              <a:off x="2349106" y="2694015"/>
              <a:ext cx="1814881" cy="6513094"/>
            </a:xfrm>
            <a:prstGeom prst="rect">
              <a:avLst/>
            </a:prstGeom>
            <a:noFill/>
            <a:ln>
              <a:noFill/>
            </a:ln>
          </p:spPr>
        </p:pic>
        <p:pic>
          <p:nvPicPr>
            <p:cNvPr id="125" name="Google Shape;125;p46"/>
            <p:cNvPicPr preferRelativeResize="0"/>
            <p:nvPr/>
          </p:nvPicPr>
          <p:blipFill rotWithShape="1">
            <a:blip r:embed="rId2">
              <a:alphaModFix amt="20000"/>
            </a:blip>
            <a:srcRect b="9028" l="54597" r="16825" t="31445"/>
            <a:stretch/>
          </p:blipFill>
          <p:spPr>
            <a:xfrm rot="5400000">
              <a:off x="8435259" y="3077812"/>
              <a:ext cx="1791433" cy="5722047"/>
            </a:xfrm>
            <a:prstGeom prst="rect">
              <a:avLst/>
            </a:prstGeom>
            <a:noFill/>
            <a:ln>
              <a:noFill/>
            </a:ln>
          </p:spPr>
        </p:pic>
      </p:grpSp>
      <p:cxnSp>
        <p:nvCxnSpPr>
          <p:cNvPr id="126" name="Google Shape;126;p46"/>
          <p:cNvCxnSpPr/>
          <p:nvPr/>
        </p:nvCxnSpPr>
        <p:spPr>
          <a:xfrm>
            <a:off x="6125488" y="3178428"/>
            <a:ext cx="0" cy="3127254"/>
          </a:xfrm>
          <a:prstGeom prst="straightConnector1">
            <a:avLst/>
          </a:prstGeom>
          <a:noFill/>
          <a:ln cap="flat" cmpd="sng" w="9525">
            <a:solidFill>
              <a:srgbClr val="A5A5A5"/>
            </a:solidFill>
            <a:prstDash val="solid"/>
            <a:miter lim="800000"/>
            <a:headEnd len="sm" w="sm" type="none"/>
            <a:tailEnd len="sm" w="sm" type="none"/>
          </a:ln>
        </p:spPr>
      </p:cxnSp>
      <p:sp>
        <p:nvSpPr>
          <p:cNvPr id="127" name="Google Shape;127;p46"/>
          <p:cNvSpPr txBox="1"/>
          <p:nvPr>
            <p:ph type="title"/>
          </p:nvPr>
        </p:nvSpPr>
        <p:spPr>
          <a:xfrm>
            <a:off x="656023" y="246594"/>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lt1"/>
              </a:buClr>
              <a:buSzPts val="3600"/>
              <a:buFont typeface="Helvetica Neue"/>
              <a:buNone/>
              <a:defRPr b="1" sz="36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28" name="Google Shape;128;p46"/>
          <p:cNvSpPr txBox="1"/>
          <p:nvPr>
            <p:ph idx="1" type="body"/>
          </p:nvPr>
        </p:nvSpPr>
        <p:spPr>
          <a:xfrm>
            <a:off x="656022" y="1903943"/>
            <a:ext cx="10820015" cy="500063"/>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accent3"/>
              </a:buClr>
              <a:buSzPts val="2800"/>
              <a:buNone/>
              <a:defRPr b="1">
                <a:solidFill>
                  <a:schemeClr val="accent3"/>
                </a:solidFill>
              </a:defRPr>
            </a:lvl1pPr>
            <a:lvl2pPr indent="-381000" lvl="1" marL="914400" algn="l">
              <a:lnSpc>
                <a:spcPct val="90000"/>
              </a:lnSpc>
              <a:spcBef>
                <a:spcPts val="500"/>
              </a:spcBef>
              <a:spcAft>
                <a:spcPts val="0"/>
              </a:spcAft>
              <a:buClr>
                <a:schemeClr val="accent3"/>
              </a:buClr>
              <a:buSzPts val="2400"/>
              <a:buChar char="•"/>
              <a:defRPr/>
            </a:lvl2pPr>
            <a:lvl3pPr indent="-355600" lvl="2" marL="1371600" algn="l">
              <a:lnSpc>
                <a:spcPct val="90000"/>
              </a:lnSpc>
              <a:spcBef>
                <a:spcPts val="500"/>
              </a:spcBef>
              <a:spcAft>
                <a:spcPts val="0"/>
              </a:spcAft>
              <a:buClr>
                <a:schemeClr val="accent3"/>
              </a:buClr>
              <a:buSzPts val="2000"/>
              <a:buChar char="•"/>
              <a:defRPr/>
            </a:lvl3pPr>
            <a:lvl4pPr indent="-342900" lvl="3" marL="1828800" algn="l">
              <a:lnSpc>
                <a:spcPct val="90000"/>
              </a:lnSpc>
              <a:spcBef>
                <a:spcPts val="500"/>
              </a:spcBef>
              <a:spcAft>
                <a:spcPts val="0"/>
              </a:spcAft>
              <a:buClr>
                <a:schemeClr val="accent3"/>
              </a:buClr>
              <a:buSzPts val="1800"/>
              <a:buChar char="•"/>
              <a:defRPr/>
            </a:lvl4pPr>
            <a:lvl5pPr indent="-342900" lvl="4" marL="2286000" algn="l">
              <a:lnSpc>
                <a:spcPct val="90000"/>
              </a:lnSpc>
              <a:spcBef>
                <a:spcPts val="500"/>
              </a:spcBef>
              <a:spcAft>
                <a:spcPts val="0"/>
              </a:spcAft>
              <a:buClr>
                <a:schemeClr val="accent3"/>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9" name="Google Shape;129;p46"/>
          <p:cNvSpPr txBox="1"/>
          <p:nvPr>
            <p:ph idx="2" type="body"/>
          </p:nvPr>
        </p:nvSpPr>
        <p:spPr>
          <a:xfrm>
            <a:off x="656021" y="2479149"/>
            <a:ext cx="10820015" cy="52117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accent3"/>
              </a:buClr>
              <a:buSzPts val="2400"/>
              <a:buNone/>
              <a:defRPr sz="2400">
                <a:solidFill>
                  <a:schemeClr val="dk1"/>
                </a:solidFill>
              </a:defRPr>
            </a:lvl1pPr>
            <a:lvl2pPr indent="-228600" lvl="1" marL="914400" algn="l">
              <a:lnSpc>
                <a:spcPct val="90000"/>
              </a:lnSpc>
              <a:spcBef>
                <a:spcPts val="500"/>
              </a:spcBef>
              <a:spcAft>
                <a:spcPts val="0"/>
              </a:spcAft>
              <a:buClr>
                <a:schemeClr val="accent3"/>
              </a:buClr>
              <a:buSzPts val="2400"/>
              <a:buNone/>
              <a:defRPr>
                <a:solidFill>
                  <a:schemeClr val="dk1"/>
                </a:solidFill>
              </a:defRPr>
            </a:lvl2pPr>
            <a:lvl3pPr indent="-228600" lvl="2" marL="1371600" algn="l">
              <a:lnSpc>
                <a:spcPct val="90000"/>
              </a:lnSpc>
              <a:spcBef>
                <a:spcPts val="500"/>
              </a:spcBef>
              <a:spcAft>
                <a:spcPts val="0"/>
              </a:spcAft>
              <a:buClr>
                <a:schemeClr val="accent3"/>
              </a:buClr>
              <a:buSzPts val="2000"/>
              <a:buNone/>
              <a:defRPr>
                <a:solidFill>
                  <a:schemeClr val="dk1"/>
                </a:solidFill>
              </a:defRPr>
            </a:lvl3pPr>
            <a:lvl4pPr indent="-228600" lvl="3" marL="1828800" algn="l">
              <a:lnSpc>
                <a:spcPct val="90000"/>
              </a:lnSpc>
              <a:spcBef>
                <a:spcPts val="500"/>
              </a:spcBef>
              <a:spcAft>
                <a:spcPts val="0"/>
              </a:spcAft>
              <a:buClr>
                <a:schemeClr val="accent3"/>
              </a:buClr>
              <a:buSzPts val="1800"/>
              <a:buNone/>
              <a:defRPr>
                <a:solidFill>
                  <a:schemeClr val="dk1"/>
                </a:solidFill>
              </a:defRPr>
            </a:lvl4pPr>
            <a:lvl5pPr indent="-228600" lvl="4" marL="2286000" algn="l">
              <a:lnSpc>
                <a:spcPct val="90000"/>
              </a:lnSpc>
              <a:spcBef>
                <a:spcPts val="500"/>
              </a:spcBef>
              <a:spcAft>
                <a:spcPts val="0"/>
              </a:spcAft>
              <a:buClr>
                <a:schemeClr val="accent3"/>
              </a:buClr>
              <a:buSzPts val="1800"/>
              <a:buNone/>
              <a:defRPr>
                <a:solidFill>
                  <a:schemeClr val="dk1"/>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30" name="Google Shape;130;p46"/>
          <p:cNvSpPr txBox="1"/>
          <p:nvPr>
            <p:ph idx="3" type="body"/>
          </p:nvPr>
        </p:nvSpPr>
        <p:spPr>
          <a:xfrm>
            <a:off x="656022" y="3358502"/>
            <a:ext cx="4661045" cy="605076"/>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accent3"/>
              </a:buClr>
              <a:buSzPts val="2400"/>
              <a:buNone/>
              <a:defRPr b="1" sz="2400">
                <a:solidFill>
                  <a:schemeClr val="accent3"/>
                </a:solidFill>
              </a:defRPr>
            </a:lvl1pPr>
            <a:lvl2pPr indent="-381000" lvl="1" marL="914400" algn="l">
              <a:lnSpc>
                <a:spcPct val="90000"/>
              </a:lnSpc>
              <a:spcBef>
                <a:spcPts val="500"/>
              </a:spcBef>
              <a:spcAft>
                <a:spcPts val="0"/>
              </a:spcAft>
              <a:buClr>
                <a:schemeClr val="accent3"/>
              </a:buClr>
              <a:buSzPts val="2400"/>
              <a:buChar char="•"/>
              <a:defRPr/>
            </a:lvl2pPr>
            <a:lvl3pPr indent="-355600" lvl="2" marL="1371600" algn="l">
              <a:lnSpc>
                <a:spcPct val="90000"/>
              </a:lnSpc>
              <a:spcBef>
                <a:spcPts val="500"/>
              </a:spcBef>
              <a:spcAft>
                <a:spcPts val="0"/>
              </a:spcAft>
              <a:buClr>
                <a:schemeClr val="accent3"/>
              </a:buClr>
              <a:buSzPts val="2000"/>
              <a:buChar char="•"/>
              <a:defRPr/>
            </a:lvl3pPr>
            <a:lvl4pPr indent="-342900" lvl="3" marL="1828800" algn="l">
              <a:lnSpc>
                <a:spcPct val="90000"/>
              </a:lnSpc>
              <a:spcBef>
                <a:spcPts val="500"/>
              </a:spcBef>
              <a:spcAft>
                <a:spcPts val="0"/>
              </a:spcAft>
              <a:buClr>
                <a:schemeClr val="accent3"/>
              </a:buClr>
              <a:buSzPts val="1800"/>
              <a:buChar char="•"/>
              <a:defRPr/>
            </a:lvl4pPr>
            <a:lvl5pPr indent="-342900" lvl="4" marL="2286000" algn="l">
              <a:lnSpc>
                <a:spcPct val="90000"/>
              </a:lnSpc>
              <a:spcBef>
                <a:spcPts val="500"/>
              </a:spcBef>
              <a:spcAft>
                <a:spcPts val="0"/>
              </a:spcAft>
              <a:buClr>
                <a:schemeClr val="accent3"/>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31" name="Google Shape;131;p46"/>
          <p:cNvSpPr txBox="1"/>
          <p:nvPr>
            <p:ph idx="4" type="body"/>
          </p:nvPr>
        </p:nvSpPr>
        <p:spPr>
          <a:xfrm>
            <a:off x="656022" y="4066959"/>
            <a:ext cx="4661046" cy="2238723"/>
          </a:xfrm>
          <a:prstGeom prst="rect">
            <a:avLst/>
          </a:prstGeom>
          <a:noFill/>
          <a:ln>
            <a:noFill/>
          </a:ln>
        </p:spPr>
        <p:txBody>
          <a:bodyPr anchorCtr="0" anchor="t" bIns="45700" lIns="91425" spcFirstLastPara="1" rIns="91425" wrap="square" tIns="45700">
            <a:normAutofit/>
          </a:bodyPr>
          <a:lstStyle>
            <a:lvl1pPr indent="-381000" lvl="0" marL="457200" algn="l">
              <a:lnSpc>
                <a:spcPct val="90000"/>
              </a:lnSpc>
              <a:spcBef>
                <a:spcPts val="1000"/>
              </a:spcBef>
              <a:spcAft>
                <a:spcPts val="0"/>
              </a:spcAft>
              <a:buClr>
                <a:schemeClr val="accent3"/>
              </a:buClr>
              <a:buSzPts val="2400"/>
              <a:buChar char="•"/>
              <a:defRPr sz="2400">
                <a:solidFill>
                  <a:schemeClr val="dk1"/>
                </a:solidFill>
              </a:defRPr>
            </a:lvl1pPr>
            <a:lvl2pPr indent="-381000" lvl="1" marL="914400" algn="l">
              <a:lnSpc>
                <a:spcPct val="90000"/>
              </a:lnSpc>
              <a:spcBef>
                <a:spcPts val="500"/>
              </a:spcBef>
              <a:spcAft>
                <a:spcPts val="0"/>
              </a:spcAft>
              <a:buClr>
                <a:schemeClr val="accent3"/>
              </a:buClr>
              <a:buSzPts val="2400"/>
              <a:buChar char="•"/>
              <a:defRPr sz="2400">
                <a:solidFill>
                  <a:schemeClr val="dk1"/>
                </a:solidFill>
              </a:defRPr>
            </a:lvl2pPr>
            <a:lvl3pPr indent="-381000" lvl="2" marL="1371600" algn="l">
              <a:lnSpc>
                <a:spcPct val="90000"/>
              </a:lnSpc>
              <a:spcBef>
                <a:spcPts val="500"/>
              </a:spcBef>
              <a:spcAft>
                <a:spcPts val="0"/>
              </a:spcAft>
              <a:buClr>
                <a:schemeClr val="accent3"/>
              </a:buClr>
              <a:buSzPts val="2400"/>
              <a:buChar char="•"/>
              <a:defRPr sz="2400">
                <a:solidFill>
                  <a:schemeClr val="dk1"/>
                </a:solidFill>
              </a:defRPr>
            </a:lvl3pPr>
            <a:lvl4pPr indent="-381000" lvl="3" marL="1828800" algn="l">
              <a:lnSpc>
                <a:spcPct val="90000"/>
              </a:lnSpc>
              <a:spcBef>
                <a:spcPts val="500"/>
              </a:spcBef>
              <a:spcAft>
                <a:spcPts val="0"/>
              </a:spcAft>
              <a:buClr>
                <a:schemeClr val="accent3"/>
              </a:buClr>
              <a:buSzPts val="2400"/>
              <a:buChar char="•"/>
              <a:defRPr sz="2400">
                <a:solidFill>
                  <a:schemeClr val="dk1"/>
                </a:solidFill>
              </a:defRPr>
            </a:lvl4pPr>
            <a:lvl5pPr indent="-381000" lvl="4" marL="2286000" algn="l">
              <a:lnSpc>
                <a:spcPct val="90000"/>
              </a:lnSpc>
              <a:spcBef>
                <a:spcPts val="500"/>
              </a:spcBef>
              <a:spcAft>
                <a:spcPts val="0"/>
              </a:spcAft>
              <a:buClr>
                <a:schemeClr val="accent3"/>
              </a:buClr>
              <a:buSzPts val="2400"/>
              <a:buChar char="•"/>
              <a:defRPr sz="2400">
                <a:solidFill>
                  <a:schemeClr val="dk1"/>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32" name="Google Shape;132;p46"/>
          <p:cNvSpPr txBox="1"/>
          <p:nvPr>
            <p:ph idx="5" type="body"/>
          </p:nvPr>
        </p:nvSpPr>
        <p:spPr>
          <a:xfrm>
            <a:off x="6814990" y="3358502"/>
            <a:ext cx="4661045" cy="605076"/>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accent3"/>
              </a:buClr>
              <a:buSzPts val="2400"/>
              <a:buNone/>
              <a:defRPr b="1" sz="2400">
                <a:solidFill>
                  <a:schemeClr val="accent3"/>
                </a:solidFill>
              </a:defRPr>
            </a:lvl1pPr>
            <a:lvl2pPr indent="-381000" lvl="1" marL="914400" algn="l">
              <a:lnSpc>
                <a:spcPct val="90000"/>
              </a:lnSpc>
              <a:spcBef>
                <a:spcPts val="500"/>
              </a:spcBef>
              <a:spcAft>
                <a:spcPts val="0"/>
              </a:spcAft>
              <a:buClr>
                <a:schemeClr val="accent3"/>
              </a:buClr>
              <a:buSzPts val="2400"/>
              <a:buChar char="•"/>
              <a:defRPr/>
            </a:lvl2pPr>
            <a:lvl3pPr indent="-355600" lvl="2" marL="1371600" algn="l">
              <a:lnSpc>
                <a:spcPct val="90000"/>
              </a:lnSpc>
              <a:spcBef>
                <a:spcPts val="500"/>
              </a:spcBef>
              <a:spcAft>
                <a:spcPts val="0"/>
              </a:spcAft>
              <a:buClr>
                <a:schemeClr val="accent3"/>
              </a:buClr>
              <a:buSzPts val="2000"/>
              <a:buChar char="•"/>
              <a:defRPr/>
            </a:lvl3pPr>
            <a:lvl4pPr indent="-342900" lvl="3" marL="1828800" algn="l">
              <a:lnSpc>
                <a:spcPct val="90000"/>
              </a:lnSpc>
              <a:spcBef>
                <a:spcPts val="500"/>
              </a:spcBef>
              <a:spcAft>
                <a:spcPts val="0"/>
              </a:spcAft>
              <a:buClr>
                <a:schemeClr val="accent3"/>
              </a:buClr>
              <a:buSzPts val="1800"/>
              <a:buChar char="•"/>
              <a:defRPr/>
            </a:lvl4pPr>
            <a:lvl5pPr indent="-342900" lvl="4" marL="2286000" algn="l">
              <a:lnSpc>
                <a:spcPct val="90000"/>
              </a:lnSpc>
              <a:spcBef>
                <a:spcPts val="500"/>
              </a:spcBef>
              <a:spcAft>
                <a:spcPts val="0"/>
              </a:spcAft>
              <a:buClr>
                <a:schemeClr val="accent3"/>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33" name="Google Shape;133;p46"/>
          <p:cNvSpPr txBox="1"/>
          <p:nvPr>
            <p:ph idx="6" type="body"/>
          </p:nvPr>
        </p:nvSpPr>
        <p:spPr>
          <a:xfrm>
            <a:off x="6814990" y="4066959"/>
            <a:ext cx="4661046" cy="2238723"/>
          </a:xfrm>
          <a:prstGeom prst="rect">
            <a:avLst/>
          </a:prstGeom>
          <a:noFill/>
          <a:ln>
            <a:noFill/>
          </a:ln>
        </p:spPr>
        <p:txBody>
          <a:bodyPr anchorCtr="0" anchor="t" bIns="45700" lIns="91425" spcFirstLastPara="1" rIns="91425" wrap="square" tIns="45700">
            <a:normAutofit/>
          </a:bodyPr>
          <a:lstStyle>
            <a:lvl1pPr indent="-381000" lvl="0" marL="457200" algn="l">
              <a:lnSpc>
                <a:spcPct val="90000"/>
              </a:lnSpc>
              <a:spcBef>
                <a:spcPts val="1000"/>
              </a:spcBef>
              <a:spcAft>
                <a:spcPts val="0"/>
              </a:spcAft>
              <a:buClr>
                <a:schemeClr val="accent3"/>
              </a:buClr>
              <a:buSzPts val="2400"/>
              <a:buChar char="•"/>
              <a:defRPr sz="2400">
                <a:solidFill>
                  <a:schemeClr val="dk1"/>
                </a:solidFill>
              </a:defRPr>
            </a:lvl1pPr>
            <a:lvl2pPr indent="-381000" lvl="1" marL="914400" algn="l">
              <a:lnSpc>
                <a:spcPct val="90000"/>
              </a:lnSpc>
              <a:spcBef>
                <a:spcPts val="500"/>
              </a:spcBef>
              <a:spcAft>
                <a:spcPts val="0"/>
              </a:spcAft>
              <a:buClr>
                <a:schemeClr val="accent3"/>
              </a:buClr>
              <a:buSzPts val="2400"/>
              <a:buChar char="•"/>
              <a:defRPr sz="2400">
                <a:solidFill>
                  <a:schemeClr val="dk1"/>
                </a:solidFill>
              </a:defRPr>
            </a:lvl2pPr>
            <a:lvl3pPr indent="-381000" lvl="2" marL="1371600" algn="l">
              <a:lnSpc>
                <a:spcPct val="90000"/>
              </a:lnSpc>
              <a:spcBef>
                <a:spcPts val="500"/>
              </a:spcBef>
              <a:spcAft>
                <a:spcPts val="0"/>
              </a:spcAft>
              <a:buClr>
                <a:schemeClr val="accent3"/>
              </a:buClr>
              <a:buSzPts val="2400"/>
              <a:buChar char="•"/>
              <a:defRPr sz="2400">
                <a:solidFill>
                  <a:schemeClr val="dk1"/>
                </a:solidFill>
              </a:defRPr>
            </a:lvl3pPr>
            <a:lvl4pPr indent="-381000" lvl="3" marL="1828800" algn="l">
              <a:lnSpc>
                <a:spcPct val="90000"/>
              </a:lnSpc>
              <a:spcBef>
                <a:spcPts val="500"/>
              </a:spcBef>
              <a:spcAft>
                <a:spcPts val="0"/>
              </a:spcAft>
              <a:buClr>
                <a:schemeClr val="accent3"/>
              </a:buClr>
              <a:buSzPts val="2400"/>
              <a:buChar char="•"/>
              <a:defRPr sz="2400">
                <a:solidFill>
                  <a:schemeClr val="dk1"/>
                </a:solidFill>
              </a:defRPr>
            </a:lvl4pPr>
            <a:lvl5pPr indent="-381000" lvl="4" marL="2286000" algn="l">
              <a:lnSpc>
                <a:spcPct val="90000"/>
              </a:lnSpc>
              <a:spcBef>
                <a:spcPts val="500"/>
              </a:spcBef>
              <a:spcAft>
                <a:spcPts val="0"/>
              </a:spcAft>
              <a:buClr>
                <a:schemeClr val="accent3"/>
              </a:buClr>
              <a:buSzPts val="2400"/>
              <a:buChar char="•"/>
              <a:defRPr sz="2400">
                <a:solidFill>
                  <a:schemeClr val="dk1"/>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mp; Two Column - Purple">
  <p:cSld name="Title &amp; Two Column - Purple">
    <p:spTree>
      <p:nvGrpSpPr>
        <p:cNvPr id="134" name="Shape 134"/>
        <p:cNvGrpSpPr/>
        <p:nvPr/>
      </p:nvGrpSpPr>
      <p:grpSpPr>
        <a:xfrm>
          <a:off x="0" y="0"/>
          <a:ext cx="0" cy="0"/>
          <a:chOff x="0" y="0"/>
          <a:chExt cx="0" cy="0"/>
        </a:xfrm>
      </p:grpSpPr>
      <p:sp>
        <p:nvSpPr>
          <p:cNvPr id="135" name="Google Shape;135;p47"/>
          <p:cNvSpPr/>
          <p:nvPr/>
        </p:nvSpPr>
        <p:spPr>
          <a:xfrm>
            <a:off x="0" y="0"/>
            <a:ext cx="12192000" cy="1609344"/>
          </a:xfrm>
          <a:prstGeom prst="rect">
            <a:avLst/>
          </a:prstGeom>
          <a:solidFill>
            <a:schemeClr val="accent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grpSp>
        <p:nvGrpSpPr>
          <p:cNvPr id="136" name="Google Shape;136;p47"/>
          <p:cNvGrpSpPr/>
          <p:nvPr/>
        </p:nvGrpSpPr>
        <p:grpSpPr>
          <a:xfrm>
            <a:off x="-208788" y="0"/>
            <a:ext cx="12609575" cy="2174490"/>
            <a:chOff x="-1" y="5043119"/>
            <a:chExt cx="12192000" cy="1814883"/>
          </a:xfrm>
        </p:grpSpPr>
        <p:pic>
          <p:nvPicPr>
            <p:cNvPr id="137" name="Google Shape;137;p47"/>
            <p:cNvPicPr preferRelativeResize="0"/>
            <p:nvPr/>
          </p:nvPicPr>
          <p:blipFill rotWithShape="1">
            <a:blip r:embed="rId2">
              <a:alphaModFix amt="20000"/>
            </a:blip>
            <a:srcRect b="9029" l="50000" r="19089" t="7392"/>
            <a:stretch/>
          </p:blipFill>
          <p:spPr>
            <a:xfrm rot="5400000">
              <a:off x="2349106" y="2694015"/>
              <a:ext cx="1814881" cy="6513094"/>
            </a:xfrm>
            <a:prstGeom prst="rect">
              <a:avLst/>
            </a:prstGeom>
            <a:noFill/>
            <a:ln>
              <a:noFill/>
            </a:ln>
          </p:spPr>
        </p:pic>
        <p:pic>
          <p:nvPicPr>
            <p:cNvPr id="138" name="Google Shape;138;p47"/>
            <p:cNvPicPr preferRelativeResize="0"/>
            <p:nvPr/>
          </p:nvPicPr>
          <p:blipFill rotWithShape="1">
            <a:blip r:embed="rId2">
              <a:alphaModFix amt="20000"/>
            </a:blip>
            <a:srcRect b="9028" l="54597" r="16825" t="31445"/>
            <a:stretch/>
          </p:blipFill>
          <p:spPr>
            <a:xfrm rot="5400000">
              <a:off x="8435259" y="3077812"/>
              <a:ext cx="1791433" cy="5722047"/>
            </a:xfrm>
            <a:prstGeom prst="rect">
              <a:avLst/>
            </a:prstGeom>
            <a:noFill/>
            <a:ln>
              <a:noFill/>
            </a:ln>
          </p:spPr>
        </p:pic>
      </p:grpSp>
      <p:cxnSp>
        <p:nvCxnSpPr>
          <p:cNvPr id="139" name="Google Shape;139;p47"/>
          <p:cNvCxnSpPr/>
          <p:nvPr/>
        </p:nvCxnSpPr>
        <p:spPr>
          <a:xfrm>
            <a:off x="6125488" y="3178428"/>
            <a:ext cx="0" cy="3127254"/>
          </a:xfrm>
          <a:prstGeom prst="straightConnector1">
            <a:avLst/>
          </a:prstGeom>
          <a:noFill/>
          <a:ln cap="flat" cmpd="sng" w="9525">
            <a:solidFill>
              <a:srgbClr val="A5A5A5"/>
            </a:solidFill>
            <a:prstDash val="solid"/>
            <a:miter lim="800000"/>
            <a:headEnd len="sm" w="sm" type="none"/>
            <a:tailEnd len="sm" w="sm" type="none"/>
          </a:ln>
        </p:spPr>
      </p:cxnSp>
      <p:sp>
        <p:nvSpPr>
          <p:cNvPr id="140" name="Google Shape;140;p47"/>
          <p:cNvSpPr txBox="1"/>
          <p:nvPr>
            <p:ph type="title"/>
          </p:nvPr>
        </p:nvSpPr>
        <p:spPr>
          <a:xfrm>
            <a:off x="656023" y="246594"/>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lt1"/>
              </a:buClr>
              <a:buSzPts val="3600"/>
              <a:buFont typeface="Helvetica Neue"/>
              <a:buNone/>
              <a:defRPr b="1" sz="36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41" name="Google Shape;141;p47"/>
          <p:cNvSpPr txBox="1"/>
          <p:nvPr>
            <p:ph idx="1" type="body"/>
          </p:nvPr>
        </p:nvSpPr>
        <p:spPr>
          <a:xfrm>
            <a:off x="656022" y="1903943"/>
            <a:ext cx="10820015" cy="500063"/>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accent1"/>
              </a:buClr>
              <a:buSzPts val="2800"/>
              <a:buNone/>
              <a:defRPr b="1">
                <a:solidFill>
                  <a:schemeClr val="accent1"/>
                </a:solidFill>
              </a:defRPr>
            </a:lvl1pPr>
            <a:lvl2pPr indent="-381000" lvl="1" marL="914400" algn="l">
              <a:lnSpc>
                <a:spcPct val="90000"/>
              </a:lnSpc>
              <a:spcBef>
                <a:spcPts val="500"/>
              </a:spcBef>
              <a:spcAft>
                <a:spcPts val="0"/>
              </a:spcAft>
              <a:buClr>
                <a:schemeClr val="accent3"/>
              </a:buClr>
              <a:buSzPts val="2400"/>
              <a:buChar char="•"/>
              <a:defRPr/>
            </a:lvl2pPr>
            <a:lvl3pPr indent="-355600" lvl="2" marL="1371600" algn="l">
              <a:lnSpc>
                <a:spcPct val="90000"/>
              </a:lnSpc>
              <a:spcBef>
                <a:spcPts val="500"/>
              </a:spcBef>
              <a:spcAft>
                <a:spcPts val="0"/>
              </a:spcAft>
              <a:buClr>
                <a:schemeClr val="accent3"/>
              </a:buClr>
              <a:buSzPts val="2000"/>
              <a:buChar char="•"/>
              <a:defRPr/>
            </a:lvl3pPr>
            <a:lvl4pPr indent="-342900" lvl="3" marL="1828800" algn="l">
              <a:lnSpc>
                <a:spcPct val="90000"/>
              </a:lnSpc>
              <a:spcBef>
                <a:spcPts val="500"/>
              </a:spcBef>
              <a:spcAft>
                <a:spcPts val="0"/>
              </a:spcAft>
              <a:buClr>
                <a:schemeClr val="accent3"/>
              </a:buClr>
              <a:buSzPts val="1800"/>
              <a:buChar char="•"/>
              <a:defRPr/>
            </a:lvl4pPr>
            <a:lvl5pPr indent="-342900" lvl="4" marL="2286000" algn="l">
              <a:lnSpc>
                <a:spcPct val="90000"/>
              </a:lnSpc>
              <a:spcBef>
                <a:spcPts val="500"/>
              </a:spcBef>
              <a:spcAft>
                <a:spcPts val="0"/>
              </a:spcAft>
              <a:buClr>
                <a:schemeClr val="accent3"/>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2" name="Google Shape;142;p47"/>
          <p:cNvSpPr txBox="1"/>
          <p:nvPr>
            <p:ph idx="2" type="body"/>
          </p:nvPr>
        </p:nvSpPr>
        <p:spPr>
          <a:xfrm>
            <a:off x="656021" y="2479149"/>
            <a:ext cx="10820015" cy="52117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accent3"/>
              </a:buClr>
              <a:buSzPts val="2400"/>
              <a:buNone/>
              <a:defRPr sz="2400">
                <a:solidFill>
                  <a:schemeClr val="dk1"/>
                </a:solidFill>
              </a:defRPr>
            </a:lvl1pPr>
            <a:lvl2pPr indent="-228600" lvl="1" marL="914400" algn="l">
              <a:lnSpc>
                <a:spcPct val="90000"/>
              </a:lnSpc>
              <a:spcBef>
                <a:spcPts val="500"/>
              </a:spcBef>
              <a:spcAft>
                <a:spcPts val="0"/>
              </a:spcAft>
              <a:buClr>
                <a:schemeClr val="accent3"/>
              </a:buClr>
              <a:buSzPts val="2400"/>
              <a:buNone/>
              <a:defRPr>
                <a:solidFill>
                  <a:schemeClr val="dk1"/>
                </a:solidFill>
              </a:defRPr>
            </a:lvl2pPr>
            <a:lvl3pPr indent="-228600" lvl="2" marL="1371600" algn="l">
              <a:lnSpc>
                <a:spcPct val="90000"/>
              </a:lnSpc>
              <a:spcBef>
                <a:spcPts val="500"/>
              </a:spcBef>
              <a:spcAft>
                <a:spcPts val="0"/>
              </a:spcAft>
              <a:buClr>
                <a:schemeClr val="accent3"/>
              </a:buClr>
              <a:buSzPts val="2000"/>
              <a:buNone/>
              <a:defRPr>
                <a:solidFill>
                  <a:schemeClr val="dk1"/>
                </a:solidFill>
              </a:defRPr>
            </a:lvl3pPr>
            <a:lvl4pPr indent="-228600" lvl="3" marL="1828800" algn="l">
              <a:lnSpc>
                <a:spcPct val="90000"/>
              </a:lnSpc>
              <a:spcBef>
                <a:spcPts val="500"/>
              </a:spcBef>
              <a:spcAft>
                <a:spcPts val="0"/>
              </a:spcAft>
              <a:buClr>
                <a:schemeClr val="accent3"/>
              </a:buClr>
              <a:buSzPts val="1800"/>
              <a:buNone/>
              <a:defRPr>
                <a:solidFill>
                  <a:schemeClr val="dk1"/>
                </a:solidFill>
              </a:defRPr>
            </a:lvl4pPr>
            <a:lvl5pPr indent="-228600" lvl="4" marL="2286000" algn="l">
              <a:lnSpc>
                <a:spcPct val="90000"/>
              </a:lnSpc>
              <a:spcBef>
                <a:spcPts val="500"/>
              </a:spcBef>
              <a:spcAft>
                <a:spcPts val="0"/>
              </a:spcAft>
              <a:buClr>
                <a:schemeClr val="accent3"/>
              </a:buClr>
              <a:buSzPts val="1800"/>
              <a:buNone/>
              <a:defRPr>
                <a:solidFill>
                  <a:schemeClr val="dk1"/>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3" name="Google Shape;143;p47"/>
          <p:cNvSpPr txBox="1"/>
          <p:nvPr>
            <p:ph idx="3" type="body"/>
          </p:nvPr>
        </p:nvSpPr>
        <p:spPr>
          <a:xfrm>
            <a:off x="656022" y="3358502"/>
            <a:ext cx="4661045" cy="605076"/>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accent1"/>
              </a:buClr>
              <a:buSzPts val="2400"/>
              <a:buNone/>
              <a:defRPr b="1" sz="2400">
                <a:solidFill>
                  <a:schemeClr val="accent1"/>
                </a:solidFill>
              </a:defRPr>
            </a:lvl1pPr>
            <a:lvl2pPr indent="-381000" lvl="1" marL="914400" algn="l">
              <a:lnSpc>
                <a:spcPct val="90000"/>
              </a:lnSpc>
              <a:spcBef>
                <a:spcPts val="500"/>
              </a:spcBef>
              <a:spcAft>
                <a:spcPts val="0"/>
              </a:spcAft>
              <a:buClr>
                <a:schemeClr val="accent3"/>
              </a:buClr>
              <a:buSzPts val="2400"/>
              <a:buChar char="•"/>
              <a:defRPr/>
            </a:lvl2pPr>
            <a:lvl3pPr indent="-355600" lvl="2" marL="1371600" algn="l">
              <a:lnSpc>
                <a:spcPct val="90000"/>
              </a:lnSpc>
              <a:spcBef>
                <a:spcPts val="500"/>
              </a:spcBef>
              <a:spcAft>
                <a:spcPts val="0"/>
              </a:spcAft>
              <a:buClr>
                <a:schemeClr val="accent3"/>
              </a:buClr>
              <a:buSzPts val="2000"/>
              <a:buChar char="•"/>
              <a:defRPr/>
            </a:lvl3pPr>
            <a:lvl4pPr indent="-342900" lvl="3" marL="1828800" algn="l">
              <a:lnSpc>
                <a:spcPct val="90000"/>
              </a:lnSpc>
              <a:spcBef>
                <a:spcPts val="500"/>
              </a:spcBef>
              <a:spcAft>
                <a:spcPts val="0"/>
              </a:spcAft>
              <a:buClr>
                <a:schemeClr val="accent3"/>
              </a:buClr>
              <a:buSzPts val="1800"/>
              <a:buChar char="•"/>
              <a:defRPr/>
            </a:lvl4pPr>
            <a:lvl5pPr indent="-342900" lvl="4" marL="2286000" algn="l">
              <a:lnSpc>
                <a:spcPct val="90000"/>
              </a:lnSpc>
              <a:spcBef>
                <a:spcPts val="500"/>
              </a:spcBef>
              <a:spcAft>
                <a:spcPts val="0"/>
              </a:spcAft>
              <a:buClr>
                <a:schemeClr val="accent3"/>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4" name="Google Shape;144;p47"/>
          <p:cNvSpPr txBox="1"/>
          <p:nvPr>
            <p:ph idx="4" type="body"/>
          </p:nvPr>
        </p:nvSpPr>
        <p:spPr>
          <a:xfrm>
            <a:off x="656022" y="4066959"/>
            <a:ext cx="4661046" cy="2238723"/>
          </a:xfrm>
          <a:prstGeom prst="rect">
            <a:avLst/>
          </a:prstGeom>
          <a:noFill/>
          <a:ln>
            <a:noFill/>
          </a:ln>
        </p:spPr>
        <p:txBody>
          <a:bodyPr anchorCtr="0" anchor="t" bIns="45700" lIns="91425" spcFirstLastPara="1" rIns="91425" wrap="square" tIns="45700">
            <a:normAutofit/>
          </a:bodyPr>
          <a:lstStyle>
            <a:lvl1pPr indent="-381000" lvl="0" marL="457200" algn="l">
              <a:lnSpc>
                <a:spcPct val="90000"/>
              </a:lnSpc>
              <a:spcBef>
                <a:spcPts val="1000"/>
              </a:spcBef>
              <a:spcAft>
                <a:spcPts val="0"/>
              </a:spcAft>
              <a:buClr>
                <a:schemeClr val="accent1"/>
              </a:buClr>
              <a:buSzPts val="2400"/>
              <a:buChar char="•"/>
              <a:defRPr sz="2400">
                <a:solidFill>
                  <a:schemeClr val="dk1"/>
                </a:solidFill>
              </a:defRPr>
            </a:lvl1pPr>
            <a:lvl2pPr indent="-381000" lvl="1" marL="914400" algn="l">
              <a:lnSpc>
                <a:spcPct val="90000"/>
              </a:lnSpc>
              <a:spcBef>
                <a:spcPts val="500"/>
              </a:spcBef>
              <a:spcAft>
                <a:spcPts val="0"/>
              </a:spcAft>
              <a:buClr>
                <a:schemeClr val="accent1"/>
              </a:buClr>
              <a:buSzPts val="2400"/>
              <a:buChar char="•"/>
              <a:defRPr sz="2400">
                <a:solidFill>
                  <a:schemeClr val="dk1"/>
                </a:solidFill>
              </a:defRPr>
            </a:lvl2pPr>
            <a:lvl3pPr indent="-381000" lvl="2" marL="1371600" algn="l">
              <a:lnSpc>
                <a:spcPct val="90000"/>
              </a:lnSpc>
              <a:spcBef>
                <a:spcPts val="500"/>
              </a:spcBef>
              <a:spcAft>
                <a:spcPts val="0"/>
              </a:spcAft>
              <a:buClr>
                <a:schemeClr val="accent1"/>
              </a:buClr>
              <a:buSzPts val="2400"/>
              <a:buChar char="•"/>
              <a:defRPr sz="2400">
                <a:solidFill>
                  <a:schemeClr val="dk1"/>
                </a:solidFill>
              </a:defRPr>
            </a:lvl3pPr>
            <a:lvl4pPr indent="-381000" lvl="3" marL="1828800" algn="l">
              <a:lnSpc>
                <a:spcPct val="90000"/>
              </a:lnSpc>
              <a:spcBef>
                <a:spcPts val="500"/>
              </a:spcBef>
              <a:spcAft>
                <a:spcPts val="0"/>
              </a:spcAft>
              <a:buClr>
                <a:schemeClr val="accent1"/>
              </a:buClr>
              <a:buSzPts val="2400"/>
              <a:buChar char="•"/>
              <a:defRPr sz="2400">
                <a:solidFill>
                  <a:schemeClr val="dk1"/>
                </a:solidFill>
              </a:defRPr>
            </a:lvl4pPr>
            <a:lvl5pPr indent="-381000" lvl="4" marL="2286000" algn="l">
              <a:lnSpc>
                <a:spcPct val="90000"/>
              </a:lnSpc>
              <a:spcBef>
                <a:spcPts val="500"/>
              </a:spcBef>
              <a:spcAft>
                <a:spcPts val="0"/>
              </a:spcAft>
              <a:buClr>
                <a:schemeClr val="accent1"/>
              </a:buClr>
              <a:buSzPts val="2400"/>
              <a:buChar char="•"/>
              <a:defRPr sz="2400">
                <a:solidFill>
                  <a:schemeClr val="dk1"/>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5" name="Google Shape;145;p47"/>
          <p:cNvSpPr txBox="1"/>
          <p:nvPr>
            <p:ph idx="5" type="body"/>
          </p:nvPr>
        </p:nvSpPr>
        <p:spPr>
          <a:xfrm>
            <a:off x="6814990" y="3358502"/>
            <a:ext cx="4661045" cy="605076"/>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accent1"/>
              </a:buClr>
              <a:buSzPts val="2400"/>
              <a:buNone/>
              <a:defRPr b="1" sz="2400">
                <a:solidFill>
                  <a:schemeClr val="accent1"/>
                </a:solidFill>
              </a:defRPr>
            </a:lvl1pPr>
            <a:lvl2pPr indent="-381000" lvl="1" marL="914400" algn="l">
              <a:lnSpc>
                <a:spcPct val="90000"/>
              </a:lnSpc>
              <a:spcBef>
                <a:spcPts val="500"/>
              </a:spcBef>
              <a:spcAft>
                <a:spcPts val="0"/>
              </a:spcAft>
              <a:buClr>
                <a:schemeClr val="accent3"/>
              </a:buClr>
              <a:buSzPts val="2400"/>
              <a:buChar char="•"/>
              <a:defRPr/>
            </a:lvl2pPr>
            <a:lvl3pPr indent="-355600" lvl="2" marL="1371600" algn="l">
              <a:lnSpc>
                <a:spcPct val="90000"/>
              </a:lnSpc>
              <a:spcBef>
                <a:spcPts val="500"/>
              </a:spcBef>
              <a:spcAft>
                <a:spcPts val="0"/>
              </a:spcAft>
              <a:buClr>
                <a:schemeClr val="accent3"/>
              </a:buClr>
              <a:buSzPts val="2000"/>
              <a:buChar char="•"/>
              <a:defRPr/>
            </a:lvl3pPr>
            <a:lvl4pPr indent="-342900" lvl="3" marL="1828800" algn="l">
              <a:lnSpc>
                <a:spcPct val="90000"/>
              </a:lnSpc>
              <a:spcBef>
                <a:spcPts val="500"/>
              </a:spcBef>
              <a:spcAft>
                <a:spcPts val="0"/>
              </a:spcAft>
              <a:buClr>
                <a:schemeClr val="accent3"/>
              </a:buClr>
              <a:buSzPts val="1800"/>
              <a:buChar char="•"/>
              <a:defRPr/>
            </a:lvl4pPr>
            <a:lvl5pPr indent="-342900" lvl="4" marL="2286000" algn="l">
              <a:lnSpc>
                <a:spcPct val="90000"/>
              </a:lnSpc>
              <a:spcBef>
                <a:spcPts val="500"/>
              </a:spcBef>
              <a:spcAft>
                <a:spcPts val="0"/>
              </a:spcAft>
              <a:buClr>
                <a:schemeClr val="accent3"/>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6" name="Google Shape;146;p47"/>
          <p:cNvSpPr txBox="1"/>
          <p:nvPr>
            <p:ph idx="6" type="body"/>
          </p:nvPr>
        </p:nvSpPr>
        <p:spPr>
          <a:xfrm>
            <a:off x="6814990" y="4066959"/>
            <a:ext cx="4661046" cy="2238723"/>
          </a:xfrm>
          <a:prstGeom prst="rect">
            <a:avLst/>
          </a:prstGeom>
          <a:noFill/>
          <a:ln>
            <a:noFill/>
          </a:ln>
        </p:spPr>
        <p:txBody>
          <a:bodyPr anchorCtr="0" anchor="t" bIns="45700" lIns="91425" spcFirstLastPara="1" rIns="91425" wrap="square" tIns="45700">
            <a:normAutofit/>
          </a:bodyPr>
          <a:lstStyle>
            <a:lvl1pPr indent="-381000" lvl="0" marL="457200" algn="l">
              <a:lnSpc>
                <a:spcPct val="90000"/>
              </a:lnSpc>
              <a:spcBef>
                <a:spcPts val="1000"/>
              </a:spcBef>
              <a:spcAft>
                <a:spcPts val="0"/>
              </a:spcAft>
              <a:buClr>
                <a:schemeClr val="accent1"/>
              </a:buClr>
              <a:buSzPts val="2400"/>
              <a:buChar char="•"/>
              <a:defRPr sz="2400">
                <a:solidFill>
                  <a:schemeClr val="dk1"/>
                </a:solidFill>
              </a:defRPr>
            </a:lvl1pPr>
            <a:lvl2pPr indent="-381000" lvl="1" marL="914400" algn="l">
              <a:lnSpc>
                <a:spcPct val="90000"/>
              </a:lnSpc>
              <a:spcBef>
                <a:spcPts val="500"/>
              </a:spcBef>
              <a:spcAft>
                <a:spcPts val="0"/>
              </a:spcAft>
              <a:buClr>
                <a:schemeClr val="accent1"/>
              </a:buClr>
              <a:buSzPts val="2400"/>
              <a:buChar char="•"/>
              <a:defRPr sz="2400">
                <a:solidFill>
                  <a:schemeClr val="dk1"/>
                </a:solidFill>
              </a:defRPr>
            </a:lvl2pPr>
            <a:lvl3pPr indent="-381000" lvl="2" marL="1371600" algn="l">
              <a:lnSpc>
                <a:spcPct val="90000"/>
              </a:lnSpc>
              <a:spcBef>
                <a:spcPts val="500"/>
              </a:spcBef>
              <a:spcAft>
                <a:spcPts val="0"/>
              </a:spcAft>
              <a:buClr>
                <a:schemeClr val="accent1"/>
              </a:buClr>
              <a:buSzPts val="2400"/>
              <a:buChar char="•"/>
              <a:defRPr sz="2400">
                <a:solidFill>
                  <a:schemeClr val="dk1"/>
                </a:solidFill>
              </a:defRPr>
            </a:lvl3pPr>
            <a:lvl4pPr indent="-381000" lvl="3" marL="1828800" algn="l">
              <a:lnSpc>
                <a:spcPct val="90000"/>
              </a:lnSpc>
              <a:spcBef>
                <a:spcPts val="500"/>
              </a:spcBef>
              <a:spcAft>
                <a:spcPts val="0"/>
              </a:spcAft>
              <a:buClr>
                <a:schemeClr val="accent1"/>
              </a:buClr>
              <a:buSzPts val="2400"/>
              <a:buChar char="•"/>
              <a:defRPr sz="2400">
                <a:solidFill>
                  <a:schemeClr val="dk1"/>
                </a:solidFill>
              </a:defRPr>
            </a:lvl4pPr>
            <a:lvl5pPr indent="-381000" lvl="4" marL="2286000" algn="l">
              <a:lnSpc>
                <a:spcPct val="90000"/>
              </a:lnSpc>
              <a:spcBef>
                <a:spcPts val="500"/>
              </a:spcBef>
              <a:spcAft>
                <a:spcPts val="0"/>
              </a:spcAft>
              <a:buClr>
                <a:schemeClr val="accent1"/>
              </a:buClr>
              <a:buSzPts val="2400"/>
              <a:buChar char="•"/>
              <a:defRPr sz="2400">
                <a:solidFill>
                  <a:schemeClr val="dk1"/>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mp; Two Column - Teal">
  <p:cSld name="Title &amp; Two Column - Teal">
    <p:spTree>
      <p:nvGrpSpPr>
        <p:cNvPr id="147" name="Shape 147"/>
        <p:cNvGrpSpPr/>
        <p:nvPr/>
      </p:nvGrpSpPr>
      <p:grpSpPr>
        <a:xfrm>
          <a:off x="0" y="0"/>
          <a:ext cx="0" cy="0"/>
          <a:chOff x="0" y="0"/>
          <a:chExt cx="0" cy="0"/>
        </a:xfrm>
      </p:grpSpPr>
      <p:sp>
        <p:nvSpPr>
          <p:cNvPr id="148" name="Google Shape;148;p48"/>
          <p:cNvSpPr/>
          <p:nvPr/>
        </p:nvSpPr>
        <p:spPr>
          <a:xfrm>
            <a:off x="0" y="0"/>
            <a:ext cx="12192000" cy="1609344"/>
          </a:xfrm>
          <a:prstGeom prst="rect">
            <a:avLst/>
          </a:prstGeom>
          <a:solidFill>
            <a:schemeClr val="accent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grpSp>
        <p:nvGrpSpPr>
          <p:cNvPr id="149" name="Google Shape;149;p48"/>
          <p:cNvGrpSpPr/>
          <p:nvPr/>
        </p:nvGrpSpPr>
        <p:grpSpPr>
          <a:xfrm>
            <a:off x="-208788" y="0"/>
            <a:ext cx="12609575" cy="2174490"/>
            <a:chOff x="-1" y="5043119"/>
            <a:chExt cx="12192000" cy="1814883"/>
          </a:xfrm>
        </p:grpSpPr>
        <p:pic>
          <p:nvPicPr>
            <p:cNvPr id="150" name="Google Shape;150;p48"/>
            <p:cNvPicPr preferRelativeResize="0"/>
            <p:nvPr/>
          </p:nvPicPr>
          <p:blipFill rotWithShape="1">
            <a:blip r:embed="rId2">
              <a:alphaModFix amt="20000"/>
            </a:blip>
            <a:srcRect b="9029" l="50000" r="19089" t="7392"/>
            <a:stretch/>
          </p:blipFill>
          <p:spPr>
            <a:xfrm rot="5400000">
              <a:off x="2349106" y="2694015"/>
              <a:ext cx="1814881" cy="6513094"/>
            </a:xfrm>
            <a:prstGeom prst="rect">
              <a:avLst/>
            </a:prstGeom>
            <a:noFill/>
            <a:ln>
              <a:noFill/>
            </a:ln>
          </p:spPr>
        </p:pic>
        <p:pic>
          <p:nvPicPr>
            <p:cNvPr id="151" name="Google Shape;151;p48"/>
            <p:cNvPicPr preferRelativeResize="0"/>
            <p:nvPr/>
          </p:nvPicPr>
          <p:blipFill rotWithShape="1">
            <a:blip r:embed="rId2">
              <a:alphaModFix amt="20000"/>
            </a:blip>
            <a:srcRect b="9028" l="54597" r="16825" t="31445"/>
            <a:stretch/>
          </p:blipFill>
          <p:spPr>
            <a:xfrm rot="5400000">
              <a:off x="8435259" y="3077812"/>
              <a:ext cx="1791433" cy="5722047"/>
            </a:xfrm>
            <a:prstGeom prst="rect">
              <a:avLst/>
            </a:prstGeom>
            <a:noFill/>
            <a:ln>
              <a:noFill/>
            </a:ln>
          </p:spPr>
        </p:pic>
      </p:grpSp>
      <p:cxnSp>
        <p:nvCxnSpPr>
          <p:cNvPr id="152" name="Google Shape;152;p48"/>
          <p:cNvCxnSpPr/>
          <p:nvPr/>
        </p:nvCxnSpPr>
        <p:spPr>
          <a:xfrm>
            <a:off x="6125488" y="3178428"/>
            <a:ext cx="0" cy="3127254"/>
          </a:xfrm>
          <a:prstGeom prst="straightConnector1">
            <a:avLst/>
          </a:prstGeom>
          <a:noFill/>
          <a:ln cap="flat" cmpd="sng" w="9525">
            <a:solidFill>
              <a:srgbClr val="A5A5A5"/>
            </a:solidFill>
            <a:prstDash val="solid"/>
            <a:miter lim="800000"/>
            <a:headEnd len="sm" w="sm" type="none"/>
            <a:tailEnd len="sm" w="sm" type="none"/>
          </a:ln>
        </p:spPr>
      </p:cxnSp>
      <p:sp>
        <p:nvSpPr>
          <p:cNvPr id="153" name="Google Shape;153;p48"/>
          <p:cNvSpPr txBox="1"/>
          <p:nvPr>
            <p:ph type="title"/>
          </p:nvPr>
        </p:nvSpPr>
        <p:spPr>
          <a:xfrm>
            <a:off x="656023" y="246594"/>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lt1"/>
              </a:buClr>
              <a:buSzPts val="3600"/>
              <a:buFont typeface="Helvetica Neue"/>
              <a:buNone/>
              <a:defRPr b="1" sz="36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54" name="Google Shape;154;p48"/>
          <p:cNvSpPr txBox="1"/>
          <p:nvPr>
            <p:ph idx="1" type="body"/>
          </p:nvPr>
        </p:nvSpPr>
        <p:spPr>
          <a:xfrm>
            <a:off x="656022" y="1903943"/>
            <a:ext cx="10820015" cy="500063"/>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accent6"/>
              </a:buClr>
              <a:buSzPts val="2800"/>
              <a:buNone/>
              <a:defRPr b="1">
                <a:solidFill>
                  <a:schemeClr val="accent6"/>
                </a:solidFill>
              </a:defRPr>
            </a:lvl1pPr>
            <a:lvl2pPr indent="-381000" lvl="1" marL="914400" algn="l">
              <a:lnSpc>
                <a:spcPct val="90000"/>
              </a:lnSpc>
              <a:spcBef>
                <a:spcPts val="500"/>
              </a:spcBef>
              <a:spcAft>
                <a:spcPts val="0"/>
              </a:spcAft>
              <a:buClr>
                <a:schemeClr val="accent3"/>
              </a:buClr>
              <a:buSzPts val="2400"/>
              <a:buChar char="•"/>
              <a:defRPr/>
            </a:lvl2pPr>
            <a:lvl3pPr indent="-355600" lvl="2" marL="1371600" algn="l">
              <a:lnSpc>
                <a:spcPct val="90000"/>
              </a:lnSpc>
              <a:spcBef>
                <a:spcPts val="500"/>
              </a:spcBef>
              <a:spcAft>
                <a:spcPts val="0"/>
              </a:spcAft>
              <a:buClr>
                <a:schemeClr val="accent3"/>
              </a:buClr>
              <a:buSzPts val="2000"/>
              <a:buChar char="•"/>
              <a:defRPr/>
            </a:lvl3pPr>
            <a:lvl4pPr indent="-342900" lvl="3" marL="1828800" algn="l">
              <a:lnSpc>
                <a:spcPct val="90000"/>
              </a:lnSpc>
              <a:spcBef>
                <a:spcPts val="500"/>
              </a:spcBef>
              <a:spcAft>
                <a:spcPts val="0"/>
              </a:spcAft>
              <a:buClr>
                <a:schemeClr val="accent3"/>
              </a:buClr>
              <a:buSzPts val="1800"/>
              <a:buChar char="•"/>
              <a:defRPr/>
            </a:lvl4pPr>
            <a:lvl5pPr indent="-342900" lvl="4" marL="2286000" algn="l">
              <a:lnSpc>
                <a:spcPct val="90000"/>
              </a:lnSpc>
              <a:spcBef>
                <a:spcPts val="500"/>
              </a:spcBef>
              <a:spcAft>
                <a:spcPts val="0"/>
              </a:spcAft>
              <a:buClr>
                <a:schemeClr val="accent3"/>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5" name="Google Shape;155;p48"/>
          <p:cNvSpPr txBox="1"/>
          <p:nvPr>
            <p:ph idx="2" type="body"/>
          </p:nvPr>
        </p:nvSpPr>
        <p:spPr>
          <a:xfrm>
            <a:off x="656021" y="2479149"/>
            <a:ext cx="10820015" cy="52117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accent3"/>
              </a:buClr>
              <a:buSzPts val="2400"/>
              <a:buNone/>
              <a:defRPr sz="2400">
                <a:solidFill>
                  <a:schemeClr val="dk1"/>
                </a:solidFill>
              </a:defRPr>
            </a:lvl1pPr>
            <a:lvl2pPr indent="-228600" lvl="1" marL="914400" algn="l">
              <a:lnSpc>
                <a:spcPct val="90000"/>
              </a:lnSpc>
              <a:spcBef>
                <a:spcPts val="500"/>
              </a:spcBef>
              <a:spcAft>
                <a:spcPts val="0"/>
              </a:spcAft>
              <a:buClr>
                <a:schemeClr val="accent3"/>
              </a:buClr>
              <a:buSzPts val="2400"/>
              <a:buNone/>
              <a:defRPr>
                <a:solidFill>
                  <a:schemeClr val="dk1"/>
                </a:solidFill>
              </a:defRPr>
            </a:lvl2pPr>
            <a:lvl3pPr indent="-228600" lvl="2" marL="1371600" algn="l">
              <a:lnSpc>
                <a:spcPct val="90000"/>
              </a:lnSpc>
              <a:spcBef>
                <a:spcPts val="500"/>
              </a:spcBef>
              <a:spcAft>
                <a:spcPts val="0"/>
              </a:spcAft>
              <a:buClr>
                <a:schemeClr val="accent3"/>
              </a:buClr>
              <a:buSzPts val="2000"/>
              <a:buNone/>
              <a:defRPr>
                <a:solidFill>
                  <a:schemeClr val="dk1"/>
                </a:solidFill>
              </a:defRPr>
            </a:lvl3pPr>
            <a:lvl4pPr indent="-228600" lvl="3" marL="1828800" algn="l">
              <a:lnSpc>
                <a:spcPct val="90000"/>
              </a:lnSpc>
              <a:spcBef>
                <a:spcPts val="500"/>
              </a:spcBef>
              <a:spcAft>
                <a:spcPts val="0"/>
              </a:spcAft>
              <a:buClr>
                <a:schemeClr val="accent3"/>
              </a:buClr>
              <a:buSzPts val="1800"/>
              <a:buNone/>
              <a:defRPr>
                <a:solidFill>
                  <a:schemeClr val="dk1"/>
                </a:solidFill>
              </a:defRPr>
            </a:lvl4pPr>
            <a:lvl5pPr indent="-228600" lvl="4" marL="2286000" algn="l">
              <a:lnSpc>
                <a:spcPct val="90000"/>
              </a:lnSpc>
              <a:spcBef>
                <a:spcPts val="500"/>
              </a:spcBef>
              <a:spcAft>
                <a:spcPts val="0"/>
              </a:spcAft>
              <a:buClr>
                <a:schemeClr val="accent3"/>
              </a:buClr>
              <a:buSzPts val="1800"/>
              <a:buNone/>
              <a:defRPr>
                <a:solidFill>
                  <a:schemeClr val="dk1"/>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6" name="Google Shape;156;p48"/>
          <p:cNvSpPr txBox="1"/>
          <p:nvPr>
            <p:ph idx="3" type="body"/>
          </p:nvPr>
        </p:nvSpPr>
        <p:spPr>
          <a:xfrm>
            <a:off x="656022" y="3358502"/>
            <a:ext cx="4661045" cy="605076"/>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accent6"/>
              </a:buClr>
              <a:buSzPts val="2400"/>
              <a:buNone/>
              <a:defRPr b="1" sz="2400">
                <a:solidFill>
                  <a:schemeClr val="accent6"/>
                </a:solidFill>
              </a:defRPr>
            </a:lvl1pPr>
            <a:lvl2pPr indent="-381000" lvl="1" marL="914400" algn="l">
              <a:lnSpc>
                <a:spcPct val="90000"/>
              </a:lnSpc>
              <a:spcBef>
                <a:spcPts val="500"/>
              </a:spcBef>
              <a:spcAft>
                <a:spcPts val="0"/>
              </a:spcAft>
              <a:buClr>
                <a:schemeClr val="accent3"/>
              </a:buClr>
              <a:buSzPts val="2400"/>
              <a:buChar char="•"/>
              <a:defRPr/>
            </a:lvl2pPr>
            <a:lvl3pPr indent="-355600" lvl="2" marL="1371600" algn="l">
              <a:lnSpc>
                <a:spcPct val="90000"/>
              </a:lnSpc>
              <a:spcBef>
                <a:spcPts val="500"/>
              </a:spcBef>
              <a:spcAft>
                <a:spcPts val="0"/>
              </a:spcAft>
              <a:buClr>
                <a:schemeClr val="accent3"/>
              </a:buClr>
              <a:buSzPts val="2000"/>
              <a:buChar char="•"/>
              <a:defRPr/>
            </a:lvl3pPr>
            <a:lvl4pPr indent="-342900" lvl="3" marL="1828800" algn="l">
              <a:lnSpc>
                <a:spcPct val="90000"/>
              </a:lnSpc>
              <a:spcBef>
                <a:spcPts val="500"/>
              </a:spcBef>
              <a:spcAft>
                <a:spcPts val="0"/>
              </a:spcAft>
              <a:buClr>
                <a:schemeClr val="accent3"/>
              </a:buClr>
              <a:buSzPts val="1800"/>
              <a:buChar char="•"/>
              <a:defRPr/>
            </a:lvl4pPr>
            <a:lvl5pPr indent="-342900" lvl="4" marL="2286000" algn="l">
              <a:lnSpc>
                <a:spcPct val="90000"/>
              </a:lnSpc>
              <a:spcBef>
                <a:spcPts val="500"/>
              </a:spcBef>
              <a:spcAft>
                <a:spcPts val="0"/>
              </a:spcAft>
              <a:buClr>
                <a:schemeClr val="accent3"/>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7" name="Google Shape;157;p48"/>
          <p:cNvSpPr txBox="1"/>
          <p:nvPr>
            <p:ph idx="4" type="body"/>
          </p:nvPr>
        </p:nvSpPr>
        <p:spPr>
          <a:xfrm>
            <a:off x="656022" y="4066959"/>
            <a:ext cx="4661046" cy="2238723"/>
          </a:xfrm>
          <a:prstGeom prst="rect">
            <a:avLst/>
          </a:prstGeom>
          <a:noFill/>
          <a:ln>
            <a:noFill/>
          </a:ln>
        </p:spPr>
        <p:txBody>
          <a:bodyPr anchorCtr="0" anchor="t" bIns="45700" lIns="91425" spcFirstLastPara="1" rIns="91425" wrap="square" tIns="45700">
            <a:normAutofit/>
          </a:bodyPr>
          <a:lstStyle>
            <a:lvl1pPr indent="-381000" lvl="0" marL="457200" algn="l">
              <a:lnSpc>
                <a:spcPct val="90000"/>
              </a:lnSpc>
              <a:spcBef>
                <a:spcPts val="1000"/>
              </a:spcBef>
              <a:spcAft>
                <a:spcPts val="0"/>
              </a:spcAft>
              <a:buClr>
                <a:schemeClr val="accent6"/>
              </a:buClr>
              <a:buSzPts val="2400"/>
              <a:buChar char="•"/>
              <a:defRPr sz="2400">
                <a:solidFill>
                  <a:schemeClr val="dk1"/>
                </a:solidFill>
              </a:defRPr>
            </a:lvl1pPr>
            <a:lvl2pPr indent="-381000" lvl="1" marL="914400" algn="l">
              <a:lnSpc>
                <a:spcPct val="90000"/>
              </a:lnSpc>
              <a:spcBef>
                <a:spcPts val="500"/>
              </a:spcBef>
              <a:spcAft>
                <a:spcPts val="0"/>
              </a:spcAft>
              <a:buClr>
                <a:schemeClr val="accent6"/>
              </a:buClr>
              <a:buSzPts val="2400"/>
              <a:buChar char="•"/>
              <a:defRPr sz="2400">
                <a:solidFill>
                  <a:schemeClr val="dk1"/>
                </a:solidFill>
              </a:defRPr>
            </a:lvl2pPr>
            <a:lvl3pPr indent="-381000" lvl="2" marL="1371600" algn="l">
              <a:lnSpc>
                <a:spcPct val="90000"/>
              </a:lnSpc>
              <a:spcBef>
                <a:spcPts val="500"/>
              </a:spcBef>
              <a:spcAft>
                <a:spcPts val="0"/>
              </a:spcAft>
              <a:buClr>
                <a:schemeClr val="accent6"/>
              </a:buClr>
              <a:buSzPts val="2400"/>
              <a:buChar char="•"/>
              <a:defRPr sz="2400">
                <a:solidFill>
                  <a:schemeClr val="dk1"/>
                </a:solidFill>
              </a:defRPr>
            </a:lvl3pPr>
            <a:lvl4pPr indent="-381000" lvl="3" marL="1828800" algn="l">
              <a:lnSpc>
                <a:spcPct val="90000"/>
              </a:lnSpc>
              <a:spcBef>
                <a:spcPts val="500"/>
              </a:spcBef>
              <a:spcAft>
                <a:spcPts val="0"/>
              </a:spcAft>
              <a:buClr>
                <a:schemeClr val="accent6"/>
              </a:buClr>
              <a:buSzPts val="2400"/>
              <a:buChar char="•"/>
              <a:defRPr sz="2400">
                <a:solidFill>
                  <a:schemeClr val="dk1"/>
                </a:solidFill>
              </a:defRPr>
            </a:lvl4pPr>
            <a:lvl5pPr indent="-381000" lvl="4" marL="2286000" algn="l">
              <a:lnSpc>
                <a:spcPct val="90000"/>
              </a:lnSpc>
              <a:spcBef>
                <a:spcPts val="500"/>
              </a:spcBef>
              <a:spcAft>
                <a:spcPts val="0"/>
              </a:spcAft>
              <a:buClr>
                <a:schemeClr val="accent6"/>
              </a:buClr>
              <a:buSzPts val="2400"/>
              <a:buChar char="•"/>
              <a:defRPr sz="2400">
                <a:solidFill>
                  <a:schemeClr val="dk1"/>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8" name="Google Shape;158;p48"/>
          <p:cNvSpPr txBox="1"/>
          <p:nvPr>
            <p:ph idx="5" type="body"/>
          </p:nvPr>
        </p:nvSpPr>
        <p:spPr>
          <a:xfrm>
            <a:off x="6814990" y="3358502"/>
            <a:ext cx="4661045" cy="605076"/>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accent6"/>
              </a:buClr>
              <a:buSzPts val="2400"/>
              <a:buNone/>
              <a:defRPr b="1" sz="2400">
                <a:solidFill>
                  <a:schemeClr val="accent6"/>
                </a:solidFill>
              </a:defRPr>
            </a:lvl1pPr>
            <a:lvl2pPr indent="-381000" lvl="1" marL="914400" algn="l">
              <a:lnSpc>
                <a:spcPct val="90000"/>
              </a:lnSpc>
              <a:spcBef>
                <a:spcPts val="500"/>
              </a:spcBef>
              <a:spcAft>
                <a:spcPts val="0"/>
              </a:spcAft>
              <a:buClr>
                <a:schemeClr val="accent3"/>
              </a:buClr>
              <a:buSzPts val="2400"/>
              <a:buChar char="•"/>
              <a:defRPr/>
            </a:lvl2pPr>
            <a:lvl3pPr indent="-355600" lvl="2" marL="1371600" algn="l">
              <a:lnSpc>
                <a:spcPct val="90000"/>
              </a:lnSpc>
              <a:spcBef>
                <a:spcPts val="500"/>
              </a:spcBef>
              <a:spcAft>
                <a:spcPts val="0"/>
              </a:spcAft>
              <a:buClr>
                <a:schemeClr val="accent3"/>
              </a:buClr>
              <a:buSzPts val="2000"/>
              <a:buChar char="•"/>
              <a:defRPr/>
            </a:lvl3pPr>
            <a:lvl4pPr indent="-342900" lvl="3" marL="1828800" algn="l">
              <a:lnSpc>
                <a:spcPct val="90000"/>
              </a:lnSpc>
              <a:spcBef>
                <a:spcPts val="500"/>
              </a:spcBef>
              <a:spcAft>
                <a:spcPts val="0"/>
              </a:spcAft>
              <a:buClr>
                <a:schemeClr val="accent3"/>
              </a:buClr>
              <a:buSzPts val="1800"/>
              <a:buChar char="•"/>
              <a:defRPr/>
            </a:lvl4pPr>
            <a:lvl5pPr indent="-342900" lvl="4" marL="2286000" algn="l">
              <a:lnSpc>
                <a:spcPct val="90000"/>
              </a:lnSpc>
              <a:spcBef>
                <a:spcPts val="500"/>
              </a:spcBef>
              <a:spcAft>
                <a:spcPts val="0"/>
              </a:spcAft>
              <a:buClr>
                <a:schemeClr val="accent3"/>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9" name="Google Shape;159;p48"/>
          <p:cNvSpPr txBox="1"/>
          <p:nvPr>
            <p:ph idx="6" type="body"/>
          </p:nvPr>
        </p:nvSpPr>
        <p:spPr>
          <a:xfrm>
            <a:off x="6814990" y="4066959"/>
            <a:ext cx="4661046" cy="2238723"/>
          </a:xfrm>
          <a:prstGeom prst="rect">
            <a:avLst/>
          </a:prstGeom>
          <a:noFill/>
          <a:ln>
            <a:noFill/>
          </a:ln>
        </p:spPr>
        <p:txBody>
          <a:bodyPr anchorCtr="0" anchor="t" bIns="45700" lIns="91425" spcFirstLastPara="1" rIns="91425" wrap="square" tIns="45700">
            <a:normAutofit/>
          </a:bodyPr>
          <a:lstStyle>
            <a:lvl1pPr indent="-381000" lvl="0" marL="457200" algn="l">
              <a:lnSpc>
                <a:spcPct val="90000"/>
              </a:lnSpc>
              <a:spcBef>
                <a:spcPts val="1000"/>
              </a:spcBef>
              <a:spcAft>
                <a:spcPts val="0"/>
              </a:spcAft>
              <a:buClr>
                <a:schemeClr val="accent6"/>
              </a:buClr>
              <a:buSzPts val="2400"/>
              <a:buChar char="•"/>
              <a:defRPr sz="2400">
                <a:solidFill>
                  <a:schemeClr val="dk1"/>
                </a:solidFill>
              </a:defRPr>
            </a:lvl1pPr>
            <a:lvl2pPr indent="-381000" lvl="1" marL="914400" algn="l">
              <a:lnSpc>
                <a:spcPct val="90000"/>
              </a:lnSpc>
              <a:spcBef>
                <a:spcPts val="500"/>
              </a:spcBef>
              <a:spcAft>
                <a:spcPts val="0"/>
              </a:spcAft>
              <a:buClr>
                <a:schemeClr val="accent6"/>
              </a:buClr>
              <a:buSzPts val="2400"/>
              <a:buChar char="•"/>
              <a:defRPr sz="2400">
                <a:solidFill>
                  <a:schemeClr val="dk1"/>
                </a:solidFill>
              </a:defRPr>
            </a:lvl2pPr>
            <a:lvl3pPr indent="-381000" lvl="2" marL="1371600" algn="l">
              <a:lnSpc>
                <a:spcPct val="90000"/>
              </a:lnSpc>
              <a:spcBef>
                <a:spcPts val="500"/>
              </a:spcBef>
              <a:spcAft>
                <a:spcPts val="0"/>
              </a:spcAft>
              <a:buClr>
                <a:schemeClr val="accent6"/>
              </a:buClr>
              <a:buSzPts val="2400"/>
              <a:buChar char="•"/>
              <a:defRPr sz="2400">
                <a:solidFill>
                  <a:schemeClr val="dk1"/>
                </a:solidFill>
              </a:defRPr>
            </a:lvl3pPr>
            <a:lvl4pPr indent="-381000" lvl="3" marL="1828800" algn="l">
              <a:lnSpc>
                <a:spcPct val="90000"/>
              </a:lnSpc>
              <a:spcBef>
                <a:spcPts val="500"/>
              </a:spcBef>
              <a:spcAft>
                <a:spcPts val="0"/>
              </a:spcAft>
              <a:buClr>
                <a:schemeClr val="accent6"/>
              </a:buClr>
              <a:buSzPts val="2400"/>
              <a:buChar char="•"/>
              <a:defRPr sz="2400">
                <a:solidFill>
                  <a:schemeClr val="dk1"/>
                </a:solidFill>
              </a:defRPr>
            </a:lvl4pPr>
            <a:lvl5pPr indent="-381000" lvl="4" marL="2286000" algn="l">
              <a:lnSpc>
                <a:spcPct val="90000"/>
              </a:lnSpc>
              <a:spcBef>
                <a:spcPts val="500"/>
              </a:spcBef>
              <a:spcAft>
                <a:spcPts val="0"/>
              </a:spcAft>
              <a:buClr>
                <a:schemeClr val="accent6"/>
              </a:buClr>
              <a:buSzPts val="2400"/>
              <a:buChar char="•"/>
              <a:defRPr sz="2400">
                <a:solidFill>
                  <a:schemeClr val="dk1"/>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mp; Two Column - Green">
  <p:cSld name="Title &amp; Two Column - Green">
    <p:spTree>
      <p:nvGrpSpPr>
        <p:cNvPr id="160" name="Shape 160"/>
        <p:cNvGrpSpPr/>
        <p:nvPr/>
      </p:nvGrpSpPr>
      <p:grpSpPr>
        <a:xfrm>
          <a:off x="0" y="0"/>
          <a:ext cx="0" cy="0"/>
          <a:chOff x="0" y="0"/>
          <a:chExt cx="0" cy="0"/>
        </a:xfrm>
      </p:grpSpPr>
      <p:sp>
        <p:nvSpPr>
          <p:cNvPr id="161" name="Google Shape;161;p49"/>
          <p:cNvSpPr/>
          <p:nvPr/>
        </p:nvSpPr>
        <p:spPr>
          <a:xfrm>
            <a:off x="0" y="0"/>
            <a:ext cx="12192000" cy="1609344"/>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grpSp>
        <p:nvGrpSpPr>
          <p:cNvPr id="162" name="Google Shape;162;p49"/>
          <p:cNvGrpSpPr/>
          <p:nvPr/>
        </p:nvGrpSpPr>
        <p:grpSpPr>
          <a:xfrm>
            <a:off x="-208788" y="0"/>
            <a:ext cx="12609575" cy="2174490"/>
            <a:chOff x="-1" y="5043119"/>
            <a:chExt cx="12192000" cy="1814883"/>
          </a:xfrm>
        </p:grpSpPr>
        <p:pic>
          <p:nvPicPr>
            <p:cNvPr id="163" name="Google Shape;163;p49"/>
            <p:cNvPicPr preferRelativeResize="0"/>
            <p:nvPr/>
          </p:nvPicPr>
          <p:blipFill rotWithShape="1">
            <a:blip r:embed="rId2">
              <a:alphaModFix amt="20000"/>
            </a:blip>
            <a:srcRect b="9029" l="50000" r="19089" t="7392"/>
            <a:stretch/>
          </p:blipFill>
          <p:spPr>
            <a:xfrm rot="5400000">
              <a:off x="2349106" y="2694015"/>
              <a:ext cx="1814881" cy="6513094"/>
            </a:xfrm>
            <a:prstGeom prst="rect">
              <a:avLst/>
            </a:prstGeom>
            <a:noFill/>
            <a:ln>
              <a:noFill/>
            </a:ln>
          </p:spPr>
        </p:pic>
        <p:pic>
          <p:nvPicPr>
            <p:cNvPr id="164" name="Google Shape;164;p49"/>
            <p:cNvPicPr preferRelativeResize="0"/>
            <p:nvPr/>
          </p:nvPicPr>
          <p:blipFill rotWithShape="1">
            <a:blip r:embed="rId2">
              <a:alphaModFix amt="20000"/>
            </a:blip>
            <a:srcRect b="9028" l="54597" r="16825" t="31445"/>
            <a:stretch/>
          </p:blipFill>
          <p:spPr>
            <a:xfrm rot="5400000">
              <a:off x="8435259" y="3077812"/>
              <a:ext cx="1791433" cy="5722047"/>
            </a:xfrm>
            <a:prstGeom prst="rect">
              <a:avLst/>
            </a:prstGeom>
            <a:noFill/>
            <a:ln>
              <a:noFill/>
            </a:ln>
          </p:spPr>
        </p:pic>
      </p:grpSp>
      <p:cxnSp>
        <p:nvCxnSpPr>
          <p:cNvPr id="165" name="Google Shape;165;p49"/>
          <p:cNvCxnSpPr/>
          <p:nvPr/>
        </p:nvCxnSpPr>
        <p:spPr>
          <a:xfrm>
            <a:off x="6125488" y="3178428"/>
            <a:ext cx="0" cy="3127254"/>
          </a:xfrm>
          <a:prstGeom prst="straightConnector1">
            <a:avLst/>
          </a:prstGeom>
          <a:noFill/>
          <a:ln cap="flat" cmpd="sng" w="9525">
            <a:solidFill>
              <a:srgbClr val="A5A5A5"/>
            </a:solidFill>
            <a:prstDash val="solid"/>
            <a:miter lim="800000"/>
            <a:headEnd len="sm" w="sm" type="none"/>
            <a:tailEnd len="sm" w="sm" type="none"/>
          </a:ln>
        </p:spPr>
      </p:cxnSp>
      <p:sp>
        <p:nvSpPr>
          <p:cNvPr id="166" name="Google Shape;166;p49"/>
          <p:cNvSpPr txBox="1"/>
          <p:nvPr>
            <p:ph type="title"/>
          </p:nvPr>
        </p:nvSpPr>
        <p:spPr>
          <a:xfrm>
            <a:off x="656023" y="246594"/>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lt1"/>
              </a:buClr>
              <a:buSzPts val="3600"/>
              <a:buFont typeface="Helvetica Neue"/>
              <a:buNone/>
              <a:defRPr b="1" sz="36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67" name="Google Shape;167;p49"/>
          <p:cNvSpPr txBox="1"/>
          <p:nvPr>
            <p:ph idx="1" type="body"/>
          </p:nvPr>
        </p:nvSpPr>
        <p:spPr>
          <a:xfrm>
            <a:off x="656022" y="1903943"/>
            <a:ext cx="10820015" cy="500063"/>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accent2"/>
              </a:buClr>
              <a:buSzPts val="2800"/>
              <a:buNone/>
              <a:defRPr b="1">
                <a:solidFill>
                  <a:schemeClr val="accent2"/>
                </a:solidFill>
              </a:defRPr>
            </a:lvl1pPr>
            <a:lvl2pPr indent="-381000" lvl="1" marL="914400" algn="l">
              <a:lnSpc>
                <a:spcPct val="90000"/>
              </a:lnSpc>
              <a:spcBef>
                <a:spcPts val="500"/>
              </a:spcBef>
              <a:spcAft>
                <a:spcPts val="0"/>
              </a:spcAft>
              <a:buClr>
                <a:schemeClr val="accent3"/>
              </a:buClr>
              <a:buSzPts val="2400"/>
              <a:buChar char="•"/>
              <a:defRPr/>
            </a:lvl2pPr>
            <a:lvl3pPr indent="-355600" lvl="2" marL="1371600" algn="l">
              <a:lnSpc>
                <a:spcPct val="90000"/>
              </a:lnSpc>
              <a:spcBef>
                <a:spcPts val="500"/>
              </a:spcBef>
              <a:spcAft>
                <a:spcPts val="0"/>
              </a:spcAft>
              <a:buClr>
                <a:schemeClr val="accent3"/>
              </a:buClr>
              <a:buSzPts val="2000"/>
              <a:buChar char="•"/>
              <a:defRPr/>
            </a:lvl3pPr>
            <a:lvl4pPr indent="-342900" lvl="3" marL="1828800" algn="l">
              <a:lnSpc>
                <a:spcPct val="90000"/>
              </a:lnSpc>
              <a:spcBef>
                <a:spcPts val="500"/>
              </a:spcBef>
              <a:spcAft>
                <a:spcPts val="0"/>
              </a:spcAft>
              <a:buClr>
                <a:schemeClr val="accent3"/>
              </a:buClr>
              <a:buSzPts val="1800"/>
              <a:buChar char="•"/>
              <a:defRPr/>
            </a:lvl4pPr>
            <a:lvl5pPr indent="-342900" lvl="4" marL="2286000" algn="l">
              <a:lnSpc>
                <a:spcPct val="90000"/>
              </a:lnSpc>
              <a:spcBef>
                <a:spcPts val="500"/>
              </a:spcBef>
              <a:spcAft>
                <a:spcPts val="0"/>
              </a:spcAft>
              <a:buClr>
                <a:schemeClr val="accent3"/>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68" name="Google Shape;168;p49"/>
          <p:cNvSpPr txBox="1"/>
          <p:nvPr>
            <p:ph idx="2" type="body"/>
          </p:nvPr>
        </p:nvSpPr>
        <p:spPr>
          <a:xfrm>
            <a:off x="656021" y="2479149"/>
            <a:ext cx="10820015" cy="52117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accent3"/>
              </a:buClr>
              <a:buSzPts val="2400"/>
              <a:buNone/>
              <a:defRPr sz="2400">
                <a:solidFill>
                  <a:schemeClr val="dk1"/>
                </a:solidFill>
              </a:defRPr>
            </a:lvl1pPr>
            <a:lvl2pPr indent="-228600" lvl="1" marL="914400" algn="l">
              <a:lnSpc>
                <a:spcPct val="90000"/>
              </a:lnSpc>
              <a:spcBef>
                <a:spcPts val="500"/>
              </a:spcBef>
              <a:spcAft>
                <a:spcPts val="0"/>
              </a:spcAft>
              <a:buClr>
                <a:schemeClr val="accent3"/>
              </a:buClr>
              <a:buSzPts val="2400"/>
              <a:buNone/>
              <a:defRPr>
                <a:solidFill>
                  <a:schemeClr val="dk1"/>
                </a:solidFill>
              </a:defRPr>
            </a:lvl2pPr>
            <a:lvl3pPr indent="-228600" lvl="2" marL="1371600" algn="l">
              <a:lnSpc>
                <a:spcPct val="90000"/>
              </a:lnSpc>
              <a:spcBef>
                <a:spcPts val="500"/>
              </a:spcBef>
              <a:spcAft>
                <a:spcPts val="0"/>
              </a:spcAft>
              <a:buClr>
                <a:schemeClr val="accent3"/>
              </a:buClr>
              <a:buSzPts val="2000"/>
              <a:buNone/>
              <a:defRPr>
                <a:solidFill>
                  <a:schemeClr val="dk1"/>
                </a:solidFill>
              </a:defRPr>
            </a:lvl3pPr>
            <a:lvl4pPr indent="-228600" lvl="3" marL="1828800" algn="l">
              <a:lnSpc>
                <a:spcPct val="90000"/>
              </a:lnSpc>
              <a:spcBef>
                <a:spcPts val="500"/>
              </a:spcBef>
              <a:spcAft>
                <a:spcPts val="0"/>
              </a:spcAft>
              <a:buClr>
                <a:schemeClr val="accent3"/>
              </a:buClr>
              <a:buSzPts val="1800"/>
              <a:buNone/>
              <a:defRPr>
                <a:solidFill>
                  <a:schemeClr val="dk1"/>
                </a:solidFill>
              </a:defRPr>
            </a:lvl4pPr>
            <a:lvl5pPr indent="-228600" lvl="4" marL="2286000" algn="l">
              <a:lnSpc>
                <a:spcPct val="90000"/>
              </a:lnSpc>
              <a:spcBef>
                <a:spcPts val="500"/>
              </a:spcBef>
              <a:spcAft>
                <a:spcPts val="0"/>
              </a:spcAft>
              <a:buClr>
                <a:schemeClr val="accent3"/>
              </a:buClr>
              <a:buSzPts val="1800"/>
              <a:buNone/>
              <a:defRPr>
                <a:solidFill>
                  <a:schemeClr val="dk1"/>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69" name="Google Shape;169;p49"/>
          <p:cNvSpPr txBox="1"/>
          <p:nvPr>
            <p:ph idx="3" type="body"/>
          </p:nvPr>
        </p:nvSpPr>
        <p:spPr>
          <a:xfrm>
            <a:off x="656022" y="3358502"/>
            <a:ext cx="4661045" cy="605076"/>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accent2"/>
              </a:buClr>
              <a:buSzPts val="2400"/>
              <a:buNone/>
              <a:defRPr b="1" sz="2400">
                <a:solidFill>
                  <a:schemeClr val="accent2"/>
                </a:solidFill>
              </a:defRPr>
            </a:lvl1pPr>
            <a:lvl2pPr indent="-381000" lvl="1" marL="914400" algn="l">
              <a:lnSpc>
                <a:spcPct val="90000"/>
              </a:lnSpc>
              <a:spcBef>
                <a:spcPts val="500"/>
              </a:spcBef>
              <a:spcAft>
                <a:spcPts val="0"/>
              </a:spcAft>
              <a:buClr>
                <a:schemeClr val="accent3"/>
              </a:buClr>
              <a:buSzPts val="2400"/>
              <a:buChar char="•"/>
              <a:defRPr/>
            </a:lvl2pPr>
            <a:lvl3pPr indent="-355600" lvl="2" marL="1371600" algn="l">
              <a:lnSpc>
                <a:spcPct val="90000"/>
              </a:lnSpc>
              <a:spcBef>
                <a:spcPts val="500"/>
              </a:spcBef>
              <a:spcAft>
                <a:spcPts val="0"/>
              </a:spcAft>
              <a:buClr>
                <a:schemeClr val="accent3"/>
              </a:buClr>
              <a:buSzPts val="2000"/>
              <a:buChar char="•"/>
              <a:defRPr/>
            </a:lvl3pPr>
            <a:lvl4pPr indent="-342900" lvl="3" marL="1828800" algn="l">
              <a:lnSpc>
                <a:spcPct val="90000"/>
              </a:lnSpc>
              <a:spcBef>
                <a:spcPts val="500"/>
              </a:spcBef>
              <a:spcAft>
                <a:spcPts val="0"/>
              </a:spcAft>
              <a:buClr>
                <a:schemeClr val="accent3"/>
              </a:buClr>
              <a:buSzPts val="1800"/>
              <a:buChar char="•"/>
              <a:defRPr/>
            </a:lvl4pPr>
            <a:lvl5pPr indent="-342900" lvl="4" marL="2286000" algn="l">
              <a:lnSpc>
                <a:spcPct val="90000"/>
              </a:lnSpc>
              <a:spcBef>
                <a:spcPts val="500"/>
              </a:spcBef>
              <a:spcAft>
                <a:spcPts val="0"/>
              </a:spcAft>
              <a:buClr>
                <a:schemeClr val="accent3"/>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70" name="Google Shape;170;p49"/>
          <p:cNvSpPr txBox="1"/>
          <p:nvPr>
            <p:ph idx="4" type="body"/>
          </p:nvPr>
        </p:nvSpPr>
        <p:spPr>
          <a:xfrm>
            <a:off x="656022" y="4066959"/>
            <a:ext cx="4661046" cy="2238723"/>
          </a:xfrm>
          <a:prstGeom prst="rect">
            <a:avLst/>
          </a:prstGeom>
          <a:noFill/>
          <a:ln>
            <a:noFill/>
          </a:ln>
        </p:spPr>
        <p:txBody>
          <a:bodyPr anchorCtr="0" anchor="t" bIns="45700" lIns="91425" spcFirstLastPara="1" rIns="91425" wrap="square" tIns="45700">
            <a:normAutofit/>
          </a:bodyPr>
          <a:lstStyle>
            <a:lvl1pPr indent="-381000" lvl="0" marL="457200" algn="l">
              <a:lnSpc>
                <a:spcPct val="90000"/>
              </a:lnSpc>
              <a:spcBef>
                <a:spcPts val="1000"/>
              </a:spcBef>
              <a:spcAft>
                <a:spcPts val="0"/>
              </a:spcAft>
              <a:buClr>
                <a:schemeClr val="accent2"/>
              </a:buClr>
              <a:buSzPts val="2400"/>
              <a:buChar char="•"/>
              <a:defRPr sz="2400">
                <a:solidFill>
                  <a:schemeClr val="dk1"/>
                </a:solidFill>
              </a:defRPr>
            </a:lvl1pPr>
            <a:lvl2pPr indent="-381000" lvl="1" marL="914400" algn="l">
              <a:lnSpc>
                <a:spcPct val="90000"/>
              </a:lnSpc>
              <a:spcBef>
                <a:spcPts val="500"/>
              </a:spcBef>
              <a:spcAft>
                <a:spcPts val="0"/>
              </a:spcAft>
              <a:buClr>
                <a:schemeClr val="accent2"/>
              </a:buClr>
              <a:buSzPts val="2400"/>
              <a:buChar char="•"/>
              <a:defRPr sz="2400">
                <a:solidFill>
                  <a:schemeClr val="dk1"/>
                </a:solidFill>
              </a:defRPr>
            </a:lvl2pPr>
            <a:lvl3pPr indent="-381000" lvl="2" marL="1371600" algn="l">
              <a:lnSpc>
                <a:spcPct val="90000"/>
              </a:lnSpc>
              <a:spcBef>
                <a:spcPts val="500"/>
              </a:spcBef>
              <a:spcAft>
                <a:spcPts val="0"/>
              </a:spcAft>
              <a:buClr>
                <a:schemeClr val="accent2"/>
              </a:buClr>
              <a:buSzPts val="2400"/>
              <a:buChar char="•"/>
              <a:defRPr sz="2400">
                <a:solidFill>
                  <a:schemeClr val="dk1"/>
                </a:solidFill>
              </a:defRPr>
            </a:lvl3pPr>
            <a:lvl4pPr indent="-381000" lvl="3" marL="1828800" algn="l">
              <a:lnSpc>
                <a:spcPct val="90000"/>
              </a:lnSpc>
              <a:spcBef>
                <a:spcPts val="500"/>
              </a:spcBef>
              <a:spcAft>
                <a:spcPts val="0"/>
              </a:spcAft>
              <a:buClr>
                <a:schemeClr val="accent2"/>
              </a:buClr>
              <a:buSzPts val="2400"/>
              <a:buChar char="•"/>
              <a:defRPr sz="2400">
                <a:solidFill>
                  <a:schemeClr val="dk1"/>
                </a:solidFill>
              </a:defRPr>
            </a:lvl4pPr>
            <a:lvl5pPr indent="-381000" lvl="4" marL="2286000" algn="l">
              <a:lnSpc>
                <a:spcPct val="90000"/>
              </a:lnSpc>
              <a:spcBef>
                <a:spcPts val="500"/>
              </a:spcBef>
              <a:spcAft>
                <a:spcPts val="0"/>
              </a:spcAft>
              <a:buClr>
                <a:schemeClr val="accent2"/>
              </a:buClr>
              <a:buSzPts val="2400"/>
              <a:buChar char="•"/>
              <a:defRPr sz="2400">
                <a:solidFill>
                  <a:schemeClr val="dk1"/>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71" name="Google Shape;171;p49"/>
          <p:cNvSpPr txBox="1"/>
          <p:nvPr>
            <p:ph idx="5" type="body"/>
          </p:nvPr>
        </p:nvSpPr>
        <p:spPr>
          <a:xfrm>
            <a:off x="6814990" y="3358502"/>
            <a:ext cx="4661045" cy="605076"/>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accent2"/>
              </a:buClr>
              <a:buSzPts val="2400"/>
              <a:buNone/>
              <a:defRPr b="1" sz="2400">
                <a:solidFill>
                  <a:schemeClr val="accent2"/>
                </a:solidFill>
              </a:defRPr>
            </a:lvl1pPr>
            <a:lvl2pPr indent="-381000" lvl="1" marL="914400" algn="l">
              <a:lnSpc>
                <a:spcPct val="90000"/>
              </a:lnSpc>
              <a:spcBef>
                <a:spcPts val="500"/>
              </a:spcBef>
              <a:spcAft>
                <a:spcPts val="0"/>
              </a:spcAft>
              <a:buClr>
                <a:schemeClr val="accent3"/>
              </a:buClr>
              <a:buSzPts val="2400"/>
              <a:buChar char="•"/>
              <a:defRPr/>
            </a:lvl2pPr>
            <a:lvl3pPr indent="-355600" lvl="2" marL="1371600" algn="l">
              <a:lnSpc>
                <a:spcPct val="90000"/>
              </a:lnSpc>
              <a:spcBef>
                <a:spcPts val="500"/>
              </a:spcBef>
              <a:spcAft>
                <a:spcPts val="0"/>
              </a:spcAft>
              <a:buClr>
                <a:schemeClr val="accent3"/>
              </a:buClr>
              <a:buSzPts val="2000"/>
              <a:buChar char="•"/>
              <a:defRPr/>
            </a:lvl3pPr>
            <a:lvl4pPr indent="-342900" lvl="3" marL="1828800" algn="l">
              <a:lnSpc>
                <a:spcPct val="90000"/>
              </a:lnSpc>
              <a:spcBef>
                <a:spcPts val="500"/>
              </a:spcBef>
              <a:spcAft>
                <a:spcPts val="0"/>
              </a:spcAft>
              <a:buClr>
                <a:schemeClr val="accent3"/>
              </a:buClr>
              <a:buSzPts val="1800"/>
              <a:buChar char="•"/>
              <a:defRPr/>
            </a:lvl4pPr>
            <a:lvl5pPr indent="-342900" lvl="4" marL="2286000" algn="l">
              <a:lnSpc>
                <a:spcPct val="90000"/>
              </a:lnSpc>
              <a:spcBef>
                <a:spcPts val="500"/>
              </a:spcBef>
              <a:spcAft>
                <a:spcPts val="0"/>
              </a:spcAft>
              <a:buClr>
                <a:schemeClr val="accent3"/>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72" name="Google Shape;172;p49"/>
          <p:cNvSpPr txBox="1"/>
          <p:nvPr>
            <p:ph idx="6" type="body"/>
          </p:nvPr>
        </p:nvSpPr>
        <p:spPr>
          <a:xfrm>
            <a:off x="6814990" y="4066959"/>
            <a:ext cx="4661046" cy="2238723"/>
          </a:xfrm>
          <a:prstGeom prst="rect">
            <a:avLst/>
          </a:prstGeom>
          <a:noFill/>
          <a:ln>
            <a:noFill/>
          </a:ln>
        </p:spPr>
        <p:txBody>
          <a:bodyPr anchorCtr="0" anchor="t" bIns="45700" lIns="91425" spcFirstLastPara="1" rIns="91425" wrap="square" tIns="45700">
            <a:normAutofit/>
          </a:bodyPr>
          <a:lstStyle>
            <a:lvl1pPr indent="-381000" lvl="0" marL="457200" algn="l">
              <a:lnSpc>
                <a:spcPct val="90000"/>
              </a:lnSpc>
              <a:spcBef>
                <a:spcPts val="1000"/>
              </a:spcBef>
              <a:spcAft>
                <a:spcPts val="0"/>
              </a:spcAft>
              <a:buClr>
                <a:schemeClr val="accent2"/>
              </a:buClr>
              <a:buSzPts val="2400"/>
              <a:buChar char="•"/>
              <a:defRPr sz="2400">
                <a:solidFill>
                  <a:schemeClr val="dk1"/>
                </a:solidFill>
              </a:defRPr>
            </a:lvl1pPr>
            <a:lvl2pPr indent="-381000" lvl="1" marL="914400" algn="l">
              <a:lnSpc>
                <a:spcPct val="90000"/>
              </a:lnSpc>
              <a:spcBef>
                <a:spcPts val="500"/>
              </a:spcBef>
              <a:spcAft>
                <a:spcPts val="0"/>
              </a:spcAft>
              <a:buClr>
                <a:schemeClr val="accent2"/>
              </a:buClr>
              <a:buSzPts val="2400"/>
              <a:buChar char="•"/>
              <a:defRPr sz="2400">
                <a:solidFill>
                  <a:schemeClr val="dk1"/>
                </a:solidFill>
              </a:defRPr>
            </a:lvl2pPr>
            <a:lvl3pPr indent="-381000" lvl="2" marL="1371600" algn="l">
              <a:lnSpc>
                <a:spcPct val="90000"/>
              </a:lnSpc>
              <a:spcBef>
                <a:spcPts val="500"/>
              </a:spcBef>
              <a:spcAft>
                <a:spcPts val="0"/>
              </a:spcAft>
              <a:buClr>
                <a:schemeClr val="accent2"/>
              </a:buClr>
              <a:buSzPts val="2400"/>
              <a:buChar char="•"/>
              <a:defRPr sz="2400">
                <a:solidFill>
                  <a:schemeClr val="dk1"/>
                </a:solidFill>
              </a:defRPr>
            </a:lvl3pPr>
            <a:lvl4pPr indent="-381000" lvl="3" marL="1828800" algn="l">
              <a:lnSpc>
                <a:spcPct val="90000"/>
              </a:lnSpc>
              <a:spcBef>
                <a:spcPts val="500"/>
              </a:spcBef>
              <a:spcAft>
                <a:spcPts val="0"/>
              </a:spcAft>
              <a:buClr>
                <a:schemeClr val="accent2"/>
              </a:buClr>
              <a:buSzPts val="2400"/>
              <a:buChar char="•"/>
              <a:defRPr sz="2400">
                <a:solidFill>
                  <a:schemeClr val="dk1"/>
                </a:solidFill>
              </a:defRPr>
            </a:lvl4pPr>
            <a:lvl5pPr indent="-381000" lvl="4" marL="2286000" algn="l">
              <a:lnSpc>
                <a:spcPct val="90000"/>
              </a:lnSpc>
              <a:spcBef>
                <a:spcPts val="500"/>
              </a:spcBef>
              <a:spcAft>
                <a:spcPts val="0"/>
              </a:spcAft>
              <a:buClr>
                <a:schemeClr val="accent2"/>
              </a:buClr>
              <a:buSzPts val="2400"/>
              <a:buChar char="•"/>
              <a:defRPr sz="2400">
                <a:solidFill>
                  <a:schemeClr val="dk1"/>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 Colored Background - Blue">
  <p:cSld name="Title on Colored Background - Blue">
    <p:spTree>
      <p:nvGrpSpPr>
        <p:cNvPr id="173" name="Shape 173"/>
        <p:cNvGrpSpPr/>
        <p:nvPr/>
      </p:nvGrpSpPr>
      <p:grpSpPr>
        <a:xfrm>
          <a:off x="0" y="0"/>
          <a:ext cx="0" cy="0"/>
          <a:chOff x="0" y="0"/>
          <a:chExt cx="0" cy="0"/>
        </a:xfrm>
      </p:grpSpPr>
      <p:sp>
        <p:nvSpPr>
          <p:cNvPr id="174" name="Google Shape;174;p50"/>
          <p:cNvSpPr/>
          <p:nvPr/>
        </p:nvSpPr>
        <p:spPr>
          <a:xfrm>
            <a:off x="0" y="3541"/>
            <a:ext cx="12192000" cy="685800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75" name="Google Shape;175;p50"/>
          <p:cNvSpPr/>
          <p:nvPr/>
        </p:nvSpPr>
        <p:spPr>
          <a:xfrm>
            <a:off x="1941095" y="2837119"/>
            <a:ext cx="8293768" cy="1094802"/>
          </a:xfrm>
          <a:prstGeom prst="rect">
            <a:avLst/>
          </a:prstGeom>
          <a:noFill/>
          <a:ln cap="flat" cmpd="sng" w="57150">
            <a:solidFill>
              <a:schemeClr val="accent3"/>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76" name="Google Shape;176;p50"/>
          <p:cNvSpPr/>
          <p:nvPr/>
        </p:nvSpPr>
        <p:spPr>
          <a:xfrm>
            <a:off x="2610678" y="2502568"/>
            <a:ext cx="6997148" cy="802106"/>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pic>
        <p:nvPicPr>
          <p:cNvPr id="177" name="Google Shape;177;p50"/>
          <p:cNvPicPr preferRelativeResize="0"/>
          <p:nvPr/>
        </p:nvPicPr>
        <p:blipFill rotWithShape="1">
          <a:blip r:embed="rId2">
            <a:alphaModFix amt="20000"/>
          </a:blip>
          <a:srcRect b="6458" l="60398" r="3320" t="16294"/>
          <a:stretch/>
        </p:blipFill>
        <p:spPr>
          <a:xfrm rot="5400000">
            <a:off x="4171319" y="95874"/>
            <a:ext cx="3849350" cy="12192003"/>
          </a:xfrm>
          <a:prstGeom prst="rect">
            <a:avLst/>
          </a:prstGeom>
          <a:noFill/>
          <a:ln>
            <a:noFill/>
          </a:ln>
        </p:spPr>
      </p:pic>
      <p:sp>
        <p:nvSpPr>
          <p:cNvPr id="178" name="Google Shape;178;p50"/>
          <p:cNvSpPr txBox="1"/>
          <p:nvPr>
            <p:ph type="title"/>
          </p:nvPr>
        </p:nvSpPr>
        <p:spPr>
          <a:xfrm>
            <a:off x="2145791" y="3099692"/>
            <a:ext cx="7851649" cy="562168"/>
          </a:xfrm>
          <a:prstGeom prst="rect">
            <a:avLst/>
          </a:prstGeom>
          <a:noFill/>
          <a:ln>
            <a:noFill/>
          </a:ln>
        </p:spPr>
        <p:txBody>
          <a:bodyPr anchorCtr="0" anchor="ctr" bIns="45700" lIns="91425" spcFirstLastPara="1" rIns="91425" wrap="square" tIns="45700">
            <a:normAutofit/>
          </a:bodyPr>
          <a:lstStyle>
            <a:lvl1pPr lvl="0" algn="ctr">
              <a:lnSpc>
                <a:spcPct val="90000"/>
              </a:lnSpc>
              <a:spcBef>
                <a:spcPts val="0"/>
              </a:spcBef>
              <a:spcAft>
                <a:spcPts val="0"/>
              </a:spcAft>
              <a:buClr>
                <a:schemeClr val="lt1"/>
              </a:buClr>
              <a:buSzPts val="3200"/>
              <a:buFont typeface="Helvetica Neue"/>
              <a:buNone/>
              <a:defRPr b="1" sz="32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79" name="Google Shape;179;p50"/>
          <p:cNvSpPr txBox="1"/>
          <p:nvPr>
            <p:ph idx="1" type="body"/>
          </p:nvPr>
        </p:nvSpPr>
        <p:spPr>
          <a:xfrm>
            <a:off x="2610678" y="2678354"/>
            <a:ext cx="6997148" cy="375705"/>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1800"/>
              <a:buNone/>
              <a:defRPr b="1" sz="1800">
                <a:solidFill>
                  <a:schemeClr val="lt1"/>
                </a:solidFill>
              </a:defRPr>
            </a:lvl1pPr>
            <a:lvl2pPr indent="-381000" lvl="1" marL="914400" algn="l">
              <a:lnSpc>
                <a:spcPct val="90000"/>
              </a:lnSpc>
              <a:spcBef>
                <a:spcPts val="500"/>
              </a:spcBef>
              <a:spcAft>
                <a:spcPts val="0"/>
              </a:spcAft>
              <a:buClr>
                <a:schemeClr val="accent3"/>
              </a:buClr>
              <a:buSzPts val="2400"/>
              <a:buChar char="•"/>
              <a:defRPr/>
            </a:lvl2pPr>
            <a:lvl3pPr indent="-355600" lvl="2" marL="1371600" algn="l">
              <a:lnSpc>
                <a:spcPct val="90000"/>
              </a:lnSpc>
              <a:spcBef>
                <a:spcPts val="500"/>
              </a:spcBef>
              <a:spcAft>
                <a:spcPts val="0"/>
              </a:spcAft>
              <a:buClr>
                <a:schemeClr val="accent3"/>
              </a:buClr>
              <a:buSzPts val="2000"/>
              <a:buChar char="•"/>
              <a:defRPr/>
            </a:lvl3pPr>
            <a:lvl4pPr indent="-342900" lvl="3" marL="1828800" algn="l">
              <a:lnSpc>
                <a:spcPct val="90000"/>
              </a:lnSpc>
              <a:spcBef>
                <a:spcPts val="500"/>
              </a:spcBef>
              <a:spcAft>
                <a:spcPts val="0"/>
              </a:spcAft>
              <a:buClr>
                <a:schemeClr val="accent3"/>
              </a:buClr>
              <a:buSzPts val="1800"/>
              <a:buChar char="•"/>
              <a:defRPr/>
            </a:lvl4pPr>
            <a:lvl5pPr indent="-342900" lvl="4" marL="2286000" algn="l">
              <a:lnSpc>
                <a:spcPct val="90000"/>
              </a:lnSpc>
              <a:spcBef>
                <a:spcPts val="500"/>
              </a:spcBef>
              <a:spcAft>
                <a:spcPts val="0"/>
              </a:spcAft>
              <a:buClr>
                <a:schemeClr val="accent3"/>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 Colored Background - Purple">
  <p:cSld name="Title on Colored Background - Purple">
    <p:spTree>
      <p:nvGrpSpPr>
        <p:cNvPr id="180" name="Shape 180"/>
        <p:cNvGrpSpPr/>
        <p:nvPr/>
      </p:nvGrpSpPr>
      <p:grpSpPr>
        <a:xfrm>
          <a:off x="0" y="0"/>
          <a:ext cx="0" cy="0"/>
          <a:chOff x="0" y="0"/>
          <a:chExt cx="0" cy="0"/>
        </a:xfrm>
      </p:grpSpPr>
      <p:sp>
        <p:nvSpPr>
          <p:cNvPr id="181" name="Google Shape;181;p51"/>
          <p:cNvSpPr/>
          <p:nvPr/>
        </p:nvSpPr>
        <p:spPr>
          <a:xfrm>
            <a:off x="0" y="3541"/>
            <a:ext cx="12192000" cy="6858000"/>
          </a:xfrm>
          <a:prstGeom prst="rect">
            <a:avLst/>
          </a:prstGeom>
          <a:solidFill>
            <a:srgbClr val="97467D"/>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82" name="Google Shape;182;p51"/>
          <p:cNvSpPr/>
          <p:nvPr/>
        </p:nvSpPr>
        <p:spPr>
          <a:xfrm>
            <a:off x="1941095" y="2837119"/>
            <a:ext cx="8293768" cy="1094802"/>
          </a:xfrm>
          <a:prstGeom prst="rect">
            <a:avLst/>
          </a:prstGeom>
          <a:noFill/>
          <a:ln cap="flat" cmpd="sng" w="57150">
            <a:solidFill>
              <a:schemeClr val="accen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83" name="Google Shape;183;p51"/>
          <p:cNvSpPr/>
          <p:nvPr/>
        </p:nvSpPr>
        <p:spPr>
          <a:xfrm>
            <a:off x="2610678" y="2502568"/>
            <a:ext cx="6997148" cy="802106"/>
          </a:xfrm>
          <a:prstGeom prst="rect">
            <a:avLst/>
          </a:prstGeom>
          <a:solidFill>
            <a:srgbClr val="97467D"/>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pic>
        <p:nvPicPr>
          <p:cNvPr id="184" name="Google Shape;184;p51"/>
          <p:cNvPicPr preferRelativeResize="0"/>
          <p:nvPr/>
        </p:nvPicPr>
        <p:blipFill rotWithShape="1">
          <a:blip r:embed="rId2">
            <a:alphaModFix amt="20000"/>
          </a:blip>
          <a:srcRect b="6458" l="60398" r="3320" t="16294"/>
          <a:stretch/>
        </p:blipFill>
        <p:spPr>
          <a:xfrm rot="5400000">
            <a:off x="4171319" y="95874"/>
            <a:ext cx="3849350" cy="12192003"/>
          </a:xfrm>
          <a:prstGeom prst="rect">
            <a:avLst/>
          </a:prstGeom>
          <a:noFill/>
          <a:ln>
            <a:noFill/>
          </a:ln>
        </p:spPr>
      </p:pic>
      <p:sp>
        <p:nvSpPr>
          <p:cNvPr id="185" name="Google Shape;185;p51"/>
          <p:cNvSpPr txBox="1"/>
          <p:nvPr>
            <p:ph type="title"/>
          </p:nvPr>
        </p:nvSpPr>
        <p:spPr>
          <a:xfrm>
            <a:off x="2145791" y="3099692"/>
            <a:ext cx="7851649" cy="562168"/>
          </a:xfrm>
          <a:prstGeom prst="rect">
            <a:avLst/>
          </a:prstGeom>
          <a:noFill/>
          <a:ln>
            <a:noFill/>
          </a:ln>
        </p:spPr>
        <p:txBody>
          <a:bodyPr anchorCtr="0" anchor="ctr" bIns="45700" lIns="91425" spcFirstLastPara="1" rIns="91425" wrap="square" tIns="45700">
            <a:normAutofit/>
          </a:bodyPr>
          <a:lstStyle>
            <a:lvl1pPr lvl="0" algn="ctr">
              <a:lnSpc>
                <a:spcPct val="90000"/>
              </a:lnSpc>
              <a:spcBef>
                <a:spcPts val="0"/>
              </a:spcBef>
              <a:spcAft>
                <a:spcPts val="0"/>
              </a:spcAft>
              <a:buClr>
                <a:schemeClr val="lt1"/>
              </a:buClr>
              <a:buSzPts val="3200"/>
              <a:buFont typeface="Helvetica Neue"/>
              <a:buNone/>
              <a:defRPr b="1" sz="32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86" name="Google Shape;186;p51"/>
          <p:cNvSpPr txBox="1"/>
          <p:nvPr>
            <p:ph idx="1" type="body"/>
          </p:nvPr>
        </p:nvSpPr>
        <p:spPr>
          <a:xfrm>
            <a:off x="2610678" y="2678354"/>
            <a:ext cx="6997148" cy="375705"/>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1800"/>
              <a:buNone/>
              <a:defRPr b="1" sz="1800">
                <a:solidFill>
                  <a:schemeClr val="lt1"/>
                </a:solidFill>
              </a:defRPr>
            </a:lvl1pPr>
            <a:lvl2pPr indent="-381000" lvl="1" marL="914400" algn="l">
              <a:lnSpc>
                <a:spcPct val="90000"/>
              </a:lnSpc>
              <a:spcBef>
                <a:spcPts val="500"/>
              </a:spcBef>
              <a:spcAft>
                <a:spcPts val="0"/>
              </a:spcAft>
              <a:buClr>
                <a:schemeClr val="accent3"/>
              </a:buClr>
              <a:buSzPts val="2400"/>
              <a:buChar char="•"/>
              <a:defRPr/>
            </a:lvl2pPr>
            <a:lvl3pPr indent="-355600" lvl="2" marL="1371600" algn="l">
              <a:lnSpc>
                <a:spcPct val="90000"/>
              </a:lnSpc>
              <a:spcBef>
                <a:spcPts val="500"/>
              </a:spcBef>
              <a:spcAft>
                <a:spcPts val="0"/>
              </a:spcAft>
              <a:buClr>
                <a:schemeClr val="accent3"/>
              </a:buClr>
              <a:buSzPts val="2000"/>
              <a:buChar char="•"/>
              <a:defRPr/>
            </a:lvl3pPr>
            <a:lvl4pPr indent="-342900" lvl="3" marL="1828800" algn="l">
              <a:lnSpc>
                <a:spcPct val="90000"/>
              </a:lnSpc>
              <a:spcBef>
                <a:spcPts val="500"/>
              </a:spcBef>
              <a:spcAft>
                <a:spcPts val="0"/>
              </a:spcAft>
              <a:buClr>
                <a:schemeClr val="accent3"/>
              </a:buClr>
              <a:buSzPts val="1800"/>
              <a:buChar char="•"/>
              <a:defRPr/>
            </a:lvl4pPr>
            <a:lvl5pPr indent="-342900" lvl="4" marL="2286000" algn="l">
              <a:lnSpc>
                <a:spcPct val="90000"/>
              </a:lnSpc>
              <a:spcBef>
                <a:spcPts val="500"/>
              </a:spcBef>
              <a:spcAft>
                <a:spcPts val="0"/>
              </a:spcAft>
              <a:buClr>
                <a:schemeClr val="accent3"/>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 Colored Background - Teal">
  <p:cSld name="Title on Colored Background - Teal">
    <p:spTree>
      <p:nvGrpSpPr>
        <p:cNvPr id="187" name="Shape 187"/>
        <p:cNvGrpSpPr/>
        <p:nvPr/>
      </p:nvGrpSpPr>
      <p:grpSpPr>
        <a:xfrm>
          <a:off x="0" y="0"/>
          <a:ext cx="0" cy="0"/>
          <a:chOff x="0" y="0"/>
          <a:chExt cx="0" cy="0"/>
        </a:xfrm>
      </p:grpSpPr>
      <p:sp>
        <p:nvSpPr>
          <p:cNvPr id="188" name="Google Shape;188;p52"/>
          <p:cNvSpPr/>
          <p:nvPr/>
        </p:nvSpPr>
        <p:spPr>
          <a:xfrm>
            <a:off x="0" y="3541"/>
            <a:ext cx="12192000" cy="6858000"/>
          </a:xfrm>
          <a:prstGeom prst="rect">
            <a:avLst/>
          </a:prstGeom>
          <a:solidFill>
            <a:schemeClr val="accent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89" name="Google Shape;189;p52"/>
          <p:cNvSpPr/>
          <p:nvPr/>
        </p:nvSpPr>
        <p:spPr>
          <a:xfrm>
            <a:off x="1941095" y="2837119"/>
            <a:ext cx="8293768" cy="1094802"/>
          </a:xfrm>
          <a:prstGeom prst="rect">
            <a:avLst/>
          </a:prstGeom>
          <a:noFill/>
          <a:ln cap="flat" cmpd="sng" w="57150">
            <a:solidFill>
              <a:schemeClr val="accent6"/>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90" name="Google Shape;190;p52"/>
          <p:cNvSpPr/>
          <p:nvPr/>
        </p:nvSpPr>
        <p:spPr>
          <a:xfrm>
            <a:off x="2610678" y="2502568"/>
            <a:ext cx="6997148" cy="802106"/>
          </a:xfrm>
          <a:prstGeom prst="rect">
            <a:avLst/>
          </a:prstGeom>
          <a:solidFill>
            <a:schemeClr val="accent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pic>
        <p:nvPicPr>
          <p:cNvPr id="191" name="Google Shape;191;p52"/>
          <p:cNvPicPr preferRelativeResize="0"/>
          <p:nvPr/>
        </p:nvPicPr>
        <p:blipFill rotWithShape="1">
          <a:blip r:embed="rId2">
            <a:alphaModFix amt="20000"/>
          </a:blip>
          <a:srcRect b="6458" l="60398" r="3320" t="16294"/>
          <a:stretch/>
        </p:blipFill>
        <p:spPr>
          <a:xfrm rot="5400000">
            <a:off x="4171319" y="95874"/>
            <a:ext cx="3849350" cy="12192003"/>
          </a:xfrm>
          <a:prstGeom prst="rect">
            <a:avLst/>
          </a:prstGeom>
          <a:noFill/>
          <a:ln>
            <a:noFill/>
          </a:ln>
        </p:spPr>
      </p:pic>
      <p:sp>
        <p:nvSpPr>
          <p:cNvPr id="192" name="Google Shape;192;p52"/>
          <p:cNvSpPr txBox="1"/>
          <p:nvPr>
            <p:ph type="title"/>
          </p:nvPr>
        </p:nvSpPr>
        <p:spPr>
          <a:xfrm>
            <a:off x="2145791" y="3099692"/>
            <a:ext cx="7851649" cy="562168"/>
          </a:xfrm>
          <a:prstGeom prst="rect">
            <a:avLst/>
          </a:prstGeom>
          <a:noFill/>
          <a:ln>
            <a:noFill/>
          </a:ln>
        </p:spPr>
        <p:txBody>
          <a:bodyPr anchorCtr="0" anchor="ctr" bIns="45700" lIns="91425" spcFirstLastPara="1" rIns="91425" wrap="square" tIns="45700">
            <a:normAutofit/>
          </a:bodyPr>
          <a:lstStyle>
            <a:lvl1pPr lvl="0" algn="ctr">
              <a:lnSpc>
                <a:spcPct val="90000"/>
              </a:lnSpc>
              <a:spcBef>
                <a:spcPts val="0"/>
              </a:spcBef>
              <a:spcAft>
                <a:spcPts val="0"/>
              </a:spcAft>
              <a:buClr>
                <a:schemeClr val="lt1"/>
              </a:buClr>
              <a:buSzPts val="3200"/>
              <a:buFont typeface="Helvetica Neue"/>
              <a:buNone/>
              <a:defRPr b="1" sz="32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93" name="Google Shape;193;p52"/>
          <p:cNvSpPr txBox="1"/>
          <p:nvPr>
            <p:ph idx="1" type="body"/>
          </p:nvPr>
        </p:nvSpPr>
        <p:spPr>
          <a:xfrm>
            <a:off x="2610678" y="2678354"/>
            <a:ext cx="6997148" cy="375705"/>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1800"/>
              <a:buNone/>
              <a:defRPr b="1" sz="1800">
                <a:solidFill>
                  <a:schemeClr val="lt1"/>
                </a:solidFill>
              </a:defRPr>
            </a:lvl1pPr>
            <a:lvl2pPr indent="-381000" lvl="1" marL="914400" algn="l">
              <a:lnSpc>
                <a:spcPct val="90000"/>
              </a:lnSpc>
              <a:spcBef>
                <a:spcPts val="500"/>
              </a:spcBef>
              <a:spcAft>
                <a:spcPts val="0"/>
              </a:spcAft>
              <a:buClr>
                <a:schemeClr val="accent3"/>
              </a:buClr>
              <a:buSzPts val="2400"/>
              <a:buChar char="•"/>
              <a:defRPr/>
            </a:lvl2pPr>
            <a:lvl3pPr indent="-355600" lvl="2" marL="1371600" algn="l">
              <a:lnSpc>
                <a:spcPct val="90000"/>
              </a:lnSpc>
              <a:spcBef>
                <a:spcPts val="500"/>
              </a:spcBef>
              <a:spcAft>
                <a:spcPts val="0"/>
              </a:spcAft>
              <a:buClr>
                <a:schemeClr val="accent3"/>
              </a:buClr>
              <a:buSzPts val="2000"/>
              <a:buChar char="•"/>
              <a:defRPr/>
            </a:lvl3pPr>
            <a:lvl4pPr indent="-342900" lvl="3" marL="1828800" algn="l">
              <a:lnSpc>
                <a:spcPct val="90000"/>
              </a:lnSpc>
              <a:spcBef>
                <a:spcPts val="500"/>
              </a:spcBef>
              <a:spcAft>
                <a:spcPts val="0"/>
              </a:spcAft>
              <a:buClr>
                <a:schemeClr val="accent3"/>
              </a:buClr>
              <a:buSzPts val="1800"/>
              <a:buChar char="•"/>
              <a:defRPr/>
            </a:lvl4pPr>
            <a:lvl5pPr indent="-342900" lvl="4" marL="2286000" algn="l">
              <a:lnSpc>
                <a:spcPct val="90000"/>
              </a:lnSpc>
              <a:spcBef>
                <a:spcPts val="500"/>
              </a:spcBef>
              <a:spcAft>
                <a:spcPts val="0"/>
              </a:spcAft>
              <a:buClr>
                <a:schemeClr val="accent3"/>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 Colored Background - Green">
  <p:cSld name="Title on Colored Background - Green">
    <p:spTree>
      <p:nvGrpSpPr>
        <p:cNvPr id="194" name="Shape 194"/>
        <p:cNvGrpSpPr/>
        <p:nvPr/>
      </p:nvGrpSpPr>
      <p:grpSpPr>
        <a:xfrm>
          <a:off x="0" y="0"/>
          <a:ext cx="0" cy="0"/>
          <a:chOff x="0" y="0"/>
          <a:chExt cx="0" cy="0"/>
        </a:xfrm>
      </p:grpSpPr>
      <p:sp>
        <p:nvSpPr>
          <p:cNvPr id="195" name="Google Shape;195;p53"/>
          <p:cNvSpPr/>
          <p:nvPr/>
        </p:nvSpPr>
        <p:spPr>
          <a:xfrm>
            <a:off x="0" y="3541"/>
            <a:ext cx="12192000" cy="6858000"/>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96" name="Google Shape;196;p53"/>
          <p:cNvSpPr/>
          <p:nvPr/>
        </p:nvSpPr>
        <p:spPr>
          <a:xfrm>
            <a:off x="1941095" y="2837119"/>
            <a:ext cx="8293768" cy="1094802"/>
          </a:xfrm>
          <a:prstGeom prst="rect">
            <a:avLst/>
          </a:prstGeom>
          <a:noFill/>
          <a:ln cap="flat" cmpd="sng" w="57150">
            <a:solidFill>
              <a:schemeClr val="accent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97" name="Google Shape;197;p53"/>
          <p:cNvSpPr/>
          <p:nvPr/>
        </p:nvSpPr>
        <p:spPr>
          <a:xfrm>
            <a:off x="2610678" y="2502568"/>
            <a:ext cx="6997148" cy="802106"/>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pic>
        <p:nvPicPr>
          <p:cNvPr id="198" name="Google Shape;198;p53"/>
          <p:cNvPicPr preferRelativeResize="0"/>
          <p:nvPr/>
        </p:nvPicPr>
        <p:blipFill rotWithShape="1">
          <a:blip r:embed="rId2">
            <a:alphaModFix amt="20000"/>
          </a:blip>
          <a:srcRect b="6458" l="60398" r="3320" t="16294"/>
          <a:stretch/>
        </p:blipFill>
        <p:spPr>
          <a:xfrm rot="5400000">
            <a:off x="4171319" y="95874"/>
            <a:ext cx="3849350" cy="12192003"/>
          </a:xfrm>
          <a:prstGeom prst="rect">
            <a:avLst/>
          </a:prstGeom>
          <a:noFill/>
          <a:ln>
            <a:noFill/>
          </a:ln>
        </p:spPr>
      </p:pic>
      <p:sp>
        <p:nvSpPr>
          <p:cNvPr id="199" name="Google Shape;199;p53"/>
          <p:cNvSpPr txBox="1"/>
          <p:nvPr>
            <p:ph type="title"/>
          </p:nvPr>
        </p:nvSpPr>
        <p:spPr>
          <a:xfrm>
            <a:off x="2145791" y="3099692"/>
            <a:ext cx="7851649" cy="562168"/>
          </a:xfrm>
          <a:prstGeom prst="rect">
            <a:avLst/>
          </a:prstGeom>
          <a:noFill/>
          <a:ln>
            <a:noFill/>
          </a:ln>
        </p:spPr>
        <p:txBody>
          <a:bodyPr anchorCtr="0" anchor="ctr" bIns="45700" lIns="91425" spcFirstLastPara="1" rIns="91425" wrap="square" tIns="45700">
            <a:normAutofit/>
          </a:bodyPr>
          <a:lstStyle>
            <a:lvl1pPr lvl="0" algn="ctr">
              <a:lnSpc>
                <a:spcPct val="90000"/>
              </a:lnSpc>
              <a:spcBef>
                <a:spcPts val="0"/>
              </a:spcBef>
              <a:spcAft>
                <a:spcPts val="0"/>
              </a:spcAft>
              <a:buClr>
                <a:schemeClr val="lt1"/>
              </a:buClr>
              <a:buSzPts val="3200"/>
              <a:buFont typeface="Helvetica Neue"/>
              <a:buNone/>
              <a:defRPr b="1" sz="32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00" name="Google Shape;200;p53"/>
          <p:cNvSpPr txBox="1"/>
          <p:nvPr>
            <p:ph idx="1" type="body"/>
          </p:nvPr>
        </p:nvSpPr>
        <p:spPr>
          <a:xfrm>
            <a:off x="2610678" y="2678354"/>
            <a:ext cx="6997148" cy="375705"/>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1800"/>
              <a:buNone/>
              <a:defRPr b="1" sz="1800">
                <a:solidFill>
                  <a:schemeClr val="lt1"/>
                </a:solidFill>
              </a:defRPr>
            </a:lvl1pPr>
            <a:lvl2pPr indent="-381000" lvl="1" marL="914400" algn="l">
              <a:lnSpc>
                <a:spcPct val="90000"/>
              </a:lnSpc>
              <a:spcBef>
                <a:spcPts val="500"/>
              </a:spcBef>
              <a:spcAft>
                <a:spcPts val="0"/>
              </a:spcAft>
              <a:buClr>
                <a:schemeClr val="accent3"/>
              </a:buClr>
              <a:buSzPts val="2400"/>
              <a:buChar char="•"/>
              <a:defRPr/>
            </a:lvl2pPr>
            <a:lvl3pPr indent="-355600" lvl="2" marL="1371600" algn="l">
              <a:lnSpc>
                <a:spcPct val="90000"/>
              </a:lnSpc>
              <a:spcBef>
                <a:spcPts val="500"/>
              </a:spcBef>
              <a:spcAft>
                <a:spcPts val="0"/>
              </a:spcAft>
              <a:buClr>
                <a:schemeClr val="accent3"/>
              </a:buClr>
              <a:buSzPts val="2000"/>
              <a:buChar char="•"/>
              <a:defRPr/>
            </a:lvl3pPr>
            <a:lvl4pPr indent="-342900" lvl="3" marL="1828800" algn="l">
              <a:lnSpc>
                <a:spcPct val="90000"/>
              </a:lnSpc>
              <a:spcBef>
                <a:spcPts val="500"/>
              </a:spcBef>
              <a:spcAft>
                <a:spcPts val="0"/>
              </a:spcAft>
              <a:buClr>
                <a:schemeClr val="accent3"/>
              </a:buClr>
              <a:buSzPts val="1800"/>
              <a:buChar char="•"/>
              <a:defRPr/>
            </a:lvl4pPr>
            <a:lvl5pPr indent="-342900" lvl="4" marL="2286000" algn="l">
              <a:lnSpc>
                <a:spcPct val="90000"/>
              </a:lnSpc>
              <a:spcBef>
                <a:spcPts val="500"/>
              </a:spcBef>
              <a:spcAft>
                <a:spcPts val="0"/>
              </a:spcAft>
              <a:buClr>
                <a:schemeClr val="accent3"/>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201" name="Shape 201"/>
        <p:cNvGrpSpPr/>
        <p:nvPr/>
      </p:nvGrpSpPr>
      <p:grpSpPr>
        <a:xfrm>
          <a:off x="0" y="0"/>
          <a:ext cx="0" cy="0"/>
          <a:chOff x="0" y="0"/>
          <a:chExt cx="0" cy="0"/>
        </a:xfrm>
      </p:grpSpPr>
      <p:sp>
        <p:nvSpPr>
          <p:cNvPr id="202" name="Google Shape;202;g12f606da09c_0_95"/>
          <p:cNvSpPr txBox="1"/>
          <p:nvPr>
            <p:ph type="ctrTitle"/>
          </p:nvPr>
        </p:nvSpPr>
        <p:spPr>
          <a:xfrm>
            <a:off x="415611" y="992767"/>
            <a:ext cx="11360700" cy="27369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SzPts val="6900"/>
              <a:buNone/>
              <a:defRPr sz="6900"/>
            </a:lvl1pPr>
            <a:lvl2pPr lvl="1" algn="ctr">
              <a:lnSpc>
                <a:spcPct val="100000"/>
              </a:lnSpc>
              <a:spcBef>
                <a:spcPts val="0"/>
              </a:spcBef>
              <a:spcAft>
                <a:spcPts val="0"/>
              </a:spcAft>
              <a:buSzPts val="6900"/>
              <a:buNone/>
              <a:defRPr sz="6900"/>
            </a:lvl2pPr>
            <a:lvl3pPr lvl="2" algn="ctr">
              <a:lnSpc>
                <a:spcPct val="100000"/>
              </a:lnSpc>
              <a:spcBef>
                <a:spcPts val="0"/>
              </a:spcBef>
              <a:spcAft>
                <a:spcPts val="0"/>
              </a:spcAft>
              <a:buSzPts val="6900"/>
              <a:buNone/>
              <a:defRPr sz="6900"/>
            </a:lvl3pPr>
            <a:lvl4pPr lvl="3" algn="ctr">
              <a:lnSpc>
                <a:spcPct val="100000"/>
              </a:lnSpc>
              <a:spcBef>
                <a:spcPts val="0"/>
              </a:spcBef>
              <a:spcAft>
                <a:spcPts val="0"/>
              </a:spcAft>
              <a:buSzPts val="6900"/>
              <a:buNone/>
              <a:defRPr sz="6900"/>
            </a:lvl4pPr>
            <a:lvl5pPr lvl="4" algn="ctr">
              <a:lnSpc>
                <a:spcPct val="100000"/>
              </a:lnSpc>
              <a:spcBef>
                <a:spcPts val="0"/>
              </a:spcBef>
              <a:spcAft>
                <a:spcPts val="0"/>
              </a:spcAft>
              <a:buSzPts val="6900"/>
              <a:buNone/>
              <a:defRPr sz="6900"/>
            </a:lvl5pPr>
            <a:lvl6pPr lvl="5" algn="ctr">
              <a:lnSpc>
                <a:spcPct val="100000"/>
              </a:lnSpc>
              <a:spcBef>
                <a:spcPts val="0"/>
              </a:spcBef>
              <a:spcAft>
                <a:spcPts val="0"/>
              </a:spcAft>
              <a:buSzPts val="6900"/>
              <a:buNone/>
              <a:defRPr sz="6900"/>
            </a:lvl6pPr>
            <a:lvl7pPr lvl="6" algn="ctr">
              <a:lnSpc>
                <a:spcPct val="100000"/>
              </a:lnSpc>
              <a:spcBef>
                <a:spcPts val="0"/>
              </a:spcBef>
              <a:spcAft>
                <a:spcPts val="0"/>
              </a:spcAft>
              <a:buSzPts val="6900"/>
              <a:buNone/>
              <a:defRPr sz="6900"/>
            </a:lvl7pPr>
            <a:lvl8pPr lvl="7" algn="ctr">
              <a:lnSpc>
                <a:spcPct val="100000"/>
              </a:lnSpc>
              <a:spcBef>
                <a:spcPts val="0"/>
              </a:spcBef>
              <a:spcAft>
                <a:spcPts val="0"/>
              </a:spcAft>
              <a:buSzPts val="6900"/>
              <a:buNone/>
              <a:defRPr sz="6900"/>
            </a:lvl8pPr>
            <a:lvl9pPr lvl="8" algn="ctr">
              <a:lnSpc>
                <a:spcPct val="100000"/>
              </a:lnSpc>
              <a:spcBef>
                <a:spcPts val="0"/>
              </a:spcBef>
              <a:spcAft>
                <a:spcPts val="0"/>
              </a:spcAft>
              <a:buSzPts val="6900"/>
              <a:buNone/>
              <a:defRPr sz="6900"/>
            </a:lvl9pPr>
          </a:lstStyle>
          <a:p/>
        </p:txBody>
      </p:sp>
      <p:sp>
        <p:nvSpPr>
          <p:cNvPr id="203" name="Google Shape;203;g12f606da09c_0_95"/>
          <p:cNvSpPr txBox="1"/>
          <p:nvPr>
            <p:ph idx="1" type="subTitle"/>
          </p:nvPr>
        </p:nvSpPr>
        <p:spPr>
          <a:xfrm>
            <a:off x="415600" y="3778833"/>
            <a:ext cx="11360700" cy="1056900"/>
          </a:xfrm>
          <a:prstGeom prst="rect">
            <a:avLst/>
          </a:prstGeom>
          <a:noFill/>
          <a:ln>
            <a:noFill/>
          </a:ln>
        </p:spPr>
        <p:txBody>
          <a:bodyPr anchorCtr="0" anchor="t" bIns="45700" lIns="91425" spcFirstLastPara="1" rIns="91425" wrap="square" tIns="45700">
            <a:normAutofit/>
          </a:bodyPr>
          <a:lstStyle>
            <a:lvl1pPr lvl="0" algn="ctr">
              <a:lnSpc>
                <a:spcPct val="100000"/>
              </a:lnSpc>
              <a:spcBef>
                <a:spcPts val="1000"/>
              </a:spcBef>
              <a:spcAft>
                <a:spcPts val="0"/>
              </a:spcAft>
              <a:buSzPts val="3700"/>
              <a:buNone/>
              <a:defRPr sz="3700"/>
            </a:lvl1pPr>
            <a:lvl2pPr lvl="1" algn="ctr">
              <a:lnSpc>
                <a:spcPct val="100000"/>
              </a:lnSpc>
              <a:spcBef>
                <a:spcPts val="500"/>
              </a:spcBef>
              <a:spcAft>
                <a:spcPts val="0"/>
              </a:spcAft>
              <a:buSzPts val="3700"/>
              <a:buNone/>
              <a:defRPr sz="3700"/>
            </a:lvl2pPr>
            <a:lvl3pPr lvl="2" algn="ctr">
              <a:lnSpc>
                <a:spcPct val="100000"/>
              </a:lnSpc>
              <a:spcBef>
                <a:spcPts val="500"/>
              </a:spcBef>
              <a:spcAft>
                <a:spcPts val="0"/>
              </a:spcAft>
              <a:buSzPts val="3700"/>
              <a:buNone/>
              <a:defRPr sz="3700"/>
            </a:lvl3pPr>
            <a:lvl4pPr lvl="3" algn="ctr">
              <a:lnSpc>
                <a:spcPct val="100000"/>
              </a:lnSpc>
              <a:spcBef>
                <a:spcPts val="500"/>
              </a:spcBef>
              <a:spcAft>
                <a:spcPts val="0"/>
              </a:spcAft>
              <a:buSzPts val="3700"/>
              <a:buNone/>
              <a:defRPr sz="3700"/>
            </a:lvl4pPr>
            <a:lvl5pPr lvl="4" algn="ctr">
              <a:lnSpc>
                <a:spcPct val="100000"/>
              </a:lnSpc>
              <a:spcBef>
                <a:spcPts val="500"/>
              </a:spcBef>
              <a:spcAft>
                <a:spcPts val="0"/>
              </a:spcAft>
              <a:buSzPts val="3700"/>
              <a:buNone/>
              <a:defRPr sz="3700"/>
            </a:lvl5pPr>
            <a:lvl6pPr lvl="5" algn="ctr">
              <a:lnSpc>
                <a:spcPct val="100000"/>
              </a:lnSpc>
              <a:spcBef>
                <a:spcPts val="500"/>
              </a:spcBef>
              <a:spcAft>
                <a:spcPts val="0"/>
              </a:spcAft>
              <a:buSzPts val="3700"/>
              <a:buNone/>
              <a:defRPr sz="3700"/>
            </a:lvl6pPr>
            <a:lvl7pPr lvl="6" algn="ctr">
              <a:lnSpc>
                <a:spcPct val="100000"/>
              </a:lnSpc>
              <a:spcBef>
                <a:spcPts val="500"/>
              </a:spcBef>
              <a:spcAft>
                <a:spcPts val="0"/>
              </a:spcAft>
              <a:buSzPts val="3700"/>
              <a:buNone/>
              <a:defRPr sz="3700"/>
            </a:lvl7pPr>
            <a:lvl8pPr lvl="7" algn="ctr">
              <a:lnSpc>
                <a:spcPct val="100000"/>
              </a:lnSpc>
              <a:spcBef>
                <a:spcPts val="500"/>
              </a:spcBef>
              <a:spcAft>
                <a:spcPts val="0"/>
              </a:spcAft>
              <a:buSzPts val="3700"/>
              <a:buNone/>
              <a:defRPr sz="3700"/>
            </a:lvl8pPr>
            <a:lvl9pPr lvl="8" algn="ctr">
              <a:lnSpc>
                <a:spcPct val="100000"/>
              </a:lnSpc>
              <a:spcBef>
                <a:spcPts val="500"/>
              </a:spcBef>
              <a:spcAft>
                <a:spcPts val="0"/>
              </a:spcAft>
              <a:buSzPts val="3700"/>
              <a:buNone/>
              <a:defRPr sz="3700"/>
            </a:lvl9pPr>
          </a:lstStyle>
          <a:p/>
        </p:txBody>
      </p:sp>
      <p:sp>
        <p:nvSpPr>
          <p:cNvPr id="204" name="Google Shape;204;g12f606da09c_0_95"/>
          <p:cNvSpPr txBox="1"/>
          <p:nvPr>
            <p:ph idx="12" type="sldNum"/>
          </p:nvPr>
        </p:nvSpPr>
        <p:spPr>
          <a:xfrm>
            <a:off x="11296610" y="6217622"/>
            <a:ext cx="731700" cy="524700"/>
          </a:xfrm>
          <a:prstGeom prst="rect">
            <a:avLst/>
          </a:prstGeom>
          <a:noFill/>
          <a:ln>
            <a:noFill/>
          </a:ln>
        </p:spPr>
        <p:txBody>
          <a:bodyPr anchorCtr="0" anchor="ctr" bIns="121900" lIns="121900" spcFirstLastPara="1" rIns="121900" wrap="square" tIns="121900">
            <a:noAutofit/>
          </a:bodyPr>
          <a:lstStyle>
            <a:lvl1pPr indent="0" lvl="0" marL="0" marR="0" rtl="0" algn="l">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1pPr>
            <a:lvl2pPr indent="0" lvl="1" marL="0" marR="0" rtl="0" algn="l">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2pPr>
            <a:lvl3pPr indent="0" lvl="2" marL="0" marR="0" rtl="0" algn="l">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3pPr>
            <a:lvl4pPr indent="0" lvl="3" marL="0" marR="0" rtl="0" algn="l">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4pPr>
            <a:lvl5pPr indent="0" lvl="4" marL="0" marR="0" rtl="0" algn="l">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5pPr>
            <a:lvl6pPr indent="0" lvl="5" marL="0" marR="0" rtl="0" algn="l">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6pPr>
            <a:lvl7pPr indent="0" lvl="6" marL="0" marR="0" rtl="0" algn="l">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7pPr>
            <a:lvl8pPr indent="0" lvl="7" marL="0" marR="0" rtl="0" algn="l">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8pPr>
            <a:lvl9pPr indent="0" lvl="8" marL="0" marR="0" rtl="0" algn="l">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mp; Text - Purple">
  <p:cSld name="Title &amp; Text - Purple">
    <p:spTree>
      <p:nvGrpSpPr>
        <p:cNvPr id="24" name="Shape 24"/>
        <p:cNvGrpSpPr/>
        <p:nvPr/>
      </p:nvGrpSpPr>
      <p:grpSpPr>
        <a:xfrm>
          <a:off x="0" y="0"/>
          <a:ext cx="0" cy="0"/>
          <a:chOff x="0" y="0"/>
          <a:chExt cx="0" cy="0"/>
        </a:xfrm>
      </p:grpSpPr>
      <p:sp>
        <p:nvSpPr>
          <p:cNvPr id="25" name="Google Shape;25;p34"/>
          <p:cNvSpPr txBox="1"/>
          <p:nvPr>
            <p:ph type="title"/>
          </p:nvPr>
        </p:nvSpPr>
        <p:spPr>
          <a:xfrm>
            <a:off x="656023"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accent3"/>
              </a:buClr>
              <a:buSzPts val="3600"/>
              <a:buFont typeface="Helvetica Neue"/>
              <a:buNone/>
              <a:defRPr b="1" sz="3600">
                <a:solidFill>
                  <a:schemeClr val="accent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cxnSp>
        <p:nvCxnSpPr>
          <p:cNvPr id="26" name="Google Shape;26;p34"/>
          <p:cNvCxnSpPr/>
          <p:nvPr/>
        </p:nvCxnSpPr>
        <p:spPr>
          <a:xfrm flipH="1" rot="10800000">
            <a:off x="656024" y="1635973"/>
            <a:ext cx="10820189" cy="33878"/>
          </a:xfrm>
          <a:prstGeom prst="straightConnector1">
            <a:avLst/>
          </a:prstGeom>
          <a:noFill/>
          <a:ln cap="flat" cmpd="sng" w="9525">
            <a:solidFill>
              <a:schemeClr val="accent3"/>
            </a:solidFill>
            <a:prstDash val="solid"/>
            <a:miter lim="800000"/>
            <a:headEnd len="sm" w="sm" type="none"/>
            <a:tailEnd len="sm" w="sm" type="none"/>
          </a:ln>
        </p:spPr>
      </p:cxnSp>
      <p:sp>
        <p:nvSpPr>
          <p:cNvPr id="27" name="Google Shape;27;p34"/>
          <p:cNvSpPr/>
          <p:nvPr/>
        </p:nvSpPr>
        <p:spPr>
          <a:xfrm>
            <a:off x="7858954" y="1589835"/>
            <a:ext cx="3617259" cy="92275"/>
          </a:xfrm>
          <a:prstGeom prst="rect">
            <a:avLst/>
          </a:prstGeom>
          <a:solidFill>
            <a:schemeClr val="accent3"/>
          </a:solidFill>
          <a:ln cap="flat" cmpd="sng" w="12700">
            <a:solidFill>
              <a:schemeClr val="accent3"/>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28" name="Google Shape;28;p34"/>
          <p:cNvSpPr txBox="1"/>
          <p:nvPr>
            <p:ph idx="1" type="body"/>
          </p:nvPr>
        </p:nvSpPr>
        <p:spPr>
          <a:xfrm>
            <a:off x="656022" y="1971675"/>
            <a:ext cx="10820015" cy="48577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accent1"/>
              </a:buClr>
              <a:buSzPts val="2800"/>
              <a:buNone/>
              <a:defRPr b="1">
                <a:solidFill>
                  <a:schemeClr val="accent1"/>
                </a:solidFill>
              </a:defRPr>
            </a:lvl1pPr>
            <a:lvl2pPr indent="-381000" lvl="1" marL="914400" algn="l">
              <a:lnSpc>
                <a:spcPct val="90000"/>
              </a:lnSpc>
              <a:spcBef>
                <a:spcPts val="500"/>
              </a:spcBef>
              <a:spcAft>
                <a:spcPts val="0"/>
              </a:spcAft>
              <a:buClr>
                <a:schemeClr val="accent1"/>
              </a:buClr>
              <a:buSzPts val="2400"/>
              <a:buChar char="•"/>
              <a:defRPr/>
            </a:lvl2pPr>
            <a:lvl3pPr indent="-355600" lvl="2" marL="1371600" algn="l">
              <a:lnSpc>
                <a:spcPct val="90000"/>
              </a:lnSpc>
              <a:spcBef>
                <a:spcPts val="500"/>
              </a:spcBef>
              <a:spcAft>
                <a:spcPts val="0"/>
              </a:spcAft>
              <a:buClr>
                <a:schemeClr val="accent1"/>
              </a:buClr>
              <a:buSzPts val="2000"/>
              <a:buChar char="•"/>
              <a:defRPr/>
            </a:lvl3pPr>
            <a:lvl4pPr indent="-342900" lvl="3" marL="1828800" algn="l">
              <a:lnSpc>
                <a:spcPct val="90000"/>
              </a:lnSpc>
              <a:spcBef>
                <a:spcPts val="500"/>
              </a:spcBef>
              <a:spcAft>
                <a:spcPts val="0"/>
              </a:spcAft>
              <a:buClr>
                <a:schemeClr val="accent1"/>
              </a:buClr>
              <a:buSzPts val="1800"/>
              <a:buChar char="•"/>
              <a:defRPr/>
            </a:lvl4pPr>
            <a:lvl5pPr indent="-342900" lvl="4" marL="2286000" algn="l">
              <a:lnSpc>
                <a:spcPct val="90000"/>
              </a:lnSpc>
              <a:spcBef>
                <a:spcPts val="500"/>
              </a:spcBef>
              <a:spcAft>
                <a:spcPts val="0"/>
              </a:spcAft>
              <a:buClr>
                <a:schemeClr val="accent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9" name="Google Shape;29;p34"/>
          <p:cNvSpPr txBox="1"/>
          <p:nvPr>
            <p:ph idx="2" type="body"/>
          </p:nvPr>
        </p:nvSpPr>
        <p:spPr>
          <a:xfrm>
            <a:off x="656021" y="2614612"/>
            <a:ext cx="10820015" cy="3729037"/>
          </a:xfrm>
          <a:prstGeom prst="rect">
            <a:avLst/>
          </a:prstGeom>
          <a:noFill/>
          <a:ln>
            <a:noFill/>
          </a:ln>
        </p:spPr>
        <p:txBody>
          <a:bodyPr anchorCtr="0" anchor="t" bIns="45700" lIns="91425" spcFirstLastPara="1" rIns="91425" wrap="square" tIns="45700">
            <a:normAutofit/>
          </a:bodyPr>
          <a:lstStyle>
            <a:lvl1pPr indent="-406400" lvl="0" marL="457200" algn="l">
              <a:lnSpc>
                <a:spcPct val="90000"/>
              </a:lnSpc>
              <a:spcBef>
                <a:spcPts val="1000"/>
              </a:spcBef>
              <a:spcAft>
                <a:spcPts val="0"/>
              </a:spcAft>
              <a:buClr>
                <a:schemeClr val="accent1"/>
              </a:buClr>
              <a:buSzPts val="2800"/>
              <a:buChar char="•"/>
              <a:defRPr>
                <a:solidFill>
                  <a:schemeClr val="dk1"/>
                </a:solidFill>
              </a:defRPr>
            </a:lvl1pPr>
            <a:lvl2pPr indent="-381000" lvl="1" marL="914400" algn="l">
              <a:lnSpc>
                <a:spcPct val="90000"/>
              </a:lnSpc>
              <a:spcBef>
                <a:spcPts val="500"/>
              </a:spcBef>
              <a:spcAft>
                <a:spcPts val="0"/>
              </a:spcAft>
              <a:buClr>
                <a:schemeClr val="accent1"/>
              </a:buClr>
              <a:buSzPts val="2400"/>
              <a:buChar char="•"/>
              <a:defRPr>
                <a:solidFill>
                  <a:schemeClr val="dk1"/>
                </a:solidFill>
              </a:defRPr>
            </a:lvl2pPr>
            <a:lvl3pPr indent="-355600" lvl="2" marL="1371600" algn="l">
              <a:lnSpc>
                <a:spcPct val="90000"/>
              </a:lnSpc>
              <a:spcBef>
                <a:spcPts val="500"/>
              </a:spcBef>
              <a:spcAft>
                <a:spcPts val="0"/>
              </a:spcAft>
              <a:buClr>
                <a:schemeClr val="accent1"/>
              </a:buClr>
              <a:buSzPts val="2000"/>
              <a:buChar char="•"/>
              <a:defRPr>
                <a:solidFill>
                  <a:schemeClr val="dk1"/>
                </a:solidFill>
              </a:defRPr>
            </a:lvl3pPr>
            <a:lvl4pPr indent="-342900" lvl="3" marL="1828800" algn="l">
              <a:lnSpc>
                <a:spcPct val="90000"/>
              </a:lnSpc>
              <a:spcBef>
                <a:spcPts val="500"/>
              </a:spcBef>
              <a:spcAft>
                <a:spcPts val="0"/>
              </a:spcAft>
              <a:buClr>
                <a:schemeClr val="accent1"/>
              </a:buClr>
              <a:buSzPts val="1800"/>
              <a:buChar char="•"/>
              <a:defRPr>
                <a:solidFill>
                  <a:schemeClr val="dk1"/>
                </a:solidFill>
              </a:defRPr>
            </a:lvl4pPr>
            <a:lvl5pPr indent="-342900" lvl="4" marL="2286000" algn="l">
              <a:lnSpc>
                <a:spcPct val="90000"/>
              </a:lnSpc>
              <a:spcBef>
                <a:spcPts val="500"/>
              </a:spcBef>
              <a:spcAft>
                <a:spcPts val="0"/>
              </a:spcAft>
              <a:buClr>
                <a:schemeClr val="accent1"/>
              </a:buClr>
              <a:buSzPts val="1800"/>
              <a:buChar char="•"/>
              <a:defRPr>
                <a:solidFill>
                  <a:schemeClr val="dk1"/>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plit - Purple">
  <p:cSld name="Split - Purple">
    <p:spTree>
      <p:nvGrpSpPr>
        <p:cNvPr id="30" name="Shape 30"/>
        <p:cNvGrpSpPr/>
        <p:nvPr/>
      </p:nvGrpSpPr>
      <p:grpSpPr>
        <a:xfrm>
          <a:off x="0" y="0"/>
          <a:ext cx="0" cy="0"/>
          <a:chOff x="0" y="0"/>
          <a:chExt cx="0" cy="0"/>
        </a:xfrm>
      </p:grpSpPr>
      <p:sp>
        <p:nvSpPr>
          <p:cNvPr id="31" name="Google Shape;31;p30"/>
          <p:cNvSpPr txBox="1"/>
          <p:nvPr>
            <p:ph idx="10" type="dt"/>
          </p:nvPr>
        </p:nvSpPr>
        <p:spPr>
          <a:xfrm>
            <a:off x="838200" y="6356350"/>
            <a:ext cx="2743200" cy="365125"/>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32" name="Google Shape;32;p30"/>
          <p:cNvSpPr/>
          <p:nvPr/>
        </p:nvSpPr>
        <p:spPr>
          <a:xfrm>
            <a:off x="0" y="0"/>
            <a:ext cx="3572540" cy="6858000"/>
          </a:xfrm>
          <a:prstGeom prst="rect">
            <a:avLst/>
          </a:prstGeom>
          <a:solidFill>
            <a:srgbClr val="97467D"/>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016794"/>
              </a:solidFill>
              <a:latin typeface="Calibri"/>
              <a:ea typeface="Calibri"/>
              <a:cs typeface="Calibri"/>
              <a:sym typeface="Calibri"/>
            </a:endParaRPr>
          </a:p>
        </p:txBody>
      </p:sp>
      <p:pic>
        <p:nvPicPr>
          <p:cNvPr id="33" name="Google Shape;33;p30"/>
          <p:cNvPicPr preferRelativeResize="0"/>
          <p:nvPr/>
        </p:nvPicPr>
        <p:blipFill rotWithShape="1">
          <a:blip r:embed="rId2">
            <a:alphaModFix amt="20000"/>
          </a:blip>
          <a:srcRect b="9029" l="4826" r="39371" t="9031"/>
          <a:stretch/>
        </p:blipFill>
        <p:spPr>
          <a:xfrm>
            <a:off x="0" y="0"/>
            <a:ext cx="3572540" cy="6858000"/>
          </a:xfrm>
          <a:prstGeom prst="rect">
            <a:avLst/>
          </a:prstGeom>
          <a:noFill/>
          <a:ln>
            <a:noFill/>
          </a:ln>
        </p:spPr>
      </p:pic>
      <p:sp>
        <p:nvSpPr>
          <p:cNvPr id="34" name="Google Shape;34;p30"/>
          <p:cNvSpPr txBox="1"/>
          <p:nvPr>
            <p:ph idx="1" type="body"/>
          </p:nvPr>
        </p:nvSpPr>
        <p:spPr>
          <a:xfrm>
            <a:off x="4100513" y="528638"/>
            <a:ext cx="7300912" cy="12715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026794"/>
              </a:buClr>
              <a:buSzPts val="3200"/>
              <a:buNone/>
              <a:defRPr b="1" sz="3200">
                <a:solidFill>
                  <a:srgbClr val="026794"/>
                </a:solidFill>
              </a:defRPr>
            </a:lvl1pPr>
            <a:lvl2pPr indent="-228600" lvl="1" marL="914400" algn="l">
              <a:lnSpc>
                <a:spcPct val="90000"/>
              </a:lnSpc>
              <a:spcBef>
                <a:spcPts val="500"/>
              </a:spcBef>
              <a:spcAft>
                <a:spcPts val="0"/>
              </a:spcAft>
              <a:buClr>
                <a:schemeClr val="dk1"/>
              </a:buClr>
              <a:buSzPts val="2400"/>
              <a:buNone/>
              <a:defRPr/>
            </a:lvl2pPr>
            <a:lvl3pPr indent="-228600" lvl="2" marL="1371600" algn="l">
              <a:lnSpc>
                <a:spcPct val="90000"/>
              </a:lnSpc>
              <a:spcBef>
                <a:spcPts val="500"/>
              </a:spcBef>
              <a:spcAft>
                <a:spcPts val="0"/>
              </a:spcAft>
              <a:buClr>
                <a:schemeClr val="dk1"/>
              </a:buClr>
              <a:buSzPts val="2000"/>
              <a:buNone/>
              <a:defRPr/>
            </a:lvl3pPr>
            <a:lvl4pPr indent="-228600" lvl="3" marL="1828800" algn="l">
              <a:lnSpc>
                <a:spcPct val="90000"/>
              </a:lnSpc>
              <a:spcBef>
                <a:spcPts val="500"/>
              </a:spcBef>
              <a:spcAft>
                <a:spcPts val="0"/>
              </a:spcAft>
              <a:buClr>
                <a:schemeClr val="dk1"/>
              </a:buClr>
              <a:buSzPts val="1800"/>
              <a:buNone/>
              <a:defRPr/>
            </a:lvl4pPr>
            <a:lvl5pPr indent="-228600" lvl="4" marL="2286000" algn="l">
              <a:lnSpc>
                <a:spcPct val="90000"/>
              </a:lnSpc>
              <a:spcBef>
                <a:spcPts val="500"/>
              </a:spcBef>
              <a:spcAft>
                <a:spcPts val="0"/>
              </a:spcAft>
              <a:buClr>
                <a:schemeClr val="dk1"/>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5" name="Google Shape;35;p30"/>
          <p:cNvSpPr txBox="1"/>
          <p:nvPr>
            <p:ph idx="2" type="body"/>
          </p:nvPr>
        </p:nvSpPr>
        <p:spPr>
          <a:xfrm>
            <a:off x="4100513" y="2400300"/>
            <a:ext cx="7300912" cy="2128838"/>
          </a:xfrm>
          <a:prstGeom prst="rect">
            <a:avLst/>
          </a:prstGeom>
          <a:noFill/>
          <a:ln>
            <a:noFill/>
          </a:ln>
        </p:spPr>
        <p:txBody>
          <a:bodyPr anchorCtr="0" anchor="t" bIns="45700" lIns="91425" spcFirstLastPara="1" rIns="91425" wrap="square" tIns="45700">
            <a:normAutofit/>
          </a:bodyPr>
          <a:lstStyle>
            <a:lvl1pPr indent="-406400" lvl="0" marL="457200" algn="l">
              <a:lnSpc>
                <a:spcPct val="90000"/>
              </a:lnSpc>
              <a:spcBef>
                <a:spcPts val="1000"/>
              </a:spcBef>
              <a:spcAft>
                <a:spcPts val="0"/>
              </a:spcAft>
              <a:buClr>
                <a:schemeClr val="accent1"/>
              </a:buClr>
              <a:buSzPts val="2800"/>
              <a:buChar char="•"/>
              <a:defRPr>
                <a:solidFill>
                  <a:schemeClr val="dk1"/>
                </a:solidFill>
              </a:defRPr>
            </a:lvl1pPr>
            <a:lvl2pPr indent="-381000" lvl="1" marL="914400" algn="l">
              <a:lnSpc>
                <a:spcPct val="90000"/>
              </a:lnSpc>
              <a:spcBef>
                <a:spcPts val="500"/>
              </a:spcBef>
              <a:spcAft>
                <a:spcPts val="0"/>
              </a:spcAft>
              <a:buClr>
                <a:schemeClr val="accent1"/>
              </a:buClr>
              <a:buSzPts val="2400"/>
              <a:buChar char="•"/>
              <a:defRPr>
                <a:solidFill>
                  <a:schemeClr val="dk1"/>
                </a:solidFill>
              </a:defRPr>
            </a:lvl2pPr>
            <a:lvl3pPr indent="-355600" lvl="2" marL="1371600" algn="l">
              <a:lnSpc>
                <a:spcPct val="90000"/>
              </a:lnSpc>
              <a:spcBef>
                <a:spcPts val="500"/>
              </a:spcBef>
              <a:spcAft>
                <a:spcPts val="0"/>
              </a:spcAft>
              <a:buClr>
                <a:schemeClr val="accent1"/>
              </a:buClr>
              <a:buSzPts val="2000"/>
              <a:buChar char="•"/>
              <a:defRPr>
                <a:solidFill>
                  <a:schemeClr val="dk1"/>
                </a:solidFill>
              </a:defRPr>
            </a:lvl3pPr>
            <a:lvl4pPr indent="-342900" lvl="3" marL="1828800" algn="l">
              <a:lnSpc>
                <a:spcPct val="90000"/>
              </a:lnSpc>
              <a:spcBef>
                <a:spcPts val="500"/>
              </a:spcBef>
              <a:spcAft>
                <a:spcPts val="0"/>
              </a:spcAft>
              <a:buClr>
                <a:schemeClr val="accent1"/>
              </a:buClr>
              <a:buSzPts val="1800"/>
              <a:buChar char="•"/>
              <a:defRPr>
                <a:solidFill>
                  <a:schemeClr val="dk1"/>
                </a:solidFill>
              </a:defRPr>
            </a:lvl4pPr>
            <a:lvl5pPr indent="-342900" lvl="4" marL="2286000" algn="l">
              <a:lnSpc>
                <a:spcPct val="90000"/>
              </a:lnSpc>
              <a:spcBef>
                <a:spcPts val="500"/>
              </a:spcBef>
              <a:spcAft>
                <a:spcPts val="0"/>
              </a:spcAft>
              <a:buClr>
                <a:schemeClr val="accent1"/>
              </a:buClr>
              <a:buSzPts val="1800"/>
              <a:buChar char="•"/>
              <a:defRPr>
                <a:solidFill>
                  <a:schemeClr val="dk1"/>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6" name="Google Shape;36;p30"/>
          <p:cNvSpPr txBox="1"/>
          <p:nvPr>
            <p:ph idx="3" type="body"/>
          </p:nvPr>
        </p:nvSpPr>
        <p:spPr>
          <a:xfrm>
            <a:off x="284417" y="528638"/>
            <a:ext cx="2970847" cy="4799266"/>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3600"/>
              <a:buNone/>
              <a:defRPr b="1" sz="3600">
                <a:solidFill>
                  <a:schemeClr val="lt1"/>
                </a:solidFill>
              </a:defRPr>
            </a:lvl1pPr>
            <a:lvl2pPr indent="-228600" lvl="1" marL="914400" algn="l">
              <a:lnSpc>
                <a:spcPct val="90000"/>
              </a:lnSpc>
              <a:spcBef>
                <a:spcPts val="500"/>
              </a:spcBef>
              <a:spcAft>
                <a:spcPts val="0"/>
              </a:spcAft>
              <a:buClr>
                <a:schemeClr val="dk1"/>
              </a:buClr>
              <a:buSzPts val="2400"/>
              <a:buNone/>
              <a:defRPr/>
            </a:lvl2pPr>
            <a:lvl3pPr indent="-228600" lvl="2" marL="1371600" algn="l">
              <a:lnSpc>
                <a:spcPct val="90000"/>
              </a:lnSpc>
              <a:spcBef>
                <a:spcPts val="500"/>
              </a:spcBef>
              <a:spcAft>
                <a:spcPts val="0"/>
              </a:spcAft>
              <a:buClr>
                <a:schemeClr val="dk1"/>
              </a:buClr>
              <a:buSzPts val="2000"/>
              <a:buNone/>
              <a:defRPr/>
            </a:lvl3pPr>
            <a:lvl4pPr indent="-228600" lvl="3" marL="1828800" algn="l">
              <a:lnSpc>
                <a:spcPct val="90000"/>
              </a:lnSpc>
              <a:spcBef>
                <a:spcPts val="500"/>
              </a:spcBef>
              <a:spcAft>
                <a:spcPts val="0"/>
              </a:spcAft>
              <a:buClr>
                <a:schemeClr val="dk1"/>
              </a:buClr>
              <a:buSzPts val="1800"/>
              <a:buNone/>
              <a:defRPr/>
            </a:lvl4pPr>
            <a:lvl5pPr indent="-228600" lvl="4" marL="2286000" algn="l">
              <a:lnSpc>
                <a:spcPct val="90000"/>
              </a:lnSpc>
              <a:spcBef>
                <a:spcPts val="500"/>
              </a:spcBef>
              <a:spcAft>
                <a:spcPts val="0"/>
              </a:spcAft>
              <a:buClr>
                <a:schemeClr val="dk1"/>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plit - Green">
  <p:cSld name="Split - Green">
    <p:spTree>
      <p:nvGrpSpPr>
        <p:cNvPr id="37" name="Shape 37"/>
        <p:cNvGrpSpPr/>
        <p:nvPr/>
      </p:nvGrpSpPr>
      <p:grpSpPr>
        <a:xfrm>
          <a:off x="0" y="0"/>
          <a:ext cx="0" cy="0"/>
          <a:chOff x="0" y="0"/>
          <a:chExt cx="0" cy="0"/>
        </a:xfrm>
      </p:grpSpPr>
      <p:sp>
        <p:nvSpPr>
          <p:cNvPr id="38" name="Google Shape;38;p32"/>
          <p:cNvSpPr txBox="1"/>
          <p:nvPr>
            <p:ph idx="10" type="dt"/>
          </p:nvPr>
        </p:nvSpPr>
        <p:spPr>
          <a:xfrm>
            <a:off x="838200" y="6356350"/>
            <a:ext cx="2743200" cy="365125"/>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39" name="Google Shape;39;p32"/>
          <p:cNvSpPr/>
          <p:nvPr/>
        </p:nvSpPr>
        <p:spPr>
          <a:xfrm>
            <a:off x="0" y="0"/>
            <a:ext cx="3572540" cy="6858000"/>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016794"/>
              </a:solidFill>
              <a:latin typeface="Calibri"/>
              <a:ea typeface="Calibri"/>
              <a:cs typeface="Calibri"/>
              <a:sym typeface="Calibri"/>
            </a:endParaRPr>
          </a:p>
        </p:txBody>
      </p:sp>
      <p:pic>
        <p:nvPicPr>
          <p:cNvPr id="40" name="Google Shape;40;p32"/>
          <p:cNvPicPr preferRelativeResize="0"/>
          <p:nvPr/>
        </p:nvPicPr>
        <p:blipFill rotWithShape="1">
          <a:blip r:embed="rId2">
            <a:alphaModFix amt="20000"/>
          </a:blip>
          <a:srcRect b="9029" l="4826" r="39371" t="9031"/>
          <a:stretch/>
        </p:blipFill>
        <p:spPr>
          <a:xfrm>
            <a:off x="0" y="0"/>
            <a:ext cx="3572540" cy="6858000"/>
          </a:xfrm>
          <a:prstGeom prst="rect">
            <a:avLst/>
          </a:prstGeom>
          <a:noFill/>
          <a:ln>
            <a:noFill/>
          </a:ln>
        </p:spPr>
      </p:pic>
      <p:sp>
        <p:nvSpPr>
          <p:cNvPr id="41" name="Google Shape;41;p32"/>
          <p:cNvSpPr txBox="1"/>
          <p:nvPr>
            <p:ph idx="1" type="body"/>
          </p:nvPr>
        </p:nvSpPr>
        <p:spPr>
          <a:xfrm>
            <a:off x="4100513" y="528638"/>
            <a:ext cx="7300912" cy="12715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accent2"/>
              </a:buClr>
              <a:buSzPts val="3200"/>
              <a:buNone/>
              <a:defRPr b="1" sz="3200">
                <a:solidFill>
                  <a:schemeClr val="accent2"/>
                </a:solidFill>
              </a:defRPr>
            </a:lvl1pPr>
            <a:lvl2pPr indent="-228600" lvl="1" marL="914400" algn="l">
              <a:lnSpc>
                <a:spcPct val="90000"/>
              </a:lnSpc>
              <a:spcBef>
                <a:spcPts val="500"/>
              </a:spcBef>
              <a:spcAft>
                <a:spcPts val="0"/>
              </a:spcAft>
              <a:buClr>
                <a:schemeClr val="dk1"/>
              </a:buClr>
              <a:buSzPts val="2400"/>
              <a:buNone/>
              <a:defRPr/>
            </a:lvl2pPr>
            <a:lvl3pPr indent="-228600" lvl="2" marL="1371600" algn="l">
              <a:lnSpc>
                <a:spcPct val="90000"/>
              </a:lnSpc>
              <a:spcBef>
                <a:spcPts val="500"/>
              </a:spcBef>
              <a:spcAft>
                <a:spcPts val="0"/>
              </a:spcAft>
              <a:buClr>
                <a:schemeClr val="dk1"/>
              </a:buClr>
              <a:buSzPts val="2000"/>
              <a:buNone/>
              <a:defRPr/>
            </a:lvl3pPr>
            <a:lvl4pPr indent="-228600" lvl="3" marL="1828800" algn="l">
              <a:lnSpc>
                <a:spcPct val="90000"/>
              </a:lnSpc>
              <a:spcBef>
                <a:spcPts val="500"/>
              </a:spcBef>
              <a:spcAft>
                <a:spcPts val="0"/>
              </a:spcAft>
              <a:buClr>
                <a:schemeClr val="dk1"/>
              </a:buClr>
              <a:buSzPts val="1800"/>
              <a:buNone/>
              <a:defRPr/>
            </a:lvl4pPr>
            <a:lvl5pPr indent="-228600" lvl="4" marL="2286000" algn="l">
              <a:lnSpc>
                <a:spcPct val="90000"/>
              </a:lnSpc>
              <a:spcBef>
                <a:spcPts val="500"/>
              </a:spcBef>
              <a:spcAft>
                <a:spcPts val="0"/>
              </a:spcAft>
              <a:buClr>
                <a:schemeClr val="dk1"/>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2" name="Google Shape;42;p32"/>
          <p:cNvSpPr txBox="1"/>
          <p:nvPr>
            <p:ph idx="2" type="body"/>
          </p:nvPr>
        </p:nvSpPr>
        <p:spPr>
          <a:xfrm>
            <a:off x="4100513" y="2400300"/>
            <a:ext cx="7300912" cy="2128838"/>
          </a:xfrm>
          <a:prstGeom prst="rect">
            <a:avLst/>
          </a:prstGeom>
          <a:noFill/>
          <a:ln>
            <a:noFill/>
          </a:ln>
        </p:spPr>
        <p:txBody>
          <a:bodyPr anchorCtr="0" anchor="t" bIns="45700" lIns="91425" spcFirstLastPara="1" rIns="91425" wrap="square" tIns="45700">
            <a:normAutofit/>
          </a:bodyPr>
          <a:lstStyle>
            <a:lvl1pPr indent="-406400" lvl="0" marL="457200" algn="l">
              <a:lnSpc>
                <a:spcPct val="90000"/>
              </a:lnSpc>
              <a:spcBef>
                <a:spcPts val="1000"/>
              </a:spcBef>
              <a:spcAft>
                <a:spcPts val="0"/>
              </a:spcAft>
              <a:buClr>
                <a:schemeClr val="accent4"/>
              </a:buClr>
              <a:buSzPts val="2800"/>
              <a:buChar char="•"/>
              <a:defRPr>
                <a:solidFill>
                  <a:schemeClr val="dk1"/>
                </a:solidFill>
              </a:defRPr>
            </a:lvl1pPr>
            <a:lvl2pPr indent="-381000" lvl="1" marL="914400" algn="l">
              <a:lnSpc>
                <a:spcPct val="90000"/>
              </a:lnSpc>
              <a:spcBef>
                <a:spcPts val="500"/>
              </a:spcBef>
              <a:spcAft>
                <a:spcPts val="0"/>
              </a:spcAft>
              <a:buClr>
                <a:schemeClr val="accent4"/>
              </a:buClr>
              <a:buSzPts val="2400"/>
              <a:buChar char="•"/>
              <a:defRPr>
                <a:solidFill>
                  <a:schemeClr val="dk1"/>
                </a:solidFill>
              </a:defRPr>
            </a:lvl2pPr>
            <a:lvl3pPr indent="-355600" lvl="2" marL="1371600" algn="l">
              <a:lnSpc>
                <a:spcPct val="90000"/>
              </a:lnSpc>
              <a:spcBef>
                <a:spcPts val="500"/>
              </a:spcBef>
              <a:spcAft>
                <a:spcPts val="0"/>
              </a:spcAft>
              <a:buClr>
                <a:schemeClr val="accent4"/>
              </a:buClr>
              <a:buSzPts val="2000"/>
              <a:buChar char="•"/>
              <a:defRPr>
                <a:solidFill>
                  <a:schemeClr val="dk1"/>
                </a:solidFill>
              </a:defRPr>
            </a:lvl3pPr>
            <a:lvl4pPr indent="-342900" lvl="3" marL="1828800" algn="l">
              <a:lnSpc>
                <a:spcPct val="90000"/>
              </a:lnSpc>
              <a:spcBef>
                <a:spcPts val="500"/>
              </a:spcBef>
              <a:spcAft>
                <a:spcPts val="0"/>
              </a:spcAft>
              <a:buClr>
                <a:schemeClr val="accent4"/>
              </a:buClr>
              <a:buSzPts val="1800"/>
              <a:buChar char="•"/>
              <a:defRPr>
                <a:solidFill>
                  <a:schemeClr val="dk1"/>
                </a:solidFill>
              </a:defRPr>
            </a:lvl4pPr>
            <a:lvl5pPr indent="-342900" lvl="4" marL="2286000" algn="l">
              <a:lnSpc>
                <a:spcPct val="90000"/>
              </a:lnSpc>
              <a:spcBef>
                <a:spcPts val="500"/>
              </a:spcBef>
              <a:spcAft>
                <a:spcPts val="0"/>
              </a:spcAft>
              <a:buClr>
                <a:schemeClr val="accent4"/>
              </a:buClr>
              <a:buSzPts val="1800"/>
              <a:buChar char="•"/>
              <a:defRPr>
                <a:solidFill>
                  <a:schemeClr val="dk1"/>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3" name="Google Shape;43;p32"/>
          <p:cNvSpPr txBox="1"/>
          <p:nvPr>
            <p:ph idx="3" type="body"/>
          </p:nvPr>
        </p:nvSpPr>
        <p:spPr>
          <a:xfrm>
            <a:off x="284417" y="528638"/>
            <a:ext cx="2970847" cy="4799266"/>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3600"/>
              <a:buNone/>
              <a:defRPr b="1" sz="3600">
                <a:solidFill>
                  <a:schemeClr val="lt1"/>
                </a:solidFill>
              </a:defRPr>
            </a:lvl1pPr>
            <a:lvl2pPr indent="-228600" lvl="1" marL="914400" algn="l">
              <a:lnSpc>
                <a:spcPct val="90000"/>
              </a:lnSpc>
              <a:spcBef>
                <a:spcPts val="500"/>
              </a:spcBef>
              <a:spcAft>
                <a:spcPts val="0"/>
              </a:spcAft>
              <a:buClr>
                <a:schemeClr val="dk1"/>
              </a:buClr>
              <a:buSzPts val="2400"/>
              <a:buNone/>
              <a:defRPr/>
            </a:lvl2pPr>
            <a:lvl3pPr indent="-228600" lvl="2" marL="1371600" algn="l">
              <a:lnSpc>
                <a:spcPct val="90000"/>
              </a:lnSpc>
              <a:spcBef>
                <a:spcPts val="500"/>
              </a:spcBef>
              <a:spcAft>
                <a:spcPts val="0"/>
              </a:spcAft>
              <a:buClr>
                <a:schemeClr val="dk1"/>
              </a:buClr>
              <a:buSzPts val="2000"/>
              <a:buNone/>
              <a:defRPr/>
            </a:lvl3pPr>
            <a:lvl4pPr indent="-228600" lvl="3" marL="1828800" algn="l">
              <a:lnSpc>
                <a:spcPct val="90000"/>
              </a:lnSpc>
              <a:spcBef>
                <a:spcPts val="500"/>
              </a:spcBef>
              <a:spcAft>
                <a:spcPts val="0"/>
              </a:spcAft>
              <a:buClr>
                <a:schemeClr val="dk1"/>
              </a:buClr>
              <a:buSzPts val="1800"/>
              <a:buNone/>
              <a:defRPr/>
            </a:lvl4pPr>
            <a:lvl5pPr indent="-228600" lvl="4" marL="2286000" algn="l">
              <a:lnSpc>
                <a:spcPct val="90000"/>
              </a:lnSpc>
              <a:spcBef>
                <a:spcPts val="500"/>
              </a:spcBef>
              <a:spcAft>
                <a:spcPts val="0"/>
              </a:spcAft>
              <a:buClr>
                <a:schemeClr val="dk1"/>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plit - Blue">
  <p:cSld name="Split - Blue">
    <p:spTree>
      <p:nvGrpSpPr>
        <p:cNvPr id="44" name="Shape 44"/>
        <p:cNvGrpSpPr/>
        <p:nvPr/>
      </p:nvGrpSpPr>
      <p:grpSpPr>
        <a:xfrm>
          <a:off x="0" y="0"/>
          <a:ext cx="0" cy="0"/>
          <a:chOff x="0" y="0"/>
          <a:chExt cx="0" cy="0"/>
        </a:xfrm>
      </p:grpSpPr>
      <p:sp>
        <p:nvSpPr>
          <p:cNvPr id="45" name="Google Shape;45;p29"/>
          <p:cNvSpPr txBox="1"/>
          <p:nvPr>
            <p:ph idx="10" type="dt"/>
          </p:nvPr>
        </p:nvSpPr>
        <p:spPr>
          <a:xfrm>
            <a:off x="838200" y="6356350"/>
            <a:ext cx="2743200" cy="365125"/>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46" name="Google Shape;46;p29"/>
          <p:cNvSpPr/>
          <p:nvPr/>
        </p:nvSpPr>
        <p:spPr>
          <a:xfrm>
            <a:off x="0" y="0"/>
            <a:ext cx="3572540" cy="685800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016794"/>
              </a:solidFill>
              <a:latin typeface="Calibri"/>
              <a:ea typeface="Calibri"/>
              <a:cs typeface="Calibri"/>
              <a:sym typeface="Calibri"/>
            </a:endParaRPr>
          </a:p>
        </p:txBody>
      </p:sp>
      <p:pic>
        <p:nvPicPr>
          <p:cNvPr id="47" name="Google Shape;47;p29"/>
          <p:cNvPicPr preferRelativeResize="0"/>
          <p:nvPr/>
        </p:nvPicPr>
        <p:blipFill rotWithShape="1">
          <a:blip r:embed="rId2">
            <a:alphaModFix amt="20000"/>
          </a:blip>
          <a:srcRect b="9029" l="4826" r="39371" t="9031"/>
          <a:stretch/>
        </p:blipFill>
        <p:spPr>
          <a:xfrm>
            <a:off x="0" y="0"/>
            <a:ext cx="3572540" cy="6858000"/>
          </a:xfrm>
          <a:prstGeom prst="rect">
            <a:avLst/>
          </a:prstGeom>
          <a:noFill/>
          <a:ln>
            <a:noFill/>
          </a:ln>
        </p:spPr>
      </p:pic>
      <p:sp>
        <p:nvSpPr>
          <p:cNvPr id="48" name="Google Shape;48;p29"/>
          <p:cNvSpPr txBox="1"/>
          <p:nvPr>
            <p:ph idx="1" type="body"/>
          </p:nvPr>
        </p:nvSpPr>
        <p:spPr>
          <a:xfrm>
            <a:off x="4100513" y="528638"/>
            <a:ext cx="7300912" cy="12715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026794"/>
              </a:buClr>
              <a:buSzPts val="3200"/>
              <a:buNone/>
              <a:defRPr b="1" sz="3200">
                <a:solidFill>
                  <a:srgbClr val="026794"/>
                </a:solidFill>
              </a:defRPr>
            </a:lvl1pPr>
            <a:lvl2pPr indent="-228600" lvl="1" marL="914400" algn="l">
              <a:lnSpc>
                <a:spcPct val="90000"/>
              </a:lnSpc>
              <a:spcBef>
                <a:spcPts val="500"/>
              </a:spcBef>
              <a:spcAft>
                <a:spcPts val="0"/>
              </a:spcAft>
              <a:buClr>
                <a:schemeClr val="dk1"/>
              </a:buClr>
              <a:buSzPts val="2400"/>
              <a:buNone/>
              <a:defRPr/>
            </a:lvl2pPr>
            <a:lvl3pPr indent="-228600" lvl="2" marL="1371600" algn="l">
              <a:lnSpc>
                <a:spcPct val="90000"/>
              </a:lnSpc>
              <a:spcBef>
                <a:spcPts val="500"/>
              </a:spcBef>
              <a:spcAft>
                <a:spcPts val="0"/>
              </a:spcAft>
              <a:buClr>
                <a:schemeClr val="dk1"/>
              </a:buClr>
              <a:buSzPts val="2000"/>
              <a:buNone/>
              <a:defRPr/>
            </a:lvl3pPr>
            <a:lvl4pPr indent="-228600" lvl="3" marL="1828800" algn="l">
              <a:lnSpc>
                <a:spcPct val="90000"/>
              </a:lnSpc>
              <a:spcBef>
                <a:spcPts val="500"/>
              </a:spcBef>
              <a:spcAft>
                <a:spcPts val="0"/>
              </a:spcAft>
              <a:buClr>
                <a:schemeClr val="dk1"/>
              </a:buClr>
              <a:buSzPts val="1800"/>
              <a:buNone/>
              <a:defRPr/>
            </a:lvl4pPr>
            <a:lvl5pPr indent="-228600" lvl="4" marL="2286000" algn="l">
              <a:lnSpc>
                <a:spcPct val="90000"/>
              </a:lnSpc>
              <a:spcBef>
                <a:spcPts val="500"/>
              </a:spcBef>
              <a:spcAft>
                <a:spcPts val="0"/>
              </a:spcAft>
              <a:buClr>
                <a:schemeClr val="dk1"/>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9" name="Google Shape;49;p29"/>
          <p:cNvSpPr txBox="1"/>
          <p:nvPr>
            <p:ph idx="2" type="body"/>
          </p:nvPr>
        </p:nvSpPr>
        <p:spPr>
          <a:xfrm>
            <a:off x="4100513" y="2400300"/>
            <a:ext cx="7300912" cy="2128838"/>
          </a:xfrm>
          <a:prstGeom prst="rect">
            <a:avLst/>
          </a:prstGeom>
          <a:noFill/>
          <a:ln>
            <a:noFill/>
          </a:ln>
        </p:spPr>
        <p:txBody>
          <a:bodyPr anchorCtr="0" anchor="t" bIns="45700" lIns="91425" spcFirstLastPara="1" rIns="91425" wrap="square" tIns="45700">
            <a:normAutofit/>
          </a:bodyPr>
          <a:lstStyle>
            <a:lvl1pPr indent="-406400" lvl="0" marL="457200" algn="l">
              <a:lnSpc>
                <a:spcPct val="90000"/>
              </a:lnSpc>
              <a:spcBef>
                <a:spcPts val="1000"/>
              </a:spcBef>
              <a:spcAft>
                <a:spcPts val="0"/>
              </a:spcAft>
              <a:buClr>
                <a:schemeClr val="accent3"/>
              </a:buClr>
              <a:buSzPts val="2800"/>
              <a:buChar char="•"/>
              <a:defRPr>
                <a:solidFill>
                  <a:schemeClr val="dk1"/>
                </a:solidFill>
              </a:defRPr>
            </a:lvl1pPr>
            <a:lvl2pPr indent="-381000" lvl="1" marL="914400" algn="l">
              <a:lnSpc>
                <a:spcPct val="90000"/>
              </a:lnSpc>
              <a:spcBef>
                <a:spcPts val="500"/>
              </a:spcBef>
              <a:spcAft>
                <a:spcPts val="0"/>
              </a:spcAft>
              <a:buClr>
                <a:schemeClr val="accent3"/>
              </a:buClr>
              <a:buSzPts val="2400"/>
              <a:buChar char="•"/>
              <a:defRPr>
                <a:solidFill>
                  <a:schemeClr val="dk1"/>
                </a:solidFill>
              </a:defRPr>
            </a:lvl2pPr>
            <a:lvl3pPr indent="-355600" lvl="2" marL="1371600" algn="l">
              <a:lnSpc>
                <a:spcPct val="90000"/>
              </a:lnSpc>
              <a:spcBef>
                <a:spcPts val="500"/>
              </a:spcBef>
              <a:spcAft>
                <a:spcPts val="0"/>
              </a:spcAft>
              <a:buClr>
                <a:schemeClr val="accent3"/>
              </a:buClr>
              <a:buSzPts val="2000"/>
              <a:buChar char="•"/>
              <a:defRPr>
                <a:solidFill>
                  <a:schemeClr val="dk1"/>
                </a:solidFill>
              </a:defRPr>
            </a:lvl3pPr>
            <a:lvl4pPr indent="-342900" lvl="3" marL="1828800" algn="l">
              <a:lnSpc>
                <a:spcPct val="90000"/>
              </a:lnSpc>
              <a:spcBef>
                <a:spcPts val="500"/>
              </a:spcBef>
              <a:spcAft>
                <a:spcPts val="0"/>
              </a:spcAft>
              <a:buClr>
                <a:schemeClr val="accent3"/>
              </a:buClr>
              <a:buSzPts val="1800"/>
              <a:buChar char="•"/>
              <a:defRPr>
                <a:solidFill>
                  <a:schemeClr val="dk1"/>
                </a:solidFill>
              </a:defRPr>
            </a:lvl4pPr>
            <a:lvl5pPr indent="-342900" lvl="4" marL="2286000" algn="l">
              <a:lnSpc>
                <a:spcPct val="90000"/>
              </a:lnSpc>
              <a:spcBef>
                <a:spcPts val="500"/>
              </a:spcBef>
              <a:spcAft>
                <a:spcPts val="0"/>
              </a:spcAft>
              <a:buClr>
                <a:schemeClr val="accent3"/>
              </a:buClr>
              <a:buSzPts val="1800"/>
              <a:buChar char="•"/>
              <a:defRPr>
                <a:solidFill>
                  <a:schemeClr val="dk1"/>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0" name="Google Shape;50;p29"/>
          <p:cNvSpPr txBox="1"/>
          <p:nvPr>
            <p:ph idx="3" type="body"/>
          </p:nvPr>
        </p:nvSpPr>
        <p:spPr>
          <a:xfrm>
            <a:off x="284417" y="528638"/>
            <a:ext cx="2970847" cy="4799266"/>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3600"/>
              <a:buNone/>
              <a:defRPr b="1" sz="3600">
                <a:solidFill>
                  <a:schemeClr val="lt1"/>
                </a:solidFill>
              </a:defRPr>
            </a:lvl1pPr>
            <a:lvl2pPr indent="-228600" lvl="1" marL="914400" algn="l">
              <a:lnSpc>
                <a:spcPct val="90000"/>
              </a:lnSpc>
              <a:spcBef>
                <a:spcPts val="500"/>
              </a:spcBef>
              <a:spcAft>
                <a:spcPts val="0"/>
              </a:spcAft>
              <a:buClr>
                <a:schemeClr val="dk1"/>
              </a:buClr>
              <a:buSzPts val="2400"/>
              <a:buNone/>
              <a:defRPr/>
            </a:lvl2pPr>
            <a:lvl3pPr indent="-228600" lvl="2" marL="1371600" algn="l">
              <a:lnSpc>
                <a:spcPct val="90000"/>
              </a:lnSpc>
              <a:spcBef>
                <a:spcPts val="500"/>
              </a:spcBef>
              <a:spcAft>
                <a:spcPts val="0"/>
              </a:spcAft>
              <a:buClr>
                <a:schemeClr val="dk1"/>
              </a:buClr>
              <a:buSzPts val="2000"/>
              <a:buNone/>
              <a:defRPr/>
            </a:lvl3pPr>
            <a:lvl4pPr indent="-228600" lvl="3" marL="1828800" algn="l">
              <a:lnSpc>
                <a:spcPct val="90000"/>
              </a:lnSpc>
              <a:spcBef>
                <a:spcPts val="500"/>
              </a:spcBef>
              <a:spcAft>
                <a:spcPts val="0"/>
              </a:spcAft>
              <a:buClr>
                <a:schemeClr val="dk1"/>
              </a:buClr>
              <a:buSzPts val="1800"/>
              <a:buNone/>
              <a:defRPr/>
            </a:lvl4pPr>
            <a:lvl5pPr indent="-228600" lvl="4" marL="2286000" algn="l">
              <a:lnSpc>
                <a:spcPct val="90000"/>
              </a:lnSpc>
              <a:spcBef>
                <a:spcPts val="500"/>
              </a:spcBef>
              <a:spcAft>
                <a:spcPts val="0"/>
              </a:spcAft>
              <a:buClr>
                <a:schemeClr val="dk1"/>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mp; Text - Green">
  <p:cSld name="Title &amp; Text - Green">
    <p:spTree>
      <p:nvGrpSpPr>
        <p:cNvPr id="51" name="Shape 51"/>
        <p:cNvGrpSpPr/>
        <p:nvPr/>
      </p:nvGrpSpPr>
      <p:grpSpPr>
        <a:xfrm>
          <a:off x="0" y="0"/>
          <a:ext cx="0" cy="0"/>
          <a:chOff x="0" y="0"/>
          <a:chExt cx="0" cy="0"/>
        </a:xfrm>
      </p:grpSpPr>
      <p:sp>
        <p:nvSpPr>
          <p:cNvPr id="52" name="Google Shape;52;p36"/>
          <p:cNvSpPr txBox="1"/>
          <p:nvPr>
            <p:ph type="title"/>
          </p:nvPr>
        </p:nvSpPr>
        <p:spPr>
          <a:xfrm>
            <a:off x="656023"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accent4"/>
              </a:buClr>
              <a:buSzPts val="3600"/>
              <a:buFont typeface="Helvetica Neue"/>
              <a:buNone/>
              <a:defRPr b="1" sz="3600">
                <a:solidFill>
                  <a:schemeClr val="accent4"/>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cxnSp>
        <p:nvCxnSpPr>
          <p:cNvPr id="53" name="Google Shape;53;p36"/>
          <p:cNvCxnSpPr/>
          <p:nvPr/>
        </p:nvCxnSpPr>
        <p:spPr>
          <a:xfrm flipH="1" rot="10800000">
            <a:off x="656024" y="1635973"/>
            <a:ext cx="10820189" cy="33878"/>
          </a:xfrm>
          <a:prstGeom prst="straightConnector1">
            <a:avLst/>
          </a:prstGeom>
          <a:noFill/>
          <a:ln cap="flat" cmpd="sng" w="9525">
            <a:solidFill>
              <a:schemeClr val="accent4"/>
            </a:solidFill>
            <a:prstDash val="solid"/>
            <a:miter lim="800000"/>
            <a:headEnd len="sm" w="sm" type="none"/>
            <a:tailEnd len="sm" w="sm" type="none"/>
          </a:ln>
        </p:spPr>
      </p:cxnSp>
      <p:sp>
        <p:nvSpPr>
          <p:cNvPr id="54" name="Google Shape;54;p36"/>
          <p:cNvSpPr/>
          <p:nvPr/>
        </p:nvSpPr>
        <p:spPr>
          <a:xfrm>
            <a:off x="7858954" y="1589835"/>
            <a:ext cx="3617259" cy="92275"/>
          </a:xfrm>
          <a:prstGeom prst="rect">
            <a:avLst/>
          </a:prstGeom>
          <a:solidFill>
            <a:schemeClr val="accent4"/>
          </a:solidFill>
          <a:ln cap="flat" cmpd="sng" w="12700">
            <a:solidFill>
              <a:schemeClr val="accent4"/>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55" name="Google Shape;55;p36"/>
          <p:cNvSpPr txBox="1"/>
          <p:nvPr>
            <p:ph idx="1" type="body"/>
          </p:nvPr>
        </p:nvSpPr>
        <p:spPr>
          <a:xfrm>
            <a:off x="656022" y="1971675"/>
            <a:ext cx="10820015" cy="428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accent2"/>
              </a:buClr>
              <a:buSzPts val="2800"/>
              <a:buNone/>
              <a:defRPr b="1">
                <a:solidFill>
                  <a:schemeClr val="accent2"/>
                </a:solidFill>
              </a:defRPr>
            </a:lvl1pPr>
            <a:lvl2pPr indent="-381000" lvl="1" marL="914400" algn="l">
              <a:lnSpc>
                <a:spcPct val="90000"/>
              </a:lnSpc>
              <a:spcBef>
                <a:spcPts val="500"/>
              </a:spcBef>
              <a:spcAft>
                <a:spcPts val="0"/>
              </a:spcAft>
              <a:buClr>
                <a:schemeClr val="accent2"/>
              </a:buClr>
              <a:buSzPts val="2400"/>
              <a:buChar char="•"/>
              <a:defRPr/>
            </a:lvl2pPr>
            <a:lvl3pPr indent="-355600" lvl="2" marL="1371600" algn="l">
              <a:lnSpc>
                <a:spcPct val="90000"/>
              </a:lnSpc>
              <a:spcBef>
                <a:spcPts val="500"/>
              </a:spcBef>
              <a:spcAft>
                <a:spcPts val="0"/>
              </a:spcAft>
              <a:buClr>
                <a:schemeClr val="accent2"/>
              </a:buClr>
              <a:buSzPts val="2000"/>
              <a:buChar char="•"/>
              <a:defRPr/>
            </a:lvl3pPr>
            <a:lvl4pPr indent="-342900" lvl="3" marL="1828800" algn="l">
              <a:lnSpc>
                <a:spcPct val="90000"/>
              </a:lnSpc>
              <a:spcBef>
                <a:spcPts val="500"/>
              </a:spcBef>
              <a:spcAft>
                <a:spcPts val="0"/>
              </a:spcAft>
              <a:buClr>
                <a:schemeClr val="accent2"/>
              </a:buClr>
              <a:buSzPts val="1800"/>
              <a:buChar char="•"/>
              <a:defRPr/>
            </a:lvl4pPr>
            <a:lvl5pPr indent="-342900" lvl="4" marL="2286000" algn="l">
              <a:lnSpc>
                <a:spcPct val="90000"/>
              </a:lnSpc>
              <a:spcBef>
                <a:spcPts val="500"/>
              </a:spcBef>
              <a:spcAft>
                <a:spcPts val="0"/>
              </a:spcAft>
              <a:buClr>
                <a:schemeClr val="accent2"/>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6" name="Google Shape;56;p36"/>
          <p:cNvSpPr txBox="1"/>
          <p:nvPr>
            <p:ph idx="2" type="body"/>
          </p:nvPr>
        </p:nvSpPr>
        <p:spPr>
          <a:xfrm>
            <a:off x="656021" y="2614612"/>
            <a:ext cx="10820015" cy="3729037"/>
          </a:xfrm>
          <a:prstGeom prst="rect">
            <a:avLst/>
          </a:prstGeom>
          <a:noFill/>
          <a:ln>
            <a:noFill/>
          </a:ln>
        </p:spPr>
        <p:txBody>
          <a:bodyPr anchorCtr="0" anchor="t" bIns="45700" lIns="91425" spcFirstLastPara="1" rIns="91425" wrap="square" tIns="45700">
            <a:normAutofit/>
          </a:bodyPr>
          <a:lstStyle>
            <a:lvl1pPr indent="-406400" lvl="0" marL="457200" algn="l">
              <a:lnSpc>
                <a:spcPct val="90000"/>
              </a:lnSpc>
              <a:spcBef>
                <a:spcPts val="1000"/>
              </a:spcBef>
              <a:spcAft>
                <a:spcPts val="0"/>
              </a:spcAft>
              <a:buClr>
                <a:schemeClr val="accent2"/>
              </a:buClr>
              <a:buSzPts val="2800"/>
              <a:buChar char="•"/>
              <a:defRPr>
                <a:solidFill>
                  <a:schemeClr val="dk1"/>
                </a:solidFill>
              </a:defRPr>
            </a:lvl1pPr>
            <a:lvl2pPr indent="-381000" lvl="1" marL="914400" algn="l">
              <a:lnSpc>
                <a:spcPct val="90000"/>
              </a:lnSpc>
              <a:spcBef>
                <a:spcPts val="500"/>
              </a:spcBef>
              <a:spcAft>
                <a:spcPts val="0"/>
              </a:spcAft>
              <a:buClr>
                <a:schemeClr val="accent2"/>
              </a:buClr>
              <a:buSzPts val="2400"/>
              <a:buChar char="•"/>
              <a:defRPr>
                <a:solidFill>
                  <a:schemeClr val="dk1"/>
                </a:solidFill>
              </a:defRPr>
            </a:lvl2pPr>
            <a:lvl3pPr indent="-355600" lvl="2" marL="1371600" algn="l">
              <a:lnSpc>
                <a:spcPct val="90000"/>
              </a:lnSpc>
              <a:spcBef>
                <a:spcPts val="500"/>
              </a:spcBef>
              <a:spcAft>
                <a:spcPts val="0"/>
              </a:spcAft>
              <a:buClr>
                <a:schemeClr val="accent2"/>
              </a:buClr>
              <a:buSzPts val="2000"/>
              <a:buChar char="•"/>
              <a:defRPr>
                <a:solidFill>
                  <a:schemeClr val="dk1"/>
                </a:solidFill>
              </a:defRPr>
            </a:lvl3pPr>
            <a:lvl4pPr indent="-342900" lvl="3" marL="1828800" algn="l">
              <a:lnSpc>
                <a:spcPct val="90000"/>
              </a:lnSpc>
              <a:spcBef>
                <a:spcPts val="500"/>
              </a:spcBef>
              <a:spcAft>
                <a:spcPts val="0"/>
              </a:spcAft>
              <a:buClr>
                <a:schemeClr val="accent2"/>
              </a:buClr>
              <a:buSzPts val="1800"/>
              <a:buChar char="•"/>
              <a:defRPr>
                <a:solidFill>
                  <a:schemeClr val="dk1"/>
                </a:solidFill>
              </a:defRPr>
            </a:lvl4pPr>
            <a:lvl5pPr indent="-342900" lvl="4" marL="2286000" algn="l">
              <a:lnSpc>
                <a:spcPct val="90000"/>
              </a:lnSpc>
              <a:spcBef>
                <a:spcPts val="500"/>
              </a:spcBef>
              <a:spcAft>
                <a:spcPts val="0"/>
              </a:spcAft>
              <a:buClr>
                <a:schemeClr val="accent2"/>
              </a:buClr>
              <a:buSzPts val="1800"/>
              <a:buChar char="•"/>
              <a:defRPr>
                <a:solidFill>
                  <a:schemeClr val="dk1"/>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p:cSld name="Blank">
    <p:spTree>
      <p:nvGrpSpPr>
        <p:cNvPr id="57" name="Shape 57"/>
        <p:cNvGrpSpPr/>
        <p:nvPr/>
      </p:nvGrpSpPr>
      <p:grpSpPr>
        <a:xfrm>
          <a:off x="0" y="0"/>
          <a:ext cx="0" cy="0"/>
          <a:chOff x="0" y="0"/>
          <a:chExt cx="0" cy="0"/>
        </a:xfrm>
      </p:grpSpPr>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mp; Text - Teal">
  <p:cSld name="Title &amp; Text - Teal">
    <p:spTree>
      <p:nvGrpSpPr>
        <p:cNvPr id="58" name="Shape 58"/>
        <p:cNvGrpSpPr/>
        <p:nvPr/>
      </p:nvGrpSpPr>
      <p:grpSpPr>
        <a:xfrm>
          <a:off x="0" y="0"/>
          <a:ext cx="0" cy="0"/>
          <a:chOff x="0" y="0"/>
          <a:chExt cx="0" cy="0"/>
        </a:xfrm>
      </p:grpSpPr>
      <p:sp>
        <p:nvSpPr>
          <p:cNvPr id="59" name="Google Shape;59;p35"/>
          <p:cNvSpPr txBox="1"/>
          <p:nvPr>
            <p:ph type="title"/>
          </p:nvPr>
        </p:nvSpPr>
        <p:spPr>
          <a:xfrm>
            <a:off x="656023"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accent5"/>
              </a:buClr>
              <a:buSzPts val="3600"/>
              <a:buFont typeface="Helvetica Neue"/>
              <a:buNone/>
              <a:defRPr b="1" sz="3600">
                <a:solidFill>
                  <a:schemeClr val="accent5"/>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cxnSp>
        <p:nvCxnSpPr>
          <p:cNvPr id="60" name="Google Shape;60;p35"/>
          <p:cNvCxnSpPr/>
          <p:nvPr/>
        </p:nvCxnSpPr>
        <p:spPr>
          <a:xfrm flipH="1" rot="10800000">
            <a:off x="656024" y="1635973"/>
            <a:ext cx="10820189" cy="33878"/>
          </a:xfrm>
          <a:prstGeom prst="straightConnector1">
            <a:avLst/>
          </a:prstGeom>
          <a:noFill/>
          <a:ln cap="flat" cmpd="sng" w="9525">
            <a:solidFill>
              <a:schemeClr val="accent5"/>
            </a:solidFill>
            <a:prstDash val="solid"/>
            <a:miter lim="800000"/>
            <a:headEnd len="sm" w="sm" type="none"/>
            <a:tailEnd len="sm" w="sm" type="none"/>
          </a:ln>
        </p:spPr>
      </p:cxnSp>
      <p:sp>
        <p:nvSpPr>
          <p:cNvPr id="61" name="Google Shape;61;p35"/>
          <p:cNvSpPr/>
          <p:nvPr/>
        </p:nvSpPr>
        <p:spPr>
          <a:xfrm>
            <a:off x="7858954" y="1589835"/>
            <a:ext cx="3617259" cy="92275"/>
          </a:xfrm>
          <a:prstGeom prst="rect">
            <a:avLst/>
          </a:prstGeom>
          <a:solidFill>
            <a:schemeClr val="accent5"/>
          </a:solidFill>
          <a:ln cap="flat" cmpd="sng" w="12700">
            <a:solidFill>
              <a:schemeClr val="accent5"/>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62" name="Google Shape;62;p35"/>
          <p:cNvSpPr txBox="1"/>
          <p:nvPr>
            <p:ph idx="1" type="body"/>
          </p:nvPr>
        </p:nvSpPr>
        <p:spPr>
          <a:xfrm>
            <a:off x="656022" y="1971676"/>
            <a:ext cx="10820015" cy="57150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accent6"/>
              </a:buClr>
              <a:buSzPts val="2800"/>
              <a:buNone/>
              <a:defRPr b="1">
                <a:solidFill>
                  <a:schemeClr val="accent6"/>
                </a:solidFill>
              </a:defRPr>
            </a:lvl1pPr>
            <a:lvl2pPr indent="-381000" lvl="1" marL="914400" algn="l">
              <a:lnSpc>
                <a:spcPct val="90000"/>
              </a:lnSpc>
              <a:spcBef>
                <a:spcPts val="500"/>
              </a:spcBef>
              <a:spcAft>
                <a:spcPts val="0"/>
              </a:spcAft>
              <a:buClr>
                <a:schemeClr val="accent6"/>
              </a:buClr>
              <a:buSzPts val="2400"/>
              <a:buChar char="•"/>
              <a:defRPr/>
            </a:lvl2pPr>
            <a:lvl3pPr indent="-355600" lvl="2" marL="1371600" algn="l">
              <a:lnSpc>
                <a:spcPct val="90000"/>
              </a:lnSpc>
              <a:spcBef>
                <a:spcPts val="500"/>
              </a:spcBef>
              <a:spcAft>
                <a:spcPts val="0"/>
              </a:spcAft>
              <a:buClr>
                <a:schemeClr val="accent6"/>
              </a:buClr>
              <a:buSzPts val="2000"/>
              <a:buChar char="•"/>
              <a:defRPr/>
            </a:lvl3pPr>
            <a:lvl4pPr indent="-342900" lvl="3" marL="1828800" algn="l">
              <a:lnSpc>
                <a:spcPct val="90000"/>
              </a:lnSpc>
              <a:spcBef>
                <a:spcPts val="500"/>
              </a:spcBef>
              <a:spcAft>
                <a:spcPts val="0"/>
              </a:spcAft>
              <a:buClr>
                <a:schemeClr val="accent6"/>
              </a:buClr>
              <a:buSzPts val="1800"/>
              <a:buChar char="•"/>
              <a:defRPr/>
            </a:lvl4pPr>
            <a:lvl5pPr indent="-342900" lvl="4" marL="2286000" algn="l">
              <a:lnSpc>
                <a:spcPct val="90000"/>
              </a:lnSpc>
              <a:spcBef>
                <a:spcPts val="500"/>
              </a:spcBef>
              <a:spcAft>
                <a:spcPts val="0"/>
              </a:spcAft>
              <a:buClr>
                <a:schemeClr val="accent6"/>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3" name="Google Shape;63;p35"/>
          <p:cNvSpPr txBox="1"/>
          <p:nvPr>
            <p:ph idx="2" type="body"/>
          </p:nvPr>
        </p:nvSpPr>
        <p:spPr>
          <a:xfrm>
            <a:off x="656021" y="2614612"/>
            <a:ext cx="10820015" cy="3729037"/>
          </a:xfrm>
          <a:prstGeom prst="rect">
            <a:avLst/>
          </a:prstGeom>
          <a:noFill/>
          <a:ln>
            <a:noFill/>
          </a:ln>
        </p:spPr>
        <p:txBody>
          <a:bodyPr anchorCtr="0" anchor="t" bIns="45700" lIns="91425" spcFirstLastPara="1" rIns="91425" wrap="square" tIns="45700">
            <a:normAutofit/>
          </a:bodyPr>
          <a:lstStyle>
            <a:lvl1pPr indent="-406400" lvl="0" marL="457200" algn="l">
              <a:lnSpc>
                <a:spcPct val="90000"/>
              </a:lnSpc>
              <a:spcBef>
                <a:spcPts val="1000"/>
              </a:spcBef>
              <a:spcAft>
                <a:spcPts val="0"/>
              </a:spcAft>
              <a:buClr>
                <a:schemeClr val="accent6"/>
              </a:buClr>
              <a:buSzPts val="2800"/>
              <a:buChar char="•"/>
              <a:defRPr>
                <a:solidFill>
                  <a:schemeClr val="dk1"/>
                </a:solidFill>
              </a:defRPr>
            </a:lvl1pPr>
            <a:lvl2pPr indent="-381000" lvl="1" marL="914400" algn="l">
              <a:lnSpc>
                <a:spcPct val="90000"/>
              </a:lnSpc>
              <a:spcBef>
                <a:spcPts val="500"/>
              </a:spcBef>
              <a:spcAft>
                <a:spcPts val="0"/>
              </a:spcAft>
              <a:buClr>
                <a:schemeClr val="accent6"/>
              </a:buClr>
              <a:buSzPts val="2400"/>
              <a:buChar char="•"/>
              <a:defRPr>
                <a:solidFill>
                  <a:schemeClr val="dk1"/>
                </a:solidFill>
              </a:defRPr>
            </a:lvl2pPr>
            <a:lvl3pPr indent="-355600" lvl="2" marL="1371600" algn="l">
              <a:lnSpc>
                <a:spcPct val="90000"/>
              </a:lnSpc>
              <a:spcBef>
                <a:spcPts val="500"/>
              </a:spcBef>
              <a:spcAft>
                <a:spcPts val="0"/>
              </a:spcAft>
              <a:buClr>
                <a:schemeClr val="accent6"/>
              </a:buClr>
              <a:buSzPts val="2000"/>
              <a:buChar char="•"/>
              <a:defRPr>
                <a:solidFill>
                  <a:schemeClr val="dk1"/>
                </a:solidFill>
              </a:defRPr>
            </a:lvl3pPr>
            <a:lvl4pPr indent="-342900" lvl="3" marL="1828800" algn="l">
              <a:lnSpc>
                <a:spcPct val="90000"/>
              </a:lnSpc>
              <a:spcBef>
                <a:spcPts val="500"/>
              </a:spcBef>
              <a:spcAft>
                <a:spcPts val="0"/>
              </a:spcAft>
              <a:buClr>
                <a:schemeClr val="accent6"/>
              </a:buClr>
              <a:buSzPts val="1800"/>
              <a:buChar char="•"/>
              <a:defRPr>
                <a:solidFill>
                  <a:schemeClr val="dk1"/>
                </a:solidFill>
              </a:defRPr>
            </a:lvl4pPr>
            <a:lvl5pPr indent="-342900" lvl="4" marL="2286000" algn="l">
              <a:lnSpc>
                <a:spcPct val="90000"/>
              </a:lnSpc>
              <a:spcBef>
                <a:spcPts val="500"/>
              </a:spcBef>
              <a:spcAft>
                <a:spcPts val="0"/>
              </a:spcAft>
              <a:buClr>
                <a:schemeClr val="accent6"/>
              </a:buClr>
              <a:buSzPts val="1800"/>
              <a:buChar char="•"/>
              <a:defRPr>
                <a:solidFill>
                  <a:schemeClr val="dk1"/>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Masters/_rels/slideMaster1.xml.rels><?xml version="1.0" encoding="UTF-8" standalone="yes"?><Relationships xmlns="http://schemas.openxmlformats.org/package/2006/relationships"><Relationship Id="rId20" Type="http://schemas.openxmlformats.org/officeDocument/2006/relationships/slideLayout" Target="../slideLayouts/slideLayout20.xml"/><Relationship Id="rId22" Type="http://schemas.openxmlformats.org/officeDocument/2006/relationships/slideLayout" Target="../slideLayouts/slideLayout22.xml"/><Relationship Id="rId21" Type="http://schemas.openxmlformats.org/officeDocument/2006/relationships/slideLayout" Target="../slideLayouts/slideLayout21.xml"/><Relationship Id="rId24" Type="http://schemas.openxmlformats.org/officeDocument/2006/relationships/slideLayout" Target="../slideLayouts/slideLayout24.xml"/><Relationship Id="rId23" Type="http://schemas.openxmlformats.org/officeDocument/2006/relationships/slideLayout" Target="../slideLayouts/slideLayout23.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26" Type="http://schemas.openxmlformats.org/officeDocument/2006/relationships/slideLayout" Target="../slideLayouts/slideLayout26.xml"/><Relationship Id="rId25" Type="http://schemas.openxmlformats.org/officeDocument/2006/relationships/slideLayout" Target="../slideLayouts/slideLayout25.xml"/><Relationship Id="rId28" Type="http://schemas.openxmlformats.org/officeDocument/2006/relationships/slideLayout" Target="../slideLayouts/slideLayout28.xml"/><Relationship Id="rId27" Type="http://schemas.openxmlformats.org/officeDocument/2006/relationships/slideLayout" Target="../slideLayouts/slideLayout27.xml"/><Relationship Id="rId5" Type="http://schemas.openxmlformats.org/officeDocument/2006/relationships/slideLayout" Target="../slideLayouts/slideLayout5.xml"/><Relationship Id="rId6" Type="http://schemas.openxmlformats.org/officeDocument/2006/relationships/slideLayout" Target="../slideLayouts/slideLayout6.xml"/><Relationship Id="rId29" Type="http://schemas.openxmlformats.org/officeDocument/2006/relationships/theme" Target="../theme/theme1.xml"/><Relationship Id="rId7" Type="http://schemas.openxmlformats.org/officeDocument/2006/relationships/slideLayout" Target="../slideLayouts/slideLayout7.xml"/><Relationship Id="rId8" Type="http://schemas.openxmlformats.org/officeDocument/2006/relationships/slideLayout" Target="../slideLayouts/slideLayout8.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7" Type="http://schemas.openxmlformats.org/officeDocument/2006/relationships/slideLayout" Target="../slideLayouts/slideLayout17.xml"/><Relationship Id="rId16" Type="http://schemas.openxmlformats.org/officeDocument/2006/relationships/slideLayout" Target="../slideLayouts/slideLayout16.xml"/><Relationship Id="rId19" Type="http://schemas.openxmlformats.org/officeDocument/2006/relationships/slideLayout" Target="../slideLayouts/slideLayout19.xml"/><Relationship Id="rId18" Type="http://schemas.openxmlformats.org/officeDocument/2006/relationships/slideLayout" Target="../slideLayouts/slideLayout1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sp>
        <p:nvSpPr>
          <p:cNvPr id="10" name="Google Shape;10;p23"/>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400"/>
              <a:buFont typeface="Helvetica Neue"/>
              <a:buNone/>
              <a:defRPr b="0" i="0" sz="4400" u="none" cap="none" strike="noStrike">
                <a:solidFill>
                  <a:schemeClr val="dk1"/>
                </a:solidFill>
                <a:latin typeface="Helvetica Neue"/>
                <a:ea typeface="Helvetica Neue"/>
                <a:cs typeface="Helvetica Neue"/>
                <a:sym typeface="Helvetica Neue"/>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11" name="Google Shape;11;p23"/>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Helvetica Neue"/>
                <a:ea typeface="Helvetica Neue"/>
                <a:cs typeface="Helvetica Neue"/>
                <a:sym typeface="Helvetica Neue"/>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Helvetica Neue"/>
                <a:ea typeface="Helvetica Neue"/>
                <a:cs typeface="Helvetica Neue"/>
                <a:sym typeface="Helvetica Neue"/>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Helvetica Neue"/>
                <a:ea typeface="Helvetica Neue"/>
                <a:cs typeface="Helvetica Neue"/>
                <a:sym typeface="Helvetica Neue"/>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Helvetica Neue"/>
                <a:ea typeface="Helvetica Neue"/>
                <a:cs typeface="Helvetica Neue"/>
                <a:sym typeface="Helvetica Neue"/>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Helvetica Neue"/>
                <a:ea typeface="Helvetica Neue"/>
                <a:cs typeface="Helvetica Neue"/>
                <a:sym typeface="Helvetica Neue"/>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 id="2147483669" r:id="rId21"/>
    <p:sldLayoutId id="2147483670" r:id="rId22"/>
    <p:sldLayoutId id="2147483671" r:id="rId23"/>
    <p:sldLayoutId id="2147483672" r:id="rId24"/>
    <p:sldLayoutId id="2147483673" r:id="rId25"/>
    <p:sldLayoutId id="2147483674" r:id="rId26"/>
    <p:sldLayoutId id="2147483675" r:id="rId27"/>
    <p:sldLayoutId id="2147483676" r:id="rId28"/>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6.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0.xml"/><Relationship Id="rId3" Type="http://schemas.openxmlformats.org/officeDocument/2006/relationships/image" Target="../media/image15.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1.xml"/><Relationship Id="rId3" Type="http://schemas.openxmlformats.org/officeDocument/2006/relationships/image" Target="../media/image11.jp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5.xml"/><Relationship Id="rId3" Type="http://schemas.openxmlformats.org/officeDocument/2006/relationships/image" Target="../media/image17.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7.xml"/><Relationship Id="rId3" Type="http://schemas.openxmlformats.org/officeDocument/2006/relationships/image" Target="../media/image11.jp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19.xml"/><Relationship Id="rId3" Type="http://schemas.openxmlformats.org/officeDocument/2006/relationships/image" Target="../media/image21.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9.png"/><Relationship Id="rId4" Type="http://schemas.openxmlformats.org/officeDocument/2006/relationships/image" Target="../media/image8.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21.xml"/><Relationship Id="rId3" Type="http://schemas.openxmlformats.org/officeDocument/2006/relationships/image" Target="../media/image20.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2.xml"/><Relationship Id="rId3" Type="http://schemas.openxmlformats.org/officeDocument/2006/relationships/image" Target="../media/image11.jp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4.xml"/><Relationship Id="rId3" Type="http://schemas.openxmlformats.org/officeDocument/2006/relationships/image" Target="../media/image19.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5.xml"/><Relationship Id="rId3" Type="http://schemas.openxmlformats.org/officeDocument/2006/relationships/image" Target="../media/image11.jp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6.xml"/><Relationship Id="rId3" Type="http://schemas.openxmlformats.org/officeDocument/2006/relationships/image" Target="../media/image22.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27.xml"/><Relationship Id="rId3" Type="http://schemas.openxmlformats.org/officeDocument/2006/relationships/image" Target="../media/image25.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28.xml"/><Relationship Id="rId3" Type="http://schemas.openxmlformats.org/officeDocument/2006/relationships/image" Target="../media/image24.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31.xml"/><Relationship Id="rId3" Type="http://schemas.openxmlformats.org/officeDocument/2006/relationships/image" Target="../media/image11.jp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3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33.xml"/><Relationship Id="rId3" Type="http://schemas.openxmlformats.org/officeDocument/2006/relationships/image" Target="../media/image11.jp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5.xml"/><Relationship Id="rId3" Type="http://schemas.openxmlformats.org/officeDocument/2006/relationships/image" Target="../media/image28.pn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6.xml"/><Relationship Id="rId3" Type="http://schemas.openxmlformats.org/officeDocument/2006/relationships/image" Target="../media/image11.jp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3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38.xml"/><Relationship Id="rId3" Type="http://schemas.openxmlformats.org/officeDocument/2006/relationships/image" Target="../media/image26.pn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39.xml"/><Relationship Id="rId3" Type="http://schemas.openxmlformats.org/officeDocument/2006/relationships/image" Target="../media/image29.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7.pn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40.xml"/><Relationship Id="rId3" Type="http://schemas.openxmlformats.org/officeDocument/2006/relationships/image" Target="../media/image11.jp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1.xml"/><Relationship Id="rId3" Type="http://schemas.openxmlformats.org/officeDocument/2006/relationships/image" Target="../media/image30.png"/><Relationship Id="rId4" Type="http://schemas.openxmlformats.org/officeDocument/2006/relationships/image" Target="../media/image27.pn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3.xml"/><Relationship Id="rId3" Type="http://schemas.openxmlformats.org/officeDocument/2006/relationships/image" Target="../media/image11.jp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4.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5.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6.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7.xml"/><Relationship Id="rId3" Type="http://schemas.openxmlformats.org/officeDocument/2006/relationships/image" Target="../media/image31.png"/></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8.xml"/><Relationship Id="rId3" Type="http://schemas.openxmlformats.org/officeDocument/2006/relationships/image" Target="../media/image31.png"/></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9.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5.xml"/><Relationship Id="rId3" Type="http://schemas.openxmlformats.org/officeDocument/2006/relationships/image" Target="../media/image10.png"/><Relationship Id="rId4" Type="http://schemas.openxmlformats.org/officeDocument/2006/relationships/image" Target="../media/image11.jpg"/></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0.xml"/><Relationship Id="rId3" Type="http://schemas.openxmlformats.org/officeDocument/2006/relationships/image" Target="../media/image11.jpg"/></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51.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5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53.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54.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55.xml"/><Relationship Id="rId3" Type="http://schemas.openxmlformats.org/officeDocument/2006/relationships/image" Target="../media/image11.jpg"/></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56.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57.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58.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59.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60.xml"/><Relationship Id="rId3" Type="http://schemas.openxmlformats.org/officeDocument/2006/relationships/image" Target="../media/image11.jpg"/></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61.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6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63.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64.xml"/><Relationship Id="rId3" Type="http://schemas.openxmlformats.org/officeDocument/2006/relationships/image" Target="../media/image11.jpg"/></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5.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6.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7.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8.xml"/><Relationship Id="rId3" Type="http://schemas.openxmlformats.org/officeDocument/2006/relationships/image" Target="../media/image11.jpg"/></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9.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 Id="rId3" Type="http://schemas.openxmlformats.org/officeDocument/2006/relationships/image" Target="../media/image11.jpg"/></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0.xml"/><Relationship Id="rId3" Type="http://schemas.openxmlformats.org/officeDocument/2006/relationships/image" Target="../media/image32.png"/></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1.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3.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4.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5.xml"/><Relationship Id="rId3" Type="http://schemas.openxmlformats.org/officeDocument/2006/relationships/image" Target="../media/image11.jpg"/></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76.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77.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78.xml"/><Relationship Id="rId3" Type="http://schemas.openxmlformats.org/officeDocument/2006/relationships/image" Target="../media/image11.jpg"/></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79.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8.xml"/><Relationship Id="rId3" Type="http://schemas.openxmlformats.org/officeDocument/2006/relationships/image" Target="../media/image13.jpg"/></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80.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81.xml"/><Relationship Id="rId3" Type="http://schemas.openxmlformats.org/officeDocument/2006/relationships/image" Target="../media/image11.jpg"/></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8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83.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84.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85.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86.xml"/><Relationship Id="rId3" Type="http://schemas.openxmlformats.org/officeDocument/2006/relationships/image" Target="../media/image11.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8" name="Shape 208"/>
        <p:cNvGrpSpPr/>
        <p:nvPr/>
      </p:nvGrpSpPr>
      <p:grpSpPr>
        <a:xfrm>
          <a:off x="0" y="0"/>
          <a:ext cx="0" cy="0"/>
          <a:chOff x="0" y="0"/>
          <a:chExt cx="0" cy="0"/>
        </a:xfrm>
      </p:grpSpPr>
      <p:sp>
        <p:nvSpPr>
          <p:cNvPr id="209" name="Google Shape;209;p5"/>
          <p:cNvSpPr/>
          <p:nvPr/>
        </p:nvSpPr>
        <p:spPr>
          <a:xfrm>
            <a:off x="4512366" y="3588025"/>
            <a:ext cx="7679634" cy="2911333"/>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pic>
        <p:nvPicPr>
          <p:cNvPr id="210" name="Google Shape;210;p5"/>
          <p:cNvPicPr preferRelativeResize="0"/>
          <p:nvPr/>
        </p:nvPicPr>
        <p:blipFill rotWithShape="1">
          <a:blip r:embed="rId3">
            <a:alphaModFix/>
          </a:blip>
          <a:srcRect b="0" l="0" r="0" t="0"/>
          <a:stretch/>
        </p:blipFill>
        <p:spPr>
          <a:xfrm>
            <a:off x="4512366" y="4323522"/>
            <a:ext cx="7629434" cy="2175836"/>
          </a:xfrm>
          <a:prstGeom prst="rect">
            <a:avLst/>
          </a:prstGeom>
          <a:noFill/>
          <a:ln>
            <a:noFill/>
          </a:ln>
        </p:spPr>
      </p:pic>
      <p:sp>
        <p:nvSpPr>
          <p:cNvPr id="211" name="Google Shape;211;p5"/>
          <p:cNvSpPr txBox="1"/>
          <p:nvPr/>
        </p:nvSpPr>
        <p:spPr>
          <a:xfrm>
            <a:off x="5750838" y="971250"/>
            <a:ext cx="5152500" cy="15084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4300"/>
              <a:buFont typeface="Arial"/>
              <a:buNone/>
            </a:pPr>
            <a:r>
              <a:rPr b="1" i="0" lang="en-US" sz="4300" u="none" cap="none" strike="noStrike">
                <a:solidFill>
                  <a:schemeClr val="accent6"/>
                </a:solidFill>
                <a:latin typeface="Helvetica Neue"/>
                <a:ea typeface="Helvetica Neue"/>
                <a:cs typeface="Helvetica Neue"/>
                <a:sym typeface="Helvetica Neue"/>
              </a:rPr>
              <a:t>CPHA-CPMS öğrenme paketi</a:t>
            </a:r>
            <a:endParaRPr/>
          </a:p>
        </p:txBody>
      </p:sp>
      <p:sp>
        <p:nvSpPr>
          <p:cNvPr id="212" name="Google Shape;212;p5"/>
          <p:cNvSpPr txBox="1"/>
          <p:nvPr/>
        </p:nvSpPr>
        <p:spPr>
          <a:xfrm>
            <a:off x="6751400" y="2712400"/>
            <a:ext cx="3269100" cy="5232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2200"/>
              <a:buFont typeface="Arial"/>
              <a:buNone/>
            </a:pPr>
            <a:r>
              <a:rPr b="0" i="0" lang="en-US" sz="2200" u="none" cap="none" strike="noStrike">
                <a:solidFill>
                  <a:schemeClr val="accent6"/>
                </a:solidFill>
                <a:latin typeface="Helvetica Neue"/>
                <a:ea typeface="Helvetica Neue"/>
                <a:cs typeface="Helvetica Neue"/>
                <a:sym typeface="Helvetica Neue"/>
              </a:rPr>
              <a:t>Yer, tarih</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2" name="Shape 282"/>
        <p:cNvGrpSpPr/>
        <p:nvPr/>
      </p:nvGrpSpPr>
      <p:grpSpPr>
        <a:xfrm>
          <a:off x="0" y="0"/>
          <a:ext cx="0" cy="0"/>
          <a:chOff x="0" y="0"/>
          <a:chExt cx="0" cy="0"/>
        </a:xfrm>
      </p:grpSpPr>
      <p:sp>
        <p:nvSpPr>
          <p:cNvPr id="283" name="Google Shape;283;p7"/>
          <p:cNvSpPr txBox="1"/>
          <p:nvPr>
            <p:ph idx="1" type="body"/>
          </p:nvPr>
        </p:nvSpPr>
        <p:spPr>
          <a:xfrm>
            <a:off x="4100513" y="297712"/>
            <a:ext cx="7300800" cy="1271700"/>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chemeClr val="accent2"/>
              </a:buClr>
              <a:buSzPts val="3200"/>
              <a:buNone/>
            </a:pPr>
            <a:r>
              <a:rPr lang="en-US"/>
              <a:t>Rehber İlkeler</a:t>
            </a:r>
            <a:endParaRPr/>
          </a:p>
        </p:txBody>
      </p:sp>
      <p:sp>
        <p:nvSpPr>
          <p:cNvPr id="284" name="Google Shape;284;p7"/>
          <p:cNvSpPr txBox="1"/>
          <p:nvPr>
            <p:ph idx="3" type="body"/>
          </p:nvPr>
        </p:nvSpPr>
        <p:spPr>
          <a:xfrm>
            <a:off x="284417" y="528638"/>
            <a:ext cx="2970900" cy="4799400"/>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chemeClr val="lt1"/>
              </a:buClr>
              <a:buSzPts val="3600"/>
              <a:buNone/>
            </a:pPr>
            <a:r>
              <a:rPr lang="en-US"/>
              <a:t>CPHA rehber ilkeleri</a:t>
            </a:r>
            <a:endParaRPr/>
          </a:p>
        </p:txBody>
      </p:sp>
      <p:pic>
        <p:nvPicPr>
          <p:cNvPr id="285" name="Google Shape;285;p7"/>
          <p:cNvPicPr preferRelativeResize="0"/>
          <p:nvPr/>
        </p:nvPicPr>
        <p:blipFill rotWithShape="1">
          <a:blip r:embed="rId3">
            <a:alphaModFix/>
          </a:blip>
          <a:srcRect b="0" l="0" r="0" t="0"/>
          <a:stretch/>
        </p:blipFill>
        <p:spPr>
          <a:xfrm>
            <a:off x="4741551" y="1023272"/>
            <a:ext cx="6747354" cy="5537016"/>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9" name="Shape 289"/>
        <p:cNvGrpSpPr/>
        <p:nvPr/>
      </p:nvGrpSpPr>
      <p:grpSpPr>
        <a:xfrm>
          <a:off x="0" y="0"/>
          <a:ext cx="0" cy="0"/>
          <a:chOff x="0" y="0"/>
          <a:chExt cx="0" cy="0"/>
        </a:xfrm>
      </p:grpSpPr>
      <p:sp>
        <p:nvSpPr>
          <p:cNvPr id="290" name="Google Shape;290;p9"/>
          <p:cNvSpPr txBox="1"/>
          <p:nvPr>
            <p:ph idx="1" type="body"/>
          </p:nvPr>
        </p:nvSpPr>
        <p:spPr>
          <a:xfrm>
            <a:off x="4100513" y="528638"/>
            <a:ext cx="7300800" cy="1271700"/>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rgbClr val="026794"/>
              </a:buClr>
              <a:buSzPts val="3200"/>
              <a:buNone/>
            </a:pPr>
            <a:r>
              <a:rPr lang="en-US">
                <a:solidFill>
                  <a:srgbClr val="FF0000"/>
                </a:solidFill>
              </a:rPr>
              <a:t>Düşünme Etkinliği</a:t>
            </a:r>
            <a:endParaRPr/>
          </a:p>
        </p:txBody>
      </p:sp>
      <p:sp>
        <p:nvSpPr>
          <p:cNvPr id="291" name="Google Shape;291;p9"/>
          <p:cNvSpPr txBox="1"/>
          <p:nvPr>
            <p:ph idx="3" type="body"/>
          </p:nvPr>
        </p:nvSpPr>
        <p:spPr>
          <a:xfrm>
            <a:off x="284417" y="528638"/>
            <a:ext cx="2970900" cy="4799400"/>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chemeClr val="lt1"/>
              </a:buClr>
              <a:buSzPts val="3600"/>
              <a:buNone/>
            </a:pPr>
            <a:r>
              <a:rPr lang="en-US"/>
              <a:t>CPHA ve Rehber İlkeler</a:t>
            </a:r>
            <a:endParaRPr/>
          </a:p>
        </p:txBody>
      </p:sp>
      <p:sp>
        <p:nvSpPr>
          <p:cNvPr id="292" name="Google Shape;292;p9"/>
          <p:cNvSpPr txBox="1"/>
          <p:nvPr>
            <p:ph idx="2" type="body"/>
          </p:nvPr>
        </p:nvSpPr>
        <p:spPr>
          <a:xfrm>
            <a:off x="3915113" y="2031150"/>
            <a:ext cx="7671600" cy="2795700"/>
          </a:xfrm>
          <a:prstGeom prst="rect">
            <a:avLst/>
          </a:prstGeom>
          <a:noFill/>
          <a:ln>
            <a:noFill/>
          </a:ln>
        </p:spPr>
        <p:txBody>
          <a:bodyPr anchorCtr="0" anchor="t" bIns="45700" lIns="91425" spcFirstLastPara="1" rIns="91425" wrap="square" tIns="45700">
            <a:normAutofit/>
          </a:bodyPr>
          <a:lstStyle/>
          <a:p>
            <a:pPr indent="-406400" lvl="0" marL="457200" rtl="0" algn="l">
              <a:lnSpc>
                <a:spcPct val="90000"/>
              </a:lnSpc>
              <a:spcBef>
                <a:spcPts val="1000"/>
              </a:spcBef>
              <a:spcAft>
                <a:spcPts val="0"/>
              </a:spcAft>
              <a:buSzPts val="2800"/>
              <a:buChar char="•"/>
            </a:pPr>
            <a:r>
              <a:rPr lang="en-US"/>
              <a:t>UNCRC'nin sizin bağlamınız ile ilgisi nedir?</a:t>
            </a:r>
            <a:endParaRPr/>
          </a:p>
          <a:p>
            <a:pPr indent="-406400" lvl="0" marL="457200" rtl="0" algn="l">
              <a:lnSpc>
                <a:spcPct val="90000"/>
              </a:lnSpc>
              <a:spcBef>
                <a:spcPts val="1000"/>
              </a:spcBef>
              <a:spcAft>
                <a:spcPts val="0"/>
              </a:spcAft>
              <a:buSzPts val="2800"/>
              <a:buChar char="•"/>
            </a:pPr>
            <a:r>
              <a:rPr lang="en-US"/>
              <a:t>CPMS nelerdir?</a:t>
            </a:r>
            <a:endParaRPr/>
          </a:p>
          <a:p>
            <a:pPr indent="-406400" lvl="0" marL="457200" rtl="0" algn="l">
              <a:lnSpc>
                <a:spcPct val="90000"/>
              </a:lnSpc>
              <a:spcBef>
                <a:spcPts val="1000"/>
              </a:spcBef>
              <a:spcAft>
                <a:spcPts val="0"/>
              </a:spcAft>
              <a:buSzPts val="2800"/>
              <a:buChar char="•"/>
            </a:pPr>
            <a:r>
              <a:rPr lang="en-US"/>
              <a:t>CP rehber ilkelerinin sizin bağlamınızla ilgisi nedir?</a:t>
            </a:r>
            <a:endParaRPr/>
          </a:p>
          <a:p>
            <a:pPr indent="-406400" lvl="0" marL="457200" rtl="0" algn="l">
              <a:lnSpc>
                <a:spcPct val="90000"/>
              </a:lnSpc>
              <a:spcBef>
                <a:spcPts val="1000"/>
              </a:spcBef>
              <a:spcAft>
                <a:spcPts val="0"/>
              </a:spcAft>
              <a:buSzPts val="2800"/>
              <a:buChar char="•"/>
            </a:pPr>
            <a:r>
              <a:rPr lang="en-US"/>
              <a:t>Kendi bağlamınızda çocuk koruma raporlama süreci nasıldır? </a:t>
            </a:r>
            <a:endParaRPr/>
          </a:p>
        </p:txBody>
      </p:sp>
      <p:pic>
        <p:nvPicPr>
          <p:cNvPr descr="Reflective practice Education Reflective writing Learning Professional  development, Assert transparent background PNG clipart | HiClipart" id="293" name="Google Shape;293;p9"/>
          <p:cNvPicPr preferRelativeResize="0"/>
          <p:nvPr/>
        </p:nvPicPr>
        <p:blipFill rotWithShape="1">
          <a:blip r:embed="rId3">
            <a:alphaModFix/>
          </a:blip>
          <a:srcRect b="0" l="0" r="0" t="0"/>
          <a:stretch/>
        </p:blipFill>
        <p:spPr>
          <a:xfrm>
            <a:off x="9915414" y="4688294"/>
            <a:ext cx="2143125" cy="2143125"/>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92"/>
                                        </p:tgtEl>
                                        <p:attrNameLst>
                                          <p:attrName>style.visibility</p:attrName>
                                        </p:attrNameLst>
                                      </p:cBhvr>
                                      <p:to>
                                        <p:strVal val="visible"/>
                                      </p:to>
                                    </p:set>
                                    <p:animEffect filter="fade" transition="in">
                                      <p:cBhvr>
                                        <p:cTn dur="1000"/>
                                        <p:tgtEl>
                                          <p:spTgt spid="29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7" name="Shape 297"/>
        <p:cNvGrpSpPr/>
        <p:nvPr/>
      </p:nvGrpSpPr>
      <p:grpSpPr>
        <a:xfrm>
          <a:off x="0" y="0"/>
          <a:ext cx="0" cy="0"/>
          <a:chOff x="0" y="0"/>
          <a:chExt cx="0" cy="0"/>
        </a:xfrm>
      </p:grpSpPr>
      <p:sp>
        <p:nvSpPr>
          <p:cNvPr id="298" name="Google Shape;298;g117350fde23_0_21"/>
          <p:cNvSpPr txBox="1"/>
          <p:nvPr>
            <p:ph idx="1" type="body"/>
          </p:nvPr>
        </p:nvSpPr>
        <p:spPr>
          <a:xfrm>
            <a:off x="4100513" y="528638"/>
            <a:ext cx="7300800" cy="1271700"/>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rgbClr val="026794"/>
              </a:buClr>
              <a:buSzPts val="3200"/>
              <a:buNone/>
            </a:pPr>
            <a:r>
              <a:rPr lang="en-US"/>
              <a:t>Çocuk gelişimi endişeleri: </a:t>
            </a:r>
            <a:endParaRPr/>
          </a:p>
        </p:txBody>
      </p:sp>
      <p:sp>
        <p:nvSpPr>
          <p:cNvPr id="299" name="Google Shape;299;g117350fde23_0_21"/>
          <p:cNvSpPr txBox="1"/>
          <p:nvPr>
            <p:ph idx="2" type="body"/>
          </p:nvPr>
        </p:nvSpPr>
        <p:spPr>
          <a:xfrm>
            <a:off x="4100525" y="1717450"/>
            <a:ext cx="7300800" cy="4240200"/>
          </a:xfrm>
          <a:prstGeom prst="rect">
            <a:avLst/>
          </a:prstGeom>
          <a:noFill/>
          <a:ln>
            <a:noFill/>
          </a:ln>
        </p:spPr>
        <p:txBody>
          <a:bodyPr anchorCtr="0" anchor="t" bIns="45700" lIns="91425" spcFirstLastPara="1" rIns="91425" wrap="square" tIns="45700">
            <a:normAutofit/>
          </a:bodyPr>
          <a:lstStyle/>
          <a:p>
            <a:pPr indent="-342900" lvl="0" marL="342900" rtl="0" algn="l">
              <a:lnSpc>
                <a:spcPct val="107000"/>
              </a:lnSpc>
              <a:spcBef>
                <a:spcPts val="1000"/>
              </a:spcBef>
              <a:spcAft>
                <a:spcPts val="0"/>
              </a:spcAft>
              <a:buSzPts val="2800"/>
              <a:buFont typeface="Noto Sans Symbols"/>
              <a:buChar char="∙"/>
            </a:pPr>
            <a:r>
              <a:rPr lang="en-US" sz="2400">
                <a:latin typeface="Helvetica Neue"/>
                <a:ea typeface="Helvetica Neue"/>
                <a:cs typeface="Helvetica Neue"/>
                <a:sym typeface="Helvetica Neue"/>
              </a:rPr>
              <a:t>Fiziksel değişiklikler: vücudun gelişmesi ve olgunlaşması. </a:t>
            </a:r>
            <a:endParaRPr/>
          </a:p>
          <a:p>
            <a:pPr indent="-342900" lvl="0" marL="342900" rtl="0" algn="l">
              <a:lnSpc>
                <a:spcPct val="107000"/>
              </a:lnSpc>
              <a:spcBef>
                <a:spcPts val="1000"/>
              </a:spcBef>
              <a:spcAft>
                <a:spcPts val="0"/>
              </a:spcAft>
              <a:buSzPts val="2800"/>
              <a:buFont typeface="Noto Sans Symbols"/>
              <a:buChar char="∙"/>
            </a:pPr>
            <a:r>
              <a:rPr lang="en-US" sz="2400">
                <a:latin typeface="Helvetica Neue"/>
                <a:ea typeface="Helvetica Neue"/>
                <a:cs typeface="Helvetica Neue"/>
                <a:sym typeface="Helvetica Neue"/>
              </a:rPr>
              <a:t>Bilişsel değişiklikler: dil öğrenme, gerçekleri hatırlama, problem çözme vs. </a:t>
            </a:r>
            <a:endParaRPr/>
          </a:p>
          <a:p>
            <a:pPr indent="-342900" lvl="0" marL="342900" rtl="0" algn="l">
              <a:lnSpc>
                <a:spcPct val="107000"/>
              </a:lnSpc>
              <a:spcBef>
                <a:spcPts val="1000"/>
              </a:spcBef>
              <a:spcAft>
                <a:spcPts val="0"/>
              </a:spcAft>
              <a:buSzPts val="2800"/>
              <a:buFont typeface="Noto Sans Symbols"/>
              <a:buChar char="∙"/>
            </a:pPr>
            <a:r>
              <a:rPr lang="en-US" sz="2400">
                <a:latin typeface="Helvetica Neue"/>
                <a:ea typeface="Helvetica Neue"/>
                <a:cs typeface="Helvetica Neue"/>
                <a:sym typeface="Helvetica Neue"/>
              </a:rPr>
              <a:t>Duygusal değişiklikler: Kendindeki ve başkalarındaki duyguları tanımlamayı öğrenme. </a:t>
            </a:r>
            <a:endParaRPr/>
          </a:p>
          <a:p>
            <a:pPr indent="-342900" lvl="0" marL="342900" rtl="0" algn="l">
              <a:lnSpc>
                <a:spcPct val="107000"/>
              </a:lnSpc>
              <a:spcBef>
                <a:spcPts val="1000"/>
              </a:spcBef>
              <a:spcAft>
                <a:spcPts val="0"/>
              </a:spcAft>
              <a:buSzPts val="2800"/>
              <a:buFont typeface="Noto Sans Symbols"/>
              <a:buChar char="∙"/>
            </a:pPr>
            <a:r>
              <a:rPr lang="en-US" sz="2400">
                <a:latin typeface="Helvetica Neue"/>
                <a:ea typeface="Helvetica Neue"/>
                <a:cs typeface="Helvetica Neue"/>
                <a:sym typeface="Helvetica Neue"/>
              </a:rPr>
              <a:t>Sosyal değişiklikler: başkalarıyla etkileşim kurmayı ve kendi davranışlarımızı düzenlemeyi öğrenmek. </a:t>
            </a:r>
            <a:endParaRPr/>
          </a:p>
          <a:p>
            <a:pPr indent="0" lvl="0" marL="457200" rtl="0" algn="l">
              <a:lnSpc>
                <a:spcPct val="90000"/>
              </a:lnSpc>
              <a:spcBef>
                <a:spcPts val="800"/>
              </a:spcBef>
              <a:spcAft>
                <a:spcPts val="0"/>
              </a:spcAft>
              <a:buSzPts val="2800"/>
              <a:buNone/>
            </a:pPr>
            <a:r>
              <a:t/>
            </a:r>
            <a:endParaRPr/>
          </a:p>
        </p:txBody>
      </p:sp>
      <p:sp>
        <p:nvSpPr>
          <p:cNvPr id="300" name="Google Shape;300;g117350fde23_0_21"/>
          <p:cNvSpPr txBox="1"/>
          <p:nvPr>
            <p:ph idx="3" type="body"/>
          </p:nvPr>
        </p:nvSpPr>
        <p:spPr>
          <a:xfrm>
            <a:off x="284417" y="528638"/>
            <a:ext cx="2970900" cy="4799400"/>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chemeClr val="lt1"/>
              </a:buClr>
              <a:buSzPts val="3600"/>
              <a:buNone/>
            </a:pPr>
            <a:r>
              <a:rPr lang="en-US"/>
              <a:t>Çocuk Gelişimi</a:t>
            </a:r>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4" name="Shape 304"/>
        <p:cNvGrpSpPr/>
        <p:nvPr/>
      </p:nvGrpSpPr>
      <p:grpSpPr>
        <a:xfrm>
          <a:off x="0" y="0"/>
          <a:ext cx="0" cy="0"/>
          <a:chOff x="0" y="0"/>
          <a:chExt cx="0" cy="0"/>
        </a:xfrm>
      </p:grpSpPr>
      <p:sp>
        <p:nvSpPr>
          <p:cNvPr id="305" name="Google Shape;305;p14"/>
          <p:cNvSpPr txBox="1"/>
          <p:nvPr>
            <p:ph idx="1" type="body"/>
          </p:nvPr>
        </p:nvSpPr>
        <p:spPr>
          <a:xfrm>
            <a:off x="4100513" y="528638"/>
            <a:ext cx="7300800" cy="1271700"/>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rgbClr val="026794"/>
              </a:buClr>
              <a:buSzPts val="3200"/>
              <a:buNone/>
            </a:pPr>
            <a:r>
              <a:rPr lang="en-US"/>
              <a:t>Çocuk gelişimi</a:t>
            </a:r>
            <a:endParaRPr/>
          </a:p>
        </p:txBody>
      </p:sp>
      <p:sp>
        <p:nvSpPr>
          <p:cNvPr id="306" name="Google Shape;306;p14"/>
          <p:cNvSpPr txBox="1"/>
          <p:nvPr>
            <p:ph idx="2" type="body"/>
          </p:nvPr>
        </p:nvSpPr>
        <p:spPr>
          <a:xfrm>
            <a:off x="4100525" y="1717450"/>
            <a:ext cx="7300800" cy="4240200"/>
          </a:xfrm>
          <a:prstGeom prst="rect">
            <a:avLst/>
          </a:prstGeom>
          <a:noFill/>
          <a:ln>
            <a:noFill/>
          </a:ln>
        </p:spPr>
        <p:txBody>
          <a:bodyPr anchorCtr="0" anchor="t" bIns="45700" lIns="91425" spcFirstLastPara="1" rIns="91425" wrap="square" tIns="45700">
            <a:normAutofit/>
          </a:bodyPr>
          <a:lstStyle/>
          <a:p>
            <a:pPr indent="0" lvl="0" marL="0" marR="0" rtl="0" algn="l">
              <a:lnSpc>
                <a:spcPct val="90000"/>
              </a:lnSpc>
              <a:spcBef>
                <a:spcPts val="0"/>
              </a:spcBef>
              <a:spcAft>
                <a:spcPts val="0"/>
              </a:spcAft>
              <a:buSzPts val="2800"/>
              <a:buNone/>
            </a:pPr>
            <a:r>
              <a:rPr lang="en-US"/>
              <a:t>Grubunuzda:</a:t>
            </a:r>
            <a:endParaRPr/>
          </a:p>
          <a:p>
            <a:pPr indent="0" lvl="0" marL="0" marR="0" rtl="0" algn="l">
              <a:lnSpc>
                <a:spcPct val="90000"/>
              </a:lnSpc>
              <a:spcBef>
                <a:spcPts val="0"/>
              </a:spcBef>
              <a:spcAft>
                <a:spcPts val="0"/>
              </a:spcAft>
              <a:buSzPts val="2800"/>
              <a:buNone/>
            </a:pPr>
            <a:r>
              <a:t/>
            </a:r>
            <a:endParaRPr/>
          </a:p>
          <a:p>
            <a:pPr indent="-406400" lvl="0" marL="457200" marR="0" rtl="0" algn="l">
              <a:lnSpc>
                <a:spcPct val="90000"/>
              </a:lnSpc>
              <a:spcBef>
                <a:spcPts val="0"/>
              </a:spcBef>
              <a:spcAft>
                <a:spcPts val="0"/>
              </a:spcAft>
              <a:buSzPts val="2800"/>
              <a:buChar char="•"/>
            </a:pPr>
            <a:r>
              <a:rPr lang="en-US"/>
              <a:t>Aşağıdaki alanlarda meydana gelen değişikliklerin örneklerini listeleyin:</a:t>
            </a:r>
            <a:endParaRPr/>
          </a:p>
          <a:p>
            <a:pPr indent="-381000" lvl="1" marL="914400" marR="0" rtl="0" algn="l">
              <a:lnSpc>
                <a:spcPct val="90000"/>
              </a:lnSpc>
              <a:spcBef>
                <a:spcPts val="0"/>
              </a:spcBef>
              <a:spcAft>
                <a:spcPts val="0"/>
              </a:spcAft>
              <a:buSzPts val="2400"/>
              <a:buChar char="•"/>
            </a:pPr>
            <a:r>
              <a:rPr lang="en-US"/>
              <a:t>Fiziksel gelişim</a:t>
            </a:r>
            <a:endParaRPr/>
          </a:p>
          <a:p>
            <a:pPr indent="-381000" lvl="1" marL="914400" marR="0" rtl="0" algn="l">
              <a:lnSpc>
                <a:spcPct val="90000"/>
              </a:lnSpc>
              <a:spcBef>
                <a:spcPts val="0"/>
              </a:spcBef>
              <a:spcAft>
                <a:spcPts val="0"/>
              </a:spcAft>
              <a:buSzPts val="2400"/>
              <a:buChar char="•"/>
            </a:pPr>
            <a:r>
              <a:rPr lang="en-US"/>
              <a:t>Bilişsel gelişim</a:t>
            </a:r>
            <a:endParaRPr/>
          </a:p>
          <a:p>
            <a:pPr indent="-381000" lvl="1" marL="914400" marR="0" rtl="0" algn="l">
              <a:lnSpc>
                <a:spcPct val="90000"/>
              </a:lnSpc>
              <a:spcBef>
                <a:spcPts val="0"/>
              </a:spcBef>
              <a:spcAft>
                <a:spcPts val="0"/>
              </a:spcAft>
              <a:buSzPts val="2400"/>
              <a:buChar char="•"/>
            </a:pPr>
            <a:r>
              <a:rPr lang="en-US"/>
              <a:t>Duygusal gelişim</a:t>
            </a:r>
            <a:endParaRPr/>
          </a:p>
          <a:p>
            <a:pPr indent="-381000" lvl="1" marL="914400" marR="0" rtl="0" algn="l">
              <a:lnSpc>
                <a:spcPct val="90000"/>
              </a:lnSpc>
              <a:spcBef>
                <a:spcPts val="0"/>
              </a:spcBef>
              <a:spcAft>
                <a:spcPts val="0"/>
              </a:spcAft>
              <a:buSzPts val="2400"/>
              <a:buChar char="•"/>
            </a:pPr>
            <a:r>
              <a:rPr lang="en-US"/>
              <a:t>Sosyal gelişim</a:t>
            </a:r>
            <a:endParaRPr/>
          </a:p>
          <a:p>
            <a:pPr indent="0" lvl="0" marL="457200" rtl="0" algn="l">
              <a:lnSpc>
                <a:spcPct val="90000"/>
              </a:lnSpc>
              <a:spcBef>
                <a:spcPts val="0"/>
              </a:spcBef>
              <a:spcAft>
                <a:spcPts val="0"/>
              </a:spcAft>
              <a:buSzPts val="2800"/>
              <a:buNone/>
            </a:pPr>
            <a:r>
              <a:t/>
            </a:r>
            <a:endParaRPr/>
          </a:p>
        </p:txBody>
      </p:sp>
      <p:sp>
        <p:nvSpPr>
          <p:cNvPr id="307" name="Google Shape;307;p14"/>
          <p:cNvSpPr txBox="1"/>
          <p:nvPr>
            <p:ph idx="3" type="body"/>
          </p:nvPr>
        </p:nvSpPr>
        <p:spPr>
          <a:xfrm>
            <a:off x="284417" y="528638"/>
            <a:ext cx="2970900" cy="4799400"/>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chemeClr val="lt1"/>
              </a:buClr>
              <a:buSzPts val="3600"/>
              <a:buNone/>
            </a:pPr>
            <a:r>
              <a:rPr lang="en-US"/>
              <a:t>Etkinlik talimatları</a:t>
            </a:r>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2" name="Shape 312"/>
        <p:cNvGrpSpPr/>
        <p:nvPr/>
      </p:nvGrpSpPr>
      <p:grpSpPr>
        <a:xfrm>
          <a:off x="0" y="0"/>
          <a:ext cx="0" cy="0"/>
          <a:chOff x="0" y="0"/>
          <a:chExt cx="0" cy="0"/>
        </a:xfrm>
      </p:grpSpPr>
      <p:sp>
        <p:nvSpPr>
          <p:cNvPr id="313" name="Google Shape;313;p15"/>
          <p:cNvSpPr txBox="1"/>
          <p:nvPr>
            <p:ph idx="1" type="body"/>
          </p:nvPr>
        </p:nvSpPr>
        <p:spPr>
          <a:xfrm>
            <a:off x="4100513" y="528638"/>
            <a:ext cx="7300912" cy="1271587"/>
          </a:xfrm>
          <a:prstGeom prst="rect">
            <a:avLst/>
          </a:prstGeom>
          <a:noFill/>
          <a:ln>
            <a:noFill/>
          </a:ln>
        </p:spPr>
        <p:txBody>
          <a:bodyPr anchorCtr="0" anchor="t" bIns="45700" lIns="91425" spcFirstLastPara="1" rIns="91425" wrap="square" tIns="45700">
            <a:normAutofit/>
          </a:bodyPr>
          <a:lstStyle/>
          <a:p>
            <a:pPr indent="-228600" lvl="0" marL="457200" rtl="0" algn="l">
              <a:lnSpc>
                <a:spcPct val="90000"/>
              </a:lnSpc>
              <a:spcBef>
                <a:spcPts val="1000"/>
              </a:spcBef>
              <a:spcAft>
                <a:spcPts val="0"/>
              </a:spcAft>
              <a:buClr>
                <a:srgbClr val="026794"/>
              </a:buClr>
              <a:buSzPts val="3200"/>
              <a:buNone/>
            </a:pPr>
            <a:r>
              <a:rPr lang="en-US"/>
              <a:t>Çocuk Gelişim Aşamaları</a:t>
            </a:r>
            <a:endParaRPr/>
          </a:p>
        </p:txBody>
      </p:sp>
      <p:sp>
        <p:nvSpPr>
          <p:cNvPr id="314" name="Google Shape;314;p15"/>
          <p:cNvSpPr txBox="1"/>
          <p:nvPr>
            <p:ph idx="3" type="body"/>
          </p:nvPr>
        </p:nvSpPr>
        <p:spPr>
          <a:xfrm>
            <a:off x="284417" y="528638"/>
            <a:ext cx="2970847" cy="4799266"/>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chemeClr val="lt1"/>
              </a:buClr>
              <a:buSzPts val="3600"/>
              <a:buNone/>
            </a:pPr>
            <a:r>
              <a:rPr lang="en-US" sz="2800"/>
              <a:t>Çocuk Gelişimi</a:t>
            </a:r>
            <a:endParaRPr/>
          </a:p>
        </p:txBody>
      </p:sp>
      <p:graphicFrame>
        <p:nvGraphicFramePr>
          <p:cNvPr id="315" name="Google Shape;315;p15"/>
          <p:cNvGraphicFramePr/>
          <p:nvPr/>
        </p:nvGraphicFramePr>
        <p:xfrm>
          <a:off x="3650731" y="1800225"/>
          <a:ext cx="3000000" cy="3000000"/>
        </p:xfrm>
        <a:graphic>
          <a:graphicData uri="http://schemas.openxmlformats.org/drawingml/2006/table">
            <a:tbl>
              <a:tblPr>
                <a:noFill/>
                <a:tableStyleId>{79A7E542-6848-4DC8-83D3-A4402E369C78}</a:tableStyleId>
              </a:tblPr>
              <a:tblGrid>
                <a:gridCol w="1640100"/>
                <a:gridCol w="1640100"/>
                <a:gridCol w="1640100"/>
                <a:gridCol w="1640100"/>
                <a:gridCol w="1640100"/>
              </a:tblGrid>
              <a:tr h="1026025">
                <a:tc>
                  <a:txBody>
                    <a:bodyPr/>
                    <a:lstStyle/>
                    <a:p>
                      <a:pPr indent="0" lvl="0" marL="0" marR="0" rtl="0" algn="l">
                        <a:lnSpc>
                          <a:spcPct val="100000"/>
                        </a:lnSpc>
                        <a:spcBef>
                          <a:spcPts val="0"/>
                        </a:spcBef>
                        <a:spcAft>
                          <a:spcPts val="0"/>
                        </a:spcAft>
                        <a:buNone/>
                      </a:pPr>
                      <a:r>
                        <a:rPr b="0" i="0" lang="en-US" sz="2000" u="none" cap="none" strike="noStrike">
                          <a:solidFill>
                            <a:srgbClr val="000000"/>
                          </a:solidFill>
                          <a:latin typeface="Arial"/>
                          <a:ea typeface="Arial"/>
                          <a:cs typeface="Arial"/>
                          <a:sym typeface="Arial"/>
                        </a:rPr>
                        <a:t>Bebeklik Dönemi</a:t>
                      </a:r>
                      <a:endParaRPr/>
                    </a:p>
                  </a:txBody>
                  <a:tcPr marT="63500" marB="63500" marR="63500" marL="63500">
                    <a:lnL cap="flat" cmpd="sng" w="12650">
                      <a:solidFill>
                        <a:srgbClr val="000000"/>
                      </a:solidFill>
                      <a:prstDash val="solid"/>
                      <a:round/>
                      <a:headEnd len="sm" w="sm" type="none"/>
                      <a:tailEnd len="sm" w="sm" type="none"/>
                    </a:lnL>
                    <a:lnR cap="flat" cmpd="sng" w="12650">
                      <a:solidFill>
                        <a:srgbClr val="000000"/>
                      </a:solidFill>
                      <a:prstDash val="solid"/>
                      <a:round/>
                      <a:headEnd len="sm" w="sm" type="none"/>
                      <a:tailEnd len="sm" w="sm" type="none"/>
                    </a:lnR>
                    <a:lnT cap="flat" cmpd="sng" w="12650">
                      <a:solidFill>
                        <a:srgbClr val="000000"/>
                      </a:solidFill>
                      <a:prstDash val="solid"/>
                      <a:round/>
                      <a:headEnd len="sm" w="sm" type="none"/>
                      <a:tailEnd len="sm" w="sm" type="none"/>
                    </a:lnT>
                    <a:lnB cap="flat" cmpd="sng" w="12650">
                      <a:solidFill>
                        <a:srgbClr val="000000"/>
                      </a:solidFill>
                      <a:prstDash val="solid"/>
                      <a:round/>
                      <a:headEnd len="sm" w="sm" type="none"/>
                      <a:tailEnd len="sm" w="sm" type="none"/>
                    </a:lnB>
                  </a:tcPr>
                </a:tc>
                <a:tc>
                  <a:txBody>
                    <a:bodyPr/>
                    <a:lstStyle/>
                    <a:p>
                      <a:pPr indent="0" lvl="0" marL="0" marR="0" rtl="0" algn="l">
                        <a:lnSpc>
                          <a:spcPct val="100000"/>
                        </a:lnSpc>
                        <a:spcBef>
                          <a:spcPts val="0"/>
                        </a:spcBef>
                        <a:spcAft>
                          <a:spcPts val="0"/>
                        </a:spcAft>
                        <a:buNone/>
                      </a:pPr>
                      <a:r>
                        <a:rPr lang="en-US" sz="2000"/>
                        <a:t>Yürümeye başlayan Çocukluk Dönemi</a:t>
                      </a:r>
                      <a:endParaRPr/>
                    </a:p>
                  </a:txBody>
                  <a:tcPr marT="63500" marB="63500" marR="63500" marL="63500">
                    <a:lnL cap="flat" cmpd="sng" w="12650">
                      <a:solidFill>
                        <a:srgbClr val="000000"/>
                      </a:solidFill>
                      <a:prstDash val="solid"/>
                      <a:round/>
                      <a:headEnd len="sm" w="sm" type="none"/>
                      <a:tailEnd len="sm" w="sm" type="none"/>
                    </a:lnL>
                    <a:lnR cap="flat" cmpd="sng" w="12650">
                      <a:solidFill>
                        <a:srgbClr val="000000"/>
                      </a:solidFill>
                      <a:prstDash val="solid"/>
                      <a:round/>
                      <a:headEnd len="sm" w="sm" type="none"/>
                      <a:tailEnd len="sm" w="sm" type="none"/>
                    </a:lnR>
                    <a:lnT cap="flat" cmpd="sng" w="12650">
                      <a:solidFill>
                        <a:srgbClr val="000000"/>
                      </a:solidFill>
                      <a:prstDash val="solid"/>
                      <a:round/>
                      <a:headEnd len="sm" w="sm" type="none"/>
                      <a:tailEnd len="sm" w="sm" type="none"/>
                    </a:lnT>
                    <a:lnB cap="flat" cmpd="sng" w="12650">
                      <a:solidFill>
                        <a:srgbClr val="000000"/>
                      </a:solidFill>
                      <a:prstDash val="solid"/>
                      <a:round/>
                      <a:headEnd len="sm" w="sm" type="none"/>
                      <a:tailEnd len="sm" w="sm" type="none"/>
                    </a:lnB>
                  </a:tcPr>
                </a:tc>
                <a:tc>
                  <a:txBody>
                    <a:bodyPr/>
                    <a:lstStyle/>
                    <a:p>
                      <a:pPr indent="0" lvl="0" marL="0" marR="0" rtl="0" algn="l">
                        <a:lnSpc>
                          <a:spcPct val="100000"/>
                        </a:lnSpc>
                        <a:spcBef>
                          <a:spcPts val="0"/>
                        </a:spcBef>
                        <a:spcAft>
                          <a:spcPts val="0"/>
                        </a:spcAft>
                        <a:buNone/>
                      </a:pPr>
                      <a:r>
                        <a:rPr b="0" i="0" lang="en-US" sz="2000" u="none" cap="none" strike="noStrike">
                          <a:solidFill>
                            <a:srgbClr val="000000"/>
                          </a:solidFill>
                          <a:latin typeface="Arial"/>
                          <a:ea typeface="Arial"/>
                          <a:cs typeface="Arial"/>
                          <a:sym typeface="Arial"/>
                        </a:rPr>
                        <a:t>Okul Öncesi Çocukl</a:t>
                      </a:r>
                      <a:r>
                        <a:rPr lang="en-US" sz="2000"/>
                        <a:t>uk Dönemi</a:t>
                      </a:r>
                      <a:endParaRPr/>
                    </a:p>
                  </a:txBody>
                  <a:tcPr marT="63500" marB="63500" marR="63500" marL="63500">
                    <a:lnL cap="flat" cmpd="sng" w="12650">
                      <a:solidFill>
                        <a:srgbClr val="000000"/>
                      </a:solidFill>
                      <a:prstDash val="solid"/>
                      <a:round/>
                      <a:headEnd len="sm" w="sm" type="none"/>
                      <a:tailEnd len="sm" w="sm" type="none"/>
                    </a:lnL>
                    <a:lnR cap="flat" cmpd="sng" w="12650">
                      <a:solidFill>
                        <a:srgbClr val="000000"/>
                      </a:solidFill>
                      <a:prstDash val="solid"/>
                      <a:round/>
                      <a:headEnd len="sm" w="sm" type="none"/>
                      <a:tailEnd len="sm" w="sm" type="none"/>
                    </a:lnR>
                    <a:lnT cap="flat" cmpd="sng" w="12650">
                      <a:solidFill>
                        <a:srgbClr val="000000"/>
                      </a:solidFill>
                      <a:prstDash val="solid"/>
                      <a:round/>
                      <a:headEnd len="sm" w="sm" type="none"/>
                      <a:tailEnd len="sm" w="sm" type="none"/>
                    </a:lnT>
                    <a:lnB cap="flat" cmpd="sng" w="12650">
                      <a:solidFill>
                        <a:srgbClr val="000000"/>
                      </a:solidFill>
                      <a:prstDash val="solid"/>
                      <a:round/>
                      <a:headEnd len="sm" w="sm" type="none"/>
                      <a:tailEnd len="sm" w="sm" type="none"/>
                    </a:lnB>
                  </a:tcPr>
                </a:tc>
                <a:tc>
                  <a:txBody>
                    <a:bodyPr/>
                    <a:lstStyle/>
                    <a:p>
                      <a:pPr indent="0" lvl="0" marL="0" marR="0" rtl="0" algn="l">
                        <a:lnSpc>
                          <a:spcPct val="100000"/>
                        </a:lnSpc>
                        <a:spcBef>
                          <a:spcPts val="0"/>
                        </a:spcBef>
                        <a:spcAft>
                          <a:spcPts val="0"/>
                        </a:spcAft>
                        <a:buNone/>
                      </a:pPr>
                      <a:r>
                        <a:rPr b="0" i="0" lang="en-US" sz="2000" u="none" cap="none" strike="noStrike">
                          <a:solidFill>
                            <a:srgbClr val="000000"/>
                          </a:solidFill>
                          <a:latin typeface="Arial"/>
                          <a:ea typeface="Arial"/>
                          <a:cs typeface="Arial"/>
                          <a:sym typeface="Arial"/>
                        </a:rPr>
                        <a:t>Orta Çocukluk Dönemi</a:t>
                      </a:r>
                      <a:endParaRPr/>
                    </a:p>
                  </a:txBody>
                  <a:tcPr marT="63500" marB="63500" marR="63500" marL="63500">
                    <a:lnL cap="flat" cmpd="sng" w="12650">
                      <a:solidFill>
                        <a:srgbClr val="000000"/>
                      </a:solidFill>
                      <a:prstDash val="solid"/>
                      <a:round/>
                      <a:headEnd len="sm" w="sm" type="none"/>
                      <a:tailEnd len="sm" w="sm" type="none"/>
                    </a:lnL>
                    <a:lnR cap="flat" cmpd="sng" w="12650">
                      <a:solidFill>
                        <a:srgbClr val="000000"/>
                      </a:solidFill>
                      <a:prstDash val="solid"/>
                      <a:round/>
                      <a:headEnd len="sm" w="sm" type="none"/>
                      <a:tailEnd len="sm" w="sm" type="none"/>
                    </a:lnR>
                    <a:lnT cap="flat" cmpd="sng" w="12650">
                      <a:solidFill>
                        <a:srgbClr val="000000"/>
                      </a:solidFill>
                      <a:prstDash val="solid"/>
                      <a:round/>
                      <a:headEnd len="sm" w="sm" type="none"/>
                      <a:tailEnd len="sm" w="sm" type="none"/>
                    </a:lnT>
                    <a:lnB cap="flat" cmpd="sng" w="12650">
                      <a:solidFill>
                        <a:srgbClr val="000000"/>
                      </a:solidFill>
                      <a:prstDash val="solid"/>
                      <a:round/>
                      <a:headEnd len="sm" w="sm" type="none"/>
                      <a:tailEnd len="sm" w="sm" type="none"/>
                    </a:lnB>
                  </a:tcPr>
                </a:tc>
                <a:tc>
                  <a:txBody>
                    <a:bodyPr/>
                    <a:lstStyle/>
                    <a:p>
                      <a:pPr indent="0" lvl="0" marL="0" marR="0" rtl="0" algn="l">
                        <a:lnSpc>
                          <a:spcPct val="100000"/>
                        </a:lnSpc>
                        <a:spcBef>
                          <a:spcPts val="0"/>
                        </a:spcBef>
                        <a:spcAft>
                          <a:spcPts val="0"/>
                        </a:spcAft>
                        <a:buNone/>
                      </a:pPr>
                      <a:r>
                        <a:rPr b="0" i="0" lang="en-US" sz="2000" u="none" cap="none" strike="noStrike">
                          <a:solidFill>
                            <a:srgbClr val="000000"/>
                          </a:solidFill>
                          <a:latin typeface="Arial"/>
                          <a:ea typeface="Arial"/>
                          <a:cs typeface="Arial"/>
                          <a:sym typeface="Arial"/>
                        </a:rPr>
                        <a:t>Ergenlik Dönemi</a:t>
                      </a:r>
                      <a:endParaRPr/>
                    </a:p>
                  </a:txBody>
                  <a:tcPr marT="63500" marB="63500" marR="63500" marL="63500">
                    <a:lnL cap="flat" cmpd="sng" w="12650">
                      <a:solidFill>
                        <a:srgbClr val="000000"/>
                      </a:solidFill>
                      <a:prstDash val="solid"/>
                      <a:round/>
                      <a:headEnd len="sm" w="sm" type="none"/>
                      <a:tailEnd len="sm" w="sm" type="none"/>
                    </a:lnL>
                    <a:lnR cap="flat" cmpd="sng" w="12650">
                      <a:solidFill>
                        <a:srgbClr val="000000"/>
                      </a:solidFill>
                      <a:prstDash val="solid"/>
                      <a:round/>
                      <a:headEnd len="sm" w="sm" type="none"/>
                      <a:tailEnd len="sm" w="sm" type="none"/>
                    </a:lnR>
                    <a:lnT cap="flat" cmpd="sng" w="12650">
                      <a:solidFill>
                        <a:srgbClr val="000000"/>
                      </a:solidFill>
                      <a:prstDash val="solid"/>
                      <a:round/>
                      <a:headEnd len="sm" w="sm" type="none"/>
                      <a:tailEnd len="sm" w="sm" type="none"/>
                    </a:lnT>
                    <a:lnB cap="flat" cmpd="sng" w="12650">
                      <a:solidFill>
                        <a:srgbClr val="000000"/>
                      </a:solidFill>
                      <a:prstDash val="solid"/>
                      <a:round/>
                      <a:headEnd len="sm" w="sm" type="none"/>
                      <a:tailEnd len="sm" w="sm" type="none"/>
                    </a:lnB>
                  </a:tcPr>
                </a:tc>
              </a:tr>
              <a:tr h="1323775">
                <a:tc>
                  <a:txBody>
                    <a:bodyPr/>
                    <a:lstStyle/>
                    <a:p>
                      <a:pPr indent="0" lvl="0" marL="0" marR="0" rtl="0" algn="l">
                        <a:lnSpc>
                          <a:spcPct val="100000"/>
                        </a:lnSpc>
                        <a:spcBef>
                          <a:spcPts val="0"/>
                        </a:spcBef>
                        <a:spcAft>
                          <a:spcPts val="0"/>
                        </a:spcAft>
                        <a:buNone/>
                      </a:pPr>
                      <a:r>
                        <a:rPr b="0" i="0" lang="en-US" sz="2000" u="none" cap="none" strike="noStrike">
                          <a:solidFill>
                            <a:srgbClr val="000000"/>
                          </a:solidFill>
                          <a:latin typeface="Arial"/>
                          <a:ea typeface="Arial"/>
                          <a:cs typeface="Arial"/>
                          <a:sym typeface="Arial"/>
                        </a:rPr>
                        <a:t>0 - 12 aylık</a:t>
                      </a:r>
                      <a:endParaRPr/>
                    </a:p>
                  </a:txBody>
                  <a:tcPr marT="63500" marB="63500" marR="63500" marL="63500">
                    <a:lnL cap="flat" cmpd="sng" w="12650">
                      <a:solidFill>
                        <a:srgbClr val="000000"/>
                      </a:solidFill>
                      <a:prstDash val="solid"/>
                      <a:round/>
                      <a:headEnd len="sm" w="sm" type="none"/>
                      <a:tailEnd len="sm" w="sm" type="none"/>
                    </a:lnL>
                    <a:lnR cap="flat" cmpd="sng" w="12650">
                      <a:solidFill>
                        <a:srgbClr val="000000"/>
                      </a:solidFill>
                      <a:prstDash val="solid"/>
                      <a:round/>
                      <a:headEnd len="sm" w="sm" type="none"/>
                      <a:tailEnd len="sm" w="sm" type="none"/>
                    </a:lnR>
                    <a:lnT cap="flat" cmpd="sng" w="12650">
                      <a:solidFill>
                        <a:srgbClr val="000000"/>
                      </a:solidFill>
                      <a:prstDash val="solid"/>
                      <a:round/>
                      <a:headEnd len="sm" w="sm" type="none"/>
                      <a:tailEnd len="sm" w="sm" type="none"/>
                    </a:lnT>
                    <a:lnB cap="flat" cmpd="sng" w="12650">
                      <a:solidFill>
                        <a:srgbClr val="000000"/>
                      </a:solidFill>
                      <a:prstDash val="solid"/>
                      <a:round/>
                      <a:headEnd len="sm" w="sm" type="none"/>
                      <a:tailEnd len="sm" w="sm" type="none"/>
                    </a:lnB>
                  </a:tcPr>
                </a:tc>
                <a:tc>
                  <a:txBody>
                    <a:bodyPr/>
                    <a:lstStyle/>
                    <a:p>
                      <a:pPr indent="0" lvl="0" marL="0" marR="0" rtl="0" algn="l">
                        <a:lnSpc>
                          <a:spcPct val="100000"/>
                        </a:lnSpc>
                        <a:spcBef>
                          <a:spcPts val="0"/>
                        </a:spcBef>
                        <a:spcAft>
                          <a:spcPts val="0"/>
                        </a:spcAft>
                        <a:buNone/>
                      </a:pPr>
                      <a:r>
                        <a:rPr b="0" i="0" lang="en-US" sz="2000" u="none" cap="none" strike="noStrike">
                          <a:solidFill>
                            <a:srgbClr val="000000"/>
                          </a:solidFill>
                          <a:latin typeface="Arial"/>
                          <a:ea typeface="Arial"/>
                          <a:cs typeface="Arial"/>
                          <a:sym typeface="Arial"/>
                        </a:rPr>
                        <a:t>12 ay ile 3 yaş arası</a:t>
                      </a:r>
                      <a:endParaRPr/>
                    </a:p>
                  </a:txBody>
                  <a:tcPr marT="63500" marB="63500" marR="63500" marL="63500">
                    <a:lnL cap="flat" cmpd="sng" w="12650">
                      <a:solidFill>
                        <a:srgbClr val="000000"/>
                      </a:solidFill>
                      <a:prstDash val="solid"/>
                      <a:round/>
                      <a:headEnd len="sm" w="sm" type="none"/>
                      <a:tailEnd len="sm" w="sm" type="none"/>
                    </a:lnL>
                    <a:lnR cap="flat" cmpd="sng" w="12650">
                      <a:solidFill>
                        <a:srgbClr val="000000"/>
                      </a:solidFill>
                      <a:prstDash val="solid"/>
                      <a:round/>
                      <a:headEnd len="sm" w="sm" type="none"/>
                      <a:tailEnd len="sm" w="sm" type="none"/>
                    </a:lnR>
                    <a:lnT cap="flat" cmpd="sng" w="12650">
                      <a:solidFill>
                        <a:srgbClr val="000000"/>
                      </a:solidFill>
                      <a:prstDash val="solid"/>
                      <a:round/>
                      <a:headEnd len="sm" w="sm" type="none"/>
                      <a:tailEnd len="sm" w="sm" type="none"/>
                    </a:lnT>
                    <a:lnB cap="flat" cmpd="sng" w="12650">
                      <a:solidFill>
                        <a:srgbClr val="000000"/>
                      </a:solidFill>
                      <a:prstDash val="solid"/>
                      <a:round/>
                      <a:headEnd len="sm" w="sm" type="none"/>
                      <a:tailEnd len="sm" w="sm" type="none"/>
                    </a:lnB>
                  </a:tcPr>
                </a:tc>
                <a:tc>
                  <a:txBody>
                    <a:bodyPr/>
                    <a:lstStyle/>
                    <a:p>
                      <a:pPr indent="0" lvl="0" marL="0" marR="0" rtl="0" algn="l">
                        <a:lnSpc>
                          <a:spcPct val="100000"/>
                        </a:lnSpc>
                        <a:spcBef>
                          <a:spcPts val="0"/>
                        </a:spcBef>
                        <a:spcAft>
                          <a:spcPts val="0"/>
                        </a:spcAft>
                        <a:buNone/>
                      </a:pPr>
                      <a:r>
                        <a:rPr b="0" i="0" lang="en-US" sz="2000" u="none" cap="none" strike="noStrike">
                          <a:solidFill>
                            <a:srgbClr val="000000"/>
                          </a:solidFill>
                          <a:latin typeface="Arial"/>
                          <a:ea typeface="Arial"/>
                          <a:cs typeface="Arial"/>
                          <a:sym typeface="Arial"/>
                        </a:rPr>
                        <a:t>4 ile 6 yaş arası</a:t>
                      </a:r>
                      <a:endParaRPr/>
                    </a:p>
                  </a:txBody>
                  <a:tcPr marT="63500" marB="63500" marR="63500" marL="63500">
                    <a:lnL cap="flat" cmpd="sng" w="12650">
                      <a:solidFill>
                        <a:srgbClr val="000000"/>
                      </a:solidFill>
                      <a:prstDash val="solid"/>
                      <a:round/>
                      <a:headEnd len="sm" w="sm" type="none"/>
                      <a:tailEnd len="sm" w="sm" type="none"/>
                    </a:lnL>
                    <a:lnR cap="flat" cmpd="sng" w="12650">
                      <a:solidFill>
                        <a:srgbClr val="000000"/>
                      </a:solidFill>
                      <a:prstDash val="solid"/>
                      <a:round/>
                      <a:headEnd len="sm" w="sm" type="none"/>
                      <a:tailEnd len="sm" w="sm" type="none"/>
                    </a:lnR>
                    <a:lnT cap="flat" cmpd="sng" w="12650">
                      <a:solidFill>
                        <a:srgbClr val="000000"/>
                      </a:solidFill>
                      <a:prstDash val="solid"/>
                      <a:round/>
                      <a:headEnd len="sm" w="sm" type="none"/>
                      <a:tailEnd len="sm" w="sm" type="none"/>
                    </a:lnT>
                    <a:lnB cap="flat" cmpd="sng" w="12650">
                      <a:solidFill>
                        <a:srgbClr val="000000"/>
                      </a:solidFill>
                      <a:prstDash val="solid"/>
                      <a:round/>
                      <a:headEnd len="sm" w="sm" type="none"/>
                      <a:tailEnd len="sm" w="sm" type="none"/>
                    </a:lnB>
                  </a:tcPr>
                </a:tc>
                <a:tc>
                  <a:txBody>
                    <a:bodyPr/>
                    <a:lstStyle/>
                    <a:p>
                      <a:pPr indent="0" lvl="0" marL="0" marR="0" rtl="0" algn="l">
                        <a:lnSpc>
                          <a:spcPct val="100000"/>
                        </a:lnSpc>
                        <a:spcBef>
                          <a:spcPts val="0"/>
                        </a:spcBef>
                        <a:spcAft>
                          <a:spcPts val="0"/>
                        </a:spcAft>
                        <a:buNone/>
                      </a:pPr>
                      <a:r>
                        <a:rPr b="0" i="0" lang="en-US" sz="2000" u="none" cap="none" strike="noStrike">
                          <a:solidFill>
                            <a:srgbClr val="000000"/>
                          </a:solidFill>
                          <a:latin typeface="Arial"/>
                          <a:ea typeface="Arial"/>
                          <a:cs typeface="Arial"/>
                          <a:sym typeface="Arial"/>
                        </a:rPr>
                        <a:t>7 ile 12 yaş arası</a:t>
                      </a:r>
                      <a:endParaRPr/>
                    </a:p>
                  </a:txBody>
                  <a:tcPr marT="63500" marB="63500" marR="63500" marL="63500">
                    <a:lnL cap="flat" cmpd="sng" w="12650">
                      <a:solidFill>
                        <a:srgbClr val="000000"/>
                      </a:solidFill>
                      <a:prstDash val="solid"/>
                      <a:round/>
                      <a:headEnd len="sm" w="sm" type="none"/>
                      <a:tailEnd len="sm" w="sm" type="none"/>
                    </a:lnL>
                    <a:lnR cap="flat" cmpd="sng" w="12650">
                      <a:solidFill>
                        <a:srgbClr val="000000"/>
                      </a:solidFill>
                      <a:prstDash val="solid"/>
                      <a:round/>
                      <a:headEnd len="sm" w="sm" type="none"/>
                      <a:tailEnd len="sm" w="sm" type="none"/>
                    </a:lnR>
                    <a:lnT cap="flat" cmpd="sng" w="12650">
                      <a:solidFill>
                        <a:srgbClr val="000000"/>
                      </a:solidFill>
                      <a:prstDash val="solid"/>
                      <a:round/>
                      <a:headEnd len="sm" w="sm" type="none"/>
                      <a:tailEnd len="sm" w="sm" type="none"/>
                    </a:lnT>
                    <a:lnB cap="flat" cmpd="sng" w="12650">
                      <a:solidFill>
                        <a:srgbClr val="000000"/>
                      </a:solidFill>
                      <a:prstDash val="solid"/>
                      <a:round/>
                      <a:headEnd len="sm" w="sm" type="none"/>
                      <a:tailEnd len="sm" w="sm" type="none"/>
                    </a:lnB>
                  </a:tcPr>
                </a:tc>
                <a:tc>
                  <a:txBody>
                    <a:bodyPr/>
                    <a:lstStyle/>
                    <a:p>
                      <a:pPr indent="0" lvl="0" marL="0" marR="0" rtl="0" algn="l">
                        <a:lnSpc>
                          <a:spcPct val="100000"/>
                        </a:lnSpc>
                        <a:spcBef>
                          <a:spcPts val="0"/>
                        </a:spcBef>
                        <a:spcAft>
                          <a:spcPts val="0"/>
                        </a:spcAft>
                        <a:buNone/>
                      </a:pPr>
                      <a:r>
                        <a:rPr b="0" i="0" lang="en-US" sz="2000" u="none" cap="none" strike="noStrike">
                          <a:solidFill>
                            <a:srgbClr val="000000"/>
                          </a:solidFill>
                          <a:latin typeface="Arial"/>
                          <a:ea typeface="Arial"/>
                          <a:cs typeface="Arial"/>
                          <a:sym typeface="Arial"/>
                        </a:rPr>
                        <a:t>13 ile 18 yaş arası</a:t>
                      </a:r>
                      <a:endParaRPr/>
                    </a:p>
                  </a:txBody>
                  <a:tcPr marT="63500" marB="63500" marR="63500" marL="63500">
                    <a:lnL cap="flat" cmpd="sng" w="12650">
                      <a:solidFill>
                        <a:srgbClr val="000000"/>
                      </a:solidFill>
                      <a:prstDash val="solid"/>
                      <a:round/>
                      <a:headEnd len="sm" w="sm" type="none"/>
                      <a:tailEnd len="sm" w="sm" type="none"/>
                    </a:lnL>
                    <a:lnR cap="flat" cmpd="sng" w="12650">
                      <a:solidFill>
                        <a:srgbClr val="000000"/>
                      </a:solidFill>
                      <a:prstDash val="solid"/>
                      <a:round/>
                      <a:headEnd len="sm" w="sm" type="none"/>
                      <a:tailEnd len="sm" w="sm" type="none"/>
                    </a:lnR>
                    <a:lnT cap="flat" cmpd="sng" w="12650">
                      <a:solidFill>
                        <a:srgbClr val="000000"/>
                      </a:solidFill>
                      <a:prstDash val="solid"/>
                      <a:round/>
                      <a:headEnd len="sm" w="sm" type="none"/>
                      <a:tailEnd len="sm" w="sm" type="none"/>
                    </a:lnT>
                    <a:lnB cap="flat" cmpd="sng" w="12650">
                      <a:solidFill>
                        <a:srgbClr val="000000"/>
                      </a:solidFill>
                      <a:prstDash val="solid"/>
                      <a:round/>
                      <a:headEnd len="sm" w="sm" type="none"/>
                      <a:tailEnd len="sm" w="sm" type="none"/>
                    </a:lnB>
                  </a:tcPr>
                </a:tc>
              </a:tr>
            </a:tbl>
          </a:graphicData>
        </a:graphic>
      </p:graphicFrame>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9" name="Shape 319"/>
        <p:cNvGrpSpPr/>
        <p:nvPr/>
      </p:nvGrpSpPr>
      <p:grpSpPr>
        <a:xfrm>
          <a:off x="0" y="0"/>
          <a:ext cx="0" cy="0"/>
          <a:chOff x="0" y="0"/>
          <a:chExt cx="0" cy="0"/>
        </a:xfrm>
      </p:grpSpPr>
      <p:sp>
        <p:nvSpPr>
          <p:cNvPr id="320" name="Google Shape;320;gf3b0c0896f_0_0"/>
          <p:cNvSpPr txBox="1"/>
          <p:nvPr>
            <p:ph idx="1" type="body"/>
          </p:nvPr>
        </p:nvSpPr>
        <p:spPr>
          <a:xfrm>
            <a:off x="4100513" y="528638"/>
            <a:ext cx="7300912" cy="1271587"/>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chemeClr val="lt1"/>
              </a:buClr>
              <a:buSzPts val="3600"/>
              <a:buNone/>
            </a:pPr>
            <a:r>
              <a:rPr lang="en-US"/>
              <a:t>Sosyo-Ekolojik Model</a:t>
            </a:r>
            <a:endParaRPr/>
          </a:p>
        </p:txBody>
      </p:sp>
      <p:sp>
        <p:nvSpPr>
          <p:cNvPr id="321" name="Google Shape;321;gf3b0c0896f_0_0"/>
          <p:cNvSpPr txBox="1"/>
          <p:nvPr>
            <p:ph idx="2" type="body"/>
          </p:nvPr>
        </p:nvSpPr>
        <p:spPr>
          <a:xfrm>
            <a:off x="4100513" y="2400300"/>
            <a:ext cx="7300912" cy="2128838"/>
          </a:xfrm>
          <a:prstGeom prst="rect">
            <a:avLst/>
          </a:prstGeom>
          <a:noFill/>
          <a:ln>
            <a:noFill/>
          </a:ln>
        </p:spPr>
        <p:txBody>
          <a:bodyPr anchorCtr="0" anchor="t" bIns="45700" lIns="91425" spcFirstLastPara="1" rIns="91425" wrap="square" tIns="45700">
            <a:normAutofit/>
          </a:bodyPr>
          <a:lstStyle/>
          <a:p>
            <a:pPr indent="-228600" lvl="0" marL="457200" rtl="0" algn="l">
              <a:lnSpc>
                <a:spcPct val="90000"/>
              </a:lnSpc>
              <a:spcBef>
                <a:spcPts val="1000"/>
              </a:spcBef>
              <a:spcAft>
                <a:spcPts val="0"/>
              </a:spcAft>
              <a:buClr>
                <a:schemeClr val="accent3"/>
              </a:buClr>
              <a:buSzPts val="2800"/>
              <a:buNone/>
            </a:pPr>
            <a:r>
              <a:t/>
            </a:r>
            <a:endParaRPr/>
          </a:p>
        </p:txBody>
      </p:sp>
      <p:sp>
        <p:nvSpPr>
          <p:cNvPr id="322" name="Google Shape;322;gf3b0c0896f_0_0"/>
          <p:cNvSpPr txBox="1"/>
          <p:nvPr>
            <p:ph idx="3" type="body"/>
          </p:nvPr>
        </p:nvSpPr>
        <p:spPr>
          <a:xfrm>
            <a:off x="284417" y="528638"/>
            <a:ext cx="2970847" cy="4799266"/>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chemeClr val="lt1"/>
              </a:buClr>
              <a:buSzPts val="3600"/>
              <a:buNone/>
            </a:pPr>
            <a:r>
              <a:rPr lang="en-US" sz="3600"/>
              <a:t>Sosyo-Ekolojik Model</a:t>
            </a:r>
            <a:endParaRPr/>
          </a:p>
        </p:txBody>
      </p:sp>
      <p:pic>
        <p:nvPicPr>
          <p:cNvPr id="323" name="Google Shape;323;gf3b0c0896f_0_0"/>
          <p:cNvPicPr preferRelativeResize="0"/>
          <p:nvPr/>
        </p:nvPicPr>
        <p:blipFill rotWithShape="1">
          <a:blip r:embed="rId3">
            <a:alphaModFix/>
          </a:blip>
          <a:srcRect b="0" l="0" r="0" t="0"/>
          <a:stretch/>
        </p:blipFill>
        <p:spPr>
          <a:xfrm>
            <a:off x="4100514" y="528638"/>
            <a:ext cx="7300800" cy="5557940"/>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8" name="Shape 328"/>
        <p:cNvGrpSpPr/>
        <p:nvPr/>
      </p:nvGrpSpPr>
      <p:grpSpPr>
        <a:xfrm>
          <a:off x="0" y="0"/>
          <a:ext cx="0" cy="0"/>
          <a:chOff x="0" y="0"/>
          <a:chExt cx="0" cy="0"/>
        </a:xfrm>
      </p:grpSpPr>
      <p:sp>
        <p:nvSpPr>
          <p:cNvPr id="329" name="Google Shape;329;p16"/>
          <p:cNvSpPr txBox="1"/>
          <p:nvPr>
            <p:ph idx="1" type="body"/>
          </p:nvPr>
        </p:nvSpPr>
        <p:spPr>
          <a:xfrm>
            <a:off x="4100513" y="528638"/>
            <a:ext cx="7300912" cy="1271587"/>
          </a:xfrm>
          <a:prstGeom prst="rect">
            <a:avLst/>
          </a:prstGeom>
          <a:noFill/>
          <a:ln>
            <a:noFill/>
          </a:ln>
        </p:spPr>
        <p:txBody>
          <a:bodyPr anchorCtr="0" anchor="t" bIns="45700" lIns="91425" spcFirstLastPara="1" rIns="91425" wrap="square" tIns="45700">
            <a:normAutofit/>
          </a:bodyPr>
          <a:lstStyle/>
          <a:p>
            <a:pPr indent="-228600" lvl="0" marL="457200" rtl="0" algn="l">
              <a:lnSpc>
                <a:spcPct val="90000"/>
              </a:lnSpc>
              <a:spcBef>
                <a:spcPts val="1000"/>
              </a:spcBef>
              <a:spcAft>
                <a:spcPts val="0"/>
              </a:spcAft>
              <a:buClr>
                <a:srgbClr val="026794"/>
              </a:buClr>
              <a:buSzPts val="3200"/>
              <a:buNone/>
            </a:pPr>
            <a:r>
              <a:rPr lang="en-US"/>
              <a:t>Hatırlatma</a:t>
            </a:r>
            <a:endParaRPr/>
          </a:p>
        </p:txBody>
      </p:sp>
      <p:sp>
        <p:nvSpPr>
          <p:cNvPr id="330" name="Google Shape;330;p16"/>
          <p:cNvSpPr txBox="1"/>
          <p:nvPr>
            <p:ph idx="2" type="body"/>
          </p:nvPr>
        </p:nvSpPr>
        <p:spPr>
          <a:xfrm>
            <a:off x="4100513" y="1392865"/>
            <a:ext cx="7300912" cy="4391247"/>
          </a:xfrm>
          <a:prstGeom prst="rect">
            <a:avLst/>
          </a:prstGeom>
          <a:noFill/>
          <a:ln>
            <a:noFill/>
          </a:ln>
        </p:spPr>
        <p:txBody>
          <a:bodyPr anchorCtr="0" anchor="t" bIns="45700" lIns="91425" spcFirstLastPara="1" rIns="91425" wrap="square" tIns="45700">
            <a:normAutofit fontScale="55000" lnSpcReduction="10000"/>
          </a:bodyPr>
          <a:lstStyle/>
          <a:p>
            <a:pPr indent="-385064" lvl="0" marL="457200" rtl="0" algn="l">
              <a:lnSpc>
                <a:spcPct val="120000"/>
              </a:lnSpc>
              <a:spcBef>
                <a:spcPts val="0"/>
              </a:spcBef>
              <a:spcAft>
                <a:spcPts val="0"/>
              </a:spcAft>
              <a:buSzPct val="124444"/>
              <a:buFont typeface="Arial"/>
              <a:buChar char="•"/>
            </a:pPr>
            <a:r>
              <a:rPr i="0" lang="en-US" sz="3600" u="none" strike="noStrike">
                <a:solidFill>
                  <a:srgbClr val="FF0000"/>
                </a:solidFill>
                <a:latin typeface="Arial"/>
                <a:ea typeface="Arial"/>
                <a:cs typeface="Arial"/>
                <a:sym typeface="Arial"/>
              </a:rPr>
              <a:t>Koruyucu faktörler, </a:t>
            </a:r>
            <a:r>
              <a:rPr i="0" lang="en-US" sz="3600" u="none" strike="noStrike">
                <a:solidFill>
                  <a:srgbClr val="000000"/>
                </a:solidFill>
                <a:latin typeface="Arial"/>
                <a:ea typeface="Arial"/>
                <a:cs typeface="Arial"/>
                <a:sym typeface="Arial"/>
              </a:rPr>
              <a:t>çocukların yaşamlarında onları</a:t>
            </a:r>
            <a:r>
              <a:rPr i="0" lang="en-US" sz="3600" u="none" strike="noStrike">
                <a:solidFill>
                  <a:srgbClr val="000000"/>
                </a:solidFill>
                <a:latin typeface="Arial"/>
                <a:ea typeface="Arial"/>
                <a:cs typeface="Arial"/>
                <a:sym typeface="Arial"/>
              </a:rPr>
              <a:t>n</a:t>
            </a:r>
            <a:r>
              <a:rPr i="0" lang="en-US" sz="3600" u="none" strike="noStrike">
                <a:solidFill>
                  <a:srgbClr val="000000"/>
                </a:solidFill>
                <a:latin typeface="Arial"/>
                <a:ea typeface="Arial"/>
                <a:cs typeface="Arial"/>
                <a:sym typeface="Arial"/>
              </a:rPr>
              <a:t> sağlıklı ve olumlu gelişimlerin</a:t>
            </a:r>
            <a:r>
              <a:rPr lang="en-US" sz="3600">
                <a:solidFill>
                  <a:srgbClr val="000000"/>
                </a:solidFill>
                <a:latin typeface="Arial"/>
                <a:ea typeface="Arial"/>
                <a:cs typeface="Arial"/>
                <a:sym typeface="Arial"/>
              </a:rPr>
              <a:t>i destekleyen faktörlerdir</a:t>
            </a:r>
            <a:r>
              <a:rPr i="0" lang="en-US" sz="3600" u="none" strike="noStrike">
                <a:solidFill>
                  <a:srgbClr val="000000"/>
                </a:solidFill>
                <a:latin typeface="Arial"/>
                <a:ea typeface="Arial"/>
                <a:cs typeface="Arial"/>
                <a:sym typeface="Arial"/>
              </a:rPr>
              <a:t>. </a:t>
            </a:r>
            <a:endParaRPr/>
          </a:p>
          <a:p>
            <a:pPr indent="-385064" lvl="0" marL="457200" rtl="0" algn="l">
              <a:lnSpc>
                <a:spcPct val="120000"/>
              </a:lnSpc>
              <a:spcBef>
                <a:spcPts val="800"/>
              </a:spcBef>
              <a:spcAft>
                <a:spcPts val="0"/>
              </a:spcAft>
              <a:buSzPct val="124444"/>
              <a:buFont typeface="Arial"/>
              <a:buChar char="•"/>
            </a:pPr>
            <a:r>
              <a:rPr i="0" lang="en-US" sz="3600" u="none" strike="noStrike">
                <a:solidFill>
                  <a:srgbClr val="FF0000"/>
                </a:solidFill>
                <a:latin typeface="Arial"/>
                <a:ea typeface="Arial"/>
                <a:cs typeface="Arial"/>
                <a:sym typeface="Arial"/>
              </a:rPr>
              <a:t>Risk faktörleri, </a:t>
            </a:r>
            <a:r>
              <a:rPr i="0" lang="en-US" sz="3600" u="none" strike="noStrike">
                <a:solidFill>
                  <a:srgbClr val="000000"/>
                </a:solidFill>
                <a:latin typeface="Arial"/>
                <a:ea typeface="Arial"/>
                <a:cs typeface="Arial"/>
                <a:sym typeface="Arial"/>
              </a:rPr>
              <a:t>çocukların yaşamlarında gelişimlerini engelleyen ve onları daha savunmasız hale getiren faktörlerdir</a:t>
            </a:r>
            <a:endParaRPr/>
          </a:p>
          <a:p>
            <a:pPr indent="-228600" lvl="0" marL="457200" rtl="0" algn="l">
              <a:lnSpc>
                <a:spcPct val="90000"/>
              </a:lnSpc>
              <a:spcBef>
                <a:spcPts val="0"/>
              </a:spcBef>
              <a:spcAft>
                <a:spcPts val="0"/>
              </a:spcAft>
              <a:buSzPct val="160000"/>
              <a:buFont typeface="Arial"/>
              <a:buNone/>
            </a:pPr>
            <a:r>
              <a:t/>
            </a:r>
            <a:endParaRPr>
              <a:solidFill>
                <a:srgbClr val="000000"/>
              </a:solidFill>
              <a:latin typeface="Arial"/>
              <a:ea typeface="Arial"/>
              <a:cs typeface="Arial"/>
              <a:sym typeface="Arial"/>
            </a:endParaRPr>
          </a:p>
          <a:p>
            <a:pPr indent="-228600" lvl="0" marL="457200" rtl="0" algn="l">
              <a:lnSpc>
                <a:spcPct val="90000"/>
              </a:lnSpc>
              <a:spcBef>
                <a:spcPts val="0"/>
              </a:spcBef>
              <a:spcAft>
                <a:spcPts val="0"/>
              </a:spcAft>
              <a:buSzPct val="160000"/>
              <a:buFont typeface="Arial"/>
              <a:buNone/>
            </a:pPr>
            <a:r>
              <a:t/>
            </a:r>
            <a:endParaRPr i="0" u="none" strike="noStrike">
              <a:solidFill>
                <a:srgbClr val="000000"/>
              </a:solidFill>
              <a:latin typeface="Arial"/>
              <a:ea typeface="Arial"/>
              <a:cs typeface="Arial"/>
              <a:sym typeface="Arial"/>
            </a:endParaRPr>
          </a:p>
          <a:p>
            <a:pPr indent="0" lvl="0" marL="50800" rtl="0" algn="l">
              <a:lnSpc>
                <a:spcPct val="90000"/>
              </a:lnSpc>
              <a:spcBef>
                <a:spcPts val="0"/>
              </a:spcBef>
              <a:spcAft>
                <a:spcPts val="0"/>
              </a:spcAft>
              <a:buSzPct val="160000"/>
              <a:buNone/>
            </a:pPr>
            <a:r>
              <a:t/>
            </a:r>
            <a:endParaRPr>
              <a:solidFill>
                <a:srgbClr val="000000"/>
              </a:solidFill>
              <a:latin typeface="Arial"/>
              <a:ea typeface="Arial"/>
              <a:cs typeface="Arial"/>
              <a:sym typeface="Arial"/>
            </a:endParaRPr>
          </a:p>
          <a:p>
            <a:pPr indent="0" lvl="0" marL="50800" rtl="0" algn="l">
              <a:lnSpc>
                <a:spcPct val="90000"/>
              </a:lnSpc>
              <a:spcBef>
                <a:spcPts val="0"/>
              </a:spcBef>
              <a:spcAft>
                <a:spcPts val="0"/>
              </a:spcAft>
              <a:buSzPct val="135757"/>
              <a:buNone/>
            </a:pPr>
            <a:r>
              <a:rPr lang="en-US" sz="3300">
                <a:solidFill>
                  <a:srgbClr val="000000"/>
                </a:solidFill>
                <a:latin typeface="Arial"/>
                <a:ea typeface="Arial"/>
                <a:cs typeface="Arial"/>
                <a:sym typeface="Arial"/>
              </a:rPr>
              <a:t>Etkinlik! Gruplarınız ile: </a:t>
            </a:r>
            <a:endParaRPr/>
          </a:p>
          <a:p>
            <a:pPr indent="0" lvl="0" marL="50800" rtl="0" algn="l">
              <a:lnSpc>
                <a:spcPct val="90000"/>
              </a:lnSpc>
              <a:spcBef>
                <a:spcPts val="0"/>
              </a:spcBef>
              <a:spcAft>
                <a:spcPts val="0"/>
              </a:spcAft>
              <a:buSzPct val="135757"/>
              <a:buNone/>
            </a:pPr>
            <a:r>
              <a:t/>
            </a:r>
            <a:endParaRPr sz="3300">
              <a:solidFill>
                <a:srgbClr val="000000"/>
              </a:solidFill>
              <a:latin typeface="Arial"/>
              <a:ea typeface="Arial"/>
              <a:cs typeface="Arial"/>
              <a:sym typeface="Arial"/>
            </a:endParaRPr>
          </a:p>
          <a:p>
            <a:pPr indent="-362712" lvl="1" marL="914400" rtl="0" algn="l">
              <a:lnSpc>
                <a:spcPct val="120000"/>
              </a:lnSpc>
              <a:spcBef>
                <a:spcPts val="0"/>
              </a:spcBef>
              <a:spcAft>
                <a:spcPts val="0"/>
              </a:spcAft>
              <a:buSzPct val="106666"/>
              <a:buFont typeface="Arial"/>
              <a:buChar char="•"/>
            </a:pPr>
            <a:r>
              <a:rPr b="0" i="0" lang="en-US" sz="3600" u="none" strike="noStrike">
                <a:solidFill>
                  <a:srgbClr val="000000"/>
                </a:solidFill>
                <a:latin typeface="Arial"/>
                <a:ea typeface="Arial"/>
                <a:cs typeface="Arial"/>
                <a:sym typeface="Arial"/>
              </a:rPr>
              <a:t>Belirli bir yaş grubu seçin</a:t>
            </a:r>
            <a:endParaRPr/>
          </a:p>
          <a:p>
            <a:pPr indent="-362712" lvl="1" marL="914400" rtl="0" algn="l">
              <a:lnSpc>
                <a:spcPct val="120000"/>
              </a:lnSpc>
              <a:spcBef>
                <a:spcPts val="0"/>
              </a:spcBef>
              <a:spcAft>
                <a:spcPts val="0"/>
              </a:spcAft>
              <a:buSzPct val="106666"/>
              <a:buFont typeface="Arial"/>
              <a:buChar char="•"/>
            </a:pPr>
            <a:r>
              <a:rPr b="0" i="0" lang="en-US" sz="3600" u="none" strike="noStrike">
                <a:solidFill>
                  <a:srgbClr val="000000"/>
                </a:solidFill>
                <a:latin typeface="Arial"/>
                <a:ea typeface="Arial"/>
                <a:cs typeface="Arial"/>
                <a:sym typeface="Arial"/>
              </a:rPr>
              <a:t>Seçmiş olduğunuz yaş grubu için risk faktörlerini ve koruyucu faktörleri</a:t>
            </a:r>
            <a:r>
              <a:rPr lang="en-US" sz="3600">
                <a:solidFill>
                  <a:srgbClr val="000000"/>
                </a:solidFill>
                <a:latin typeface="Arial"/>
                <a:ea typeface="Arial"/>
                <a:cs typeface="Arial"/>
                <a:sym typeface="Arial"/>
              </a:rPr>
              <a:t> listeleyin ve tanımlayın</a:t>
            </a:r>
            <a:r>
              <a:rPr b="0" i="0" lang="en-US" sz="3600" u="none" strike="noStrike">
                <a:solidFill>
                  <a:srgbClr val="000000"/>
                </a:solidFill>
                <a:latin typeface="Arial"/>
                <a:ea typeface="Arial"/>
                <a:cs typeface="Arial"/>
                <a:sym typeface="Arial"/>
              </a:rPr>
              <a:t> </a:t>
            </a:r>
            <a:endParaRPr/>
          </a:p>
          <a:p>
            <a:pPr indent="-228600" lvl="0" marL="457200" rtl="0" algn="l">
              <a:lnSpc>
                <a:spcPct val="90000"/>
              </a:lnSpc>
              <a:spcBef>
                <a:spcPts val="1000"/>
              </a:spcBef>
              <a:spcAft>
                <a:spcPts val="0"/>
              </a:spcAft>
              <a:buClr>
                <a:schemeClr val="accent3"/>
              </a:buClr>
              <a:buSzPct val="160000"/>
              <a:buNone/>
            </a:pPr>
            <a:r>
              <a:t/>
            </a:r>
            <a:endParaRPr/>
          </a:p>
        </p:txBody>
      </p:sp>
      <p:sp>
        <p:nvSpPr>
          <p:cNvPr id="331" name="Google Shape;331;p16"/>
          <p:cNvSpPr txBox="1"/>
          <p:nvPr>
            <p:ph idx="3" type="body"/>
          </p:nvPr>
        </p:nvSpPr>
        <p:spPr>
          <a:xfrm>
            <a:off x="284417" y="528638"/>
            <a:ext cx="2970847" cy="4799266"/>
          </a:xfrm>
          <a:prstGeom prst="rect">
            <a:avLst/>
          </a:prstGeom>
          <a:noFill/>
          <a:ln>
            <a:noFill/>
          </a:ln>
        </p:spPr>
        <p:txBody>
          <a:bodyPr anchorCtr="0" anchor="t" bIns="45700" lIns="91425" spcFirstLastPara="1" rIns="91425" wrap="square" tIns="45700">
            <a:normAutofit/>
          </a:bodyPr>
          <a:lstStyle/>
          <a:p>
            <a:pPr indent="-228600" lvl="0" marL="457200" rtl="0" algn="l">
              <a:lnSpc>
                <a:spcPct val="90000"/>
              </a:lnSpc>
              <a:spcBef>
                <a:spcPts val="1000"/>
              </a:spcBef>
              <a:spcAft>
                <a:spcPts val="0"/>
              </a:spcAft>
              <a:buClr>
                <a:schemeClr val="lt1"/>
              </a:buClr>
              <a:buSzPts val="3600"/>
              <a:buNone/>
            </a:pPr>
            <a:r>
              <a:rPr lang="en-US"/>
              <a:t>Riskler ve Koruyucu Faktörler </a:t>
            </a:r>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6" name="Shape 336"/>
        <p:cNvGrpSpPr/>
        <p:nvPr/>
      </p:nvGrpSpPr>
      <p:grpSpPr>
        <a:xfrm>
          <a:off x="0" y="0"/>
          <a:ext cx="0" cy="0"/>
          <a:chOff x="0" y="0"/>
          <a:chExt cx="0" cy="0"/>
        </a:xfrm>
      </p:grpSpPr>
      <p:sp>
        <p:nvSpPr>
          <p:cNvPr id="337" name="Google Shape;337;p17"/>
          <p:cNvSpPr txBox="1"/>
          <p:nvPr>
            <p:ph idx="1" type="body"/>
          </p:nvPr>
        </p:nvSpPr>
        <p:spPr>
          <a:xfrm>
            <a:off x="3942852" y="284090"/>
            <a:ext cx="7300912" cy="1271587"/>
          </a:xfrm>
          <a:prstGeom prst="rect">
            <a:avLst/>
          </a:prstGeom>
          <a:noFill/>
          <a:ln>
            <a:noFill/>
          </a:ln>
        </p:spPr>
        <p:txBody>
          <a:bodyPr anchorCtr="0" anchor="t" bIns="45700" lIns="91425" spcFirstLastPara="1" rIns="91425" wrap="square" tIns="45700">
            <a:normAutofit/>
          </a:bodyPr>
          <a:lstStyle/>
          <a:p>
            <a:pPr indent="-228600" lvl="0" marL="457200" rtl="0" algn="l">
              <a:lnSpc>
                <a:spcPct val="90000"/>
              </a:lnSpc>
              <a:spcBef>
                <a:spcPts val="1000"/>
              </a:spcBef>
              <a:spcAft>
                <a:spcPts val="0"/>
              </a:spcAft>
              <a:buClr>
                <a:srgbClr val="026794"/>
              </a:buClr>
              <a:buSzPts val="3200"/>
              <a:buNone/>
            </a:pPr>
            <a:r>
              <a:rPr lang="en-US"/>
              <a:t>Düşünme Etkinliği</a:t>
            </a:r>
            <a:endParaRPr/>
          </a:p>
        </p:txBody>
      </p:sp>
      <p:sp>
        <p:nvSpPr>
          <p:cNvPr id="338" name="Google Shape;338;p17"/>
          <p:cNvSpPr txBox="1"/>
          <p:nvPr>
            <p:ph idx="2" type="body"/>
          </p:nvPr>
        </p:nvSpPr>
        <p:spPr>
          <a:xfrm>
            <a:off x="3785191" y="1233376"/>
            <a:ext cx="7616234" cy="4391247"/>
          </a:xfrm>
          <a:prstGeom prst="rect">
            <a:avLst/>
          </a:prstGeom>
          <a:noFill/>
          <a:ln>
            <a:noFill/>
          </a:ln>
        </p:spPr>
        <p:txBody>
          <a:bodyPr anchorCtr="0" anchor="t" bIns="45700" lIns="91425" spcFirstLastPara="1" rIns="91425" wrap="square" tIns="45700">
            <a:normAutofit/>
          </a:bodyPr>
          <a:lstStyle/>
          <a:p>
            <a:pPr indent="-406400" lvl="0" marL="457200" rtl="0" algn="l">
              <a:lnSpc>
                <a:spcPct val="90000"/>
              </a:lnSpc>
              <a:spcBef>
                <a:spcPts val="0"/>
              </a:spcBef>
              <a:spcAft>
                <a:spcPts val="0"/>
              </a:spcAft>
              <a:buSzPts val="2800"/>
              <a:buFont typeface="Arial"/>
              <a:buChar char="•"/>
            </a:pPr>
            <a:r>
              <a:rPr b="0" i="0" lang="en-US" u="none" strike="noStrike">
                <a:solidFill>
                  <a:srgbClr val="000000"/>
                </a:solidFill>
                <a:latin typeface="Arial"/>
                <a:ea typeface="Arial"/>
                <a:cs typeface="Arial"/>
                <a:sym typeface="Arial"/>
              </a:rPr>
              <a:t>Çocukların gelişim evreleri hakkında daha fazla ne öğrenmek istersiniz?</a:t>
            </a:r>
            <a:endParaRPr/>
          </a:p>
          <a:p>
            <a:pPr indent="-228600" lvl="0" marL="457200" rtl="0" algn="l">
              <a:lnSpc>
                <a:spcPct val="90000"/>
              </a:lnSpc>
              <a:spcBef>
                <a:spcPts val="0"/>
              </a:spcBef>
              <a:spcAft>
                <a:spcPts val="0"/>
              </a:spcAft>
              <a:buSzPts val="2800"/>
              <a:buFont typeface="Arial"/>
              <a:buNone/>
            </a:pPr>
            <a:r>
              <a:t/>
            </a:r>
            <a:endParaRPr b="0" i="0" u="none" strike="noStrike">
              <a:solidFill>
                <a:srgbClr val="000000"/>
              </a:solidFill>
              <a:latin typeface="Arial"/>
              <a:ea typeface="Arial"/>
              <a:cs typeface="Arial"/>
              <a:sym typeface="Arial"/>
            </a:endParaRPr>
          </a:p>
          <a:p>
            <a:pPr indent="-406400" lvl="0" marL="457200" rtl="0" algn="l">
              <a:lnSpc>
                <a:spcPct val="90000"/>
              </a:lnSpc>
              <a:spcBef>
                <a:spcPts val="0"/>
              </a:spcBef>
              <a:spcAft>
                <a:spcPts val="0"/>
              </a:spcAft>
              <a:buSzPts val="2800"/>
              <a:buFont typeface="Arial"/>
              <a:buChar char="•"/>
            </a:pPr>
            <a:r>
              <a:rPr b="0" i="0" lang="en-US" u="none" strike="noStrike">
                <a:solidFill>
                  <a:srgbClr val="000000"/>
                </a:solidFill>
                <a:latin typeface="Arial"/>
                <a:ea typeface="Arial"/>
                <a:cs typeface="Arial"/>
                <a:sym typeface="Arial"/>
              </a:rPr>
              <a:t>Çocukların gelişim evreleri hakkında öğrendiklerinizle neler yapabilirsiniz?</a:t>
            </a:r>
            <a:endParaRPr/>
          </a:p>
          <a:p>
            <a:pPr indent="-228600" lvl="0" marL="457200" rtl="0" algn="l">
              <a:lnSpc>
                <a:spcPct val="90000"/>
              </a:lnSpc>
              <a:spcBef>
                <a:spcPts val="0"/>
              </a:spcBef>
              <a:spcAft>
                <a:spcPts val="0"/>
              </a:spcAft>
              <a:buSzPts val="2800"/>
              <a:buFont typeface="Arial"/>
              <a:buNone/>
            </a:pPr>
            <a:r>
              <a:t/>
            </a:r>
            <a:endParaRPr b="0" i="0" u="none" strike="noStrike">
              <a:solidFill>
                <a:srgbClr val="000000"/>
              </a:solidFill>
              <a:latin typeface="Arial"/>
              <a:ea typeface="Arial"/>
              <a:cs typeface="Arial"/>
              <a:sym typeface="Arial"/>
            </a:endParaRPr>
          </a:p>
          <a:p>
            <a:pPr indent="-406400" lvl="0" marL="457200" rtl="0" algn="l">
              <a:lnSpc>
                <a:spcPct val="90000"/>
              </a:lnSpc>
              <a:spcBef>
                <a:spcPts val="0"/>
              </a:spcBef>
              <a:spcAft>
                <a:spcPts val="0"/>
              </a:spcAft>
              <a:buSzPts val="2800"/>
              <a:buFont typeface="Arial"/>
              <a:buChar char="•"/>
            </a:pPr>
            <a:r>
              <a:rPr b="0" i="0" lang="en-US" u="none" strike="noStrike">
                <a:solidFill>
                  <a:srgbClr val="000000"/>
                </a:solidFill>
                <a:latin typeface="Arial"/>
                <a:ea typeface="Arial"/>
                <a:cs typeface="Arial"/>
                <a:sym typeface="Arial"/>
              </a:rPr>
              <a:t>Kendi çalışmalarınızda risk faktörleri ve koruyucu faktörler ile sosyo-ekolojik modelle neler yapabilirsiniz?</a:t>
            </a:r>
            <a:endParaRPr/>
          </a:p>
          <a:p>
            <a:pPr indent="-228600" lvl="0" marL="457200" rtl="0" algn="l">
              <a:lnSpc>
                <a:spcPct val="90000"/>
              </a:lnSpc>
              <a:spcBef>
                <a:spcPts val="1000"/>
              </a:spcBef>
              <a:spcAft>
                <a:spcPts val="0"/>
              </a:spcAft>
              <a:buClr>
                <a:schemeClr val="accent3"/>
              </a:buClr>
              <a:buSzPts val="2800"/>
              <a:buNone/>
            </a:pPr>
            <a:r>
              <a:t/>
            </a:r>
            <a:endParaRPr/>
          </a:p>
        </p:txBody>
      </p:sp>
      <p:sp>
        <p:nvSpPr>
          <p:cNvPr id="339" name="Google Shape;339;p17"/>
          <p:cNvSpPr txBox="1"/>
          <p:nvPr>
            <p:ph idx="3" type="body"/>
          </p:nvPr>
        </p:nvSpPr>
        <p:spPr>
          <a:xfrm>
            <a:off x="284417" y="528638"/>
            <a:ext cx="2970847" cy="4799266"/>
          </a:xfrm>
          <a:prstGeom prst="rect">
            <a:avLst/>
          </a:prstGeom>
          <a:noFill/>
          <a:ln>
            <a:noFill/>
          </a:ln>
        </p:spPr>
        <p:txBody>
          <a:bodyPr anchorCtr="0" anchor="t" bIns="45700" lIns="91425" spcFirstLastPara="1" rIns="91425" wrap="square" tIns="45700">
            <a:normAutofit lnSpcReduction="10000"/>
          </a:bodyPr>
          <a:lstStyle/>
          <a:p>
            <a:pPr indent="-228600" lvl="0" marL="457200" rtl="0" algn="l">
              <a:lnSpc>
                <a:spcPct val="90000"/>
              </a:lnSpc>
              <a:spcBef>
                <a:spcPts val="1000"/>
              </a:spcBef>
              <a:spcAft>
                <a:spcPts val="0"/>
              </a:spcAft>
              <a:buClr>
                <a:schemeClr val="lt1"/>
              </a:buClr>
              <a:buSzPts val="3600"/>
              <a:buNone/>
            </a:pPr>
            <a:r>
              <a:rPr lang="en-US" sz="3200"/>
              <a:t>Çocuk Gelişimi, Risk Faktörleri ve Koruyucu Faktörler ile Sosyo Ekoloji Arasında Bağlantı Kurmak</a:t>
            </a:r>
            <a:endParaRPr/>
          </a:p>
        </p:txBody>
      </p:sp>
      <p:pic>
        <p:nvPicPr>
          <p:cNvPr descr="Reflective practice Education Reflective writing Learning Professional  development, Assert transparent background PNG clipart | HiClipart" id="340" name="Google Shape;340;p17"/>
          <p:cNvPicPr preferRelativeResize="0"/>
          <p:nvPr/>
        </p:nvPicPr>
        <p:blipFill rotWithShape="1">
          <a:blip r:embed="rId3">
            <a:alphaModFix/>
          </a:blip>
          <a:srcRect b="0" l="0" r="0" t="0"/>
          <a:stretch/>
        </p:blipFill>
        <p:spPr>
          <a:xfrm>
            <a:off x="9336494" y="4553060"/>
            <a:ext cx="2143125" cy="2143125"/>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4" name="Shape 344"/>
        <p:cNvGrpSpPr/>
        <p:nvPr/>
      </p:nvGrpSpPr>
      <p:grpSpPr>
        <a:xfrm>
          <a:off x="0" y="0"/>
          <a:ext cx="0" cy="0"/>
          <a:chOff x="0" y="0"/>
          <a:chExt cx="0" cy="0"/>
        </a:xfrm>
      </p:grpSpPr>
      <p:sp>
        <p:nvSpPr>
          <p:cNvPr id="345" name="Google Shape;345;p18"/>
          <p:cNvSpPr txBox="1"/>
          <p:nvPr>
            <p:ph type="title"/>
          </p:nvPr>
        </p:nvSpPr>
        <p:spPr>
          <a:xfrm>
            <a:off x="656023" y="365125"/>
            <a:ext cx="10515600" cy="1325700"/>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accent4"/>
              </a:buClr>
              <a:buSzPts val="3600"/>
              <a:buFont typeface="Helvetica Neue"/>
              <a:buNone/>
            </a:pPr>
            <a:r>
              <a:rPr lang="en-US"/>
              <a:t>Önceliklendirme aracı</a:t>
            </a:r>
            <a:endParaRPr/>
          </a:p>
        </p:txBody>
      </p:sp>
      <p:sp>
        <p:nvSpPr>
          <p:cNvPr id="346" name="Google Shape;346;p18"/>
          <p:cNvSpPr txBox="1"/>
          <p:nvPr>
            <p:ph idx="2" type="body"/>
          </p:nvPr>
        </p:nvSpPr>
        <p:spPr>
          <a:xfrm>
            <a:off x="656025" y="2048598"/>
            <a:ext cx="10820100" cy="4295100"/>
          </a:xfrm>
          <a:prstGeom prst="rect">
            <a:avLst/>
          </a:prstGeom>
          <a:noFill/>
          <a:ln>
            <a:noFill/>
          </a:ln>
        </p:spPr>
        <p:txBody>
          <a:bodyPr anchorCtr="0" anchor="t" bIns="45700" lIns="91425" spcFirstLastPara="1" rIns="91425" wrap="square" tIns="45700">
            <a:normAutofit/>
          </a:bodyPr>
          <a:lstStyle/>
          <a:p>
            <a:pPr indent="-406400" lvl="0" marL="457200" rtl="0" algn="l">
              <a:lnSpc>
                <a:spcPct val="115000"/>
              </a:lnSpc>
              <a:spcBef>
                <a:spcPts val="0"/>
              </a:spcBef>
              <a:spcAft>
                <a:spcPts val="0"/>
              </a:spcAft>
              <a:buSzPts val="2800"/>
              <a:buAutoNum type="arabicPeriod"/>
            </a:pPr>
            <a:r>
              <a:rPr lang="en-US"/>
              <a:t>Risk faktörlerini ve koruyucu faktörleri belirleme</a:t>
            </a:r>
            <a:endParaRPr/>
          </a:p>
          <a:p>
            <a:pPr indent="-406400" lvl="0" marL="457200" rtl="0" algn="l">
              <a:lnSpc>
                <a:spcPct val="115000"/>
              </a:lnSpc>
              <a:spcBef>
                <a:spcPts val="0"/>
              </a:spcBef>
              <a:spcAft>
                <a:spcPts val="0"/>
              </a:spcAft>
              <a:buSzPts val="2800"/>
              <a:buAutoNum type="arabicPeriod"/>
            </a:pPr>
            <a:r>
              <a:rPr lang="en-US"/>
              <a:t>Her bir faktörü şu açılardan puanlayın:</a:t>
            </a:r>
            <a:endParaRPr/>
          </a:p>
          <a:p>
            <a:pPr indent="-381000" lvl="1" marL="914400" rtl="0" algn="l">
              <a:lnSpc>
                <a:spcPct val="115000"/>
              </a:lnSpc>
              <a:spcBef>
                <a:spcPts val="0"/>
              </a:spcBef>
              <a:spcAft>
                <a:spcPts val="0"/>
              </a:spcAft>
              <a:buSzPts val="2400"/>
              <a:buAutoNum type="alphaLcPeriod"/>
            </a:pPr>
            <a:r>
              <a:rPr lang="en-US"/>
              <a:t>etki</a:t>
            </a:r>
            <a:endParaRPr/>
          </a:p>
          <a:p>
            <a:pPr indent="-381000" lvl="1" marL="914400" rtl="0" algn="l">
              <a:lnSpc>
                <a:spcPct val="115000"/>
              </a:lnSpc>
              <a:spcBef>
                <a:spcPts val="0"/>
              </a:spcBef>
              <a:spcAft>
                <a:spcPts val="0"/>
              </a:spcAft>
              <a:buSzPts val="2400"/>
              <a:buAutoNum type="alphaLcPeriod"/>
            </a:pPr>
            <a:r>
              <a:rPr lang="en-US"/>
              <a:t>uygulanabilirlik</a:t>
            </a:r>
            <a:endParaRPr/>
          </a:p>
          <a:p>
            <a:pPr indent="-406400" lvl="0" marL="457200" rtl="0" algn="l">
              <a:lnSpc>
                <a:spcPct val="115000"/>
              </a:lnSpc>
              <a:spcBef>
                <a:spcPts val="0"/>
              </a:spcBef>
              <a:spcAft>
                <a:spcPts val="0"/>
              </a:spcAft>
              <a:buSzPts val="2800"/>
              <a:buAutoNum type="arabicPeriod"/>
            </a:pPr>
            <a:r>
              <a:rPr lang="en-US"/>
              <a:t>Puanları grafik üzerinde çizin</a:t>
            </a:r>
            <a:endParaRPr/>
          </a:p>
          <a:p>
            <a:pPr indent="-406400" lvl="0" marL="457200" rtl="0" algn="l">
              <a:lnSpc>
                <a:spcPct val="115000"/>
              </a:lnSpc>
              <a:spcBef>
                <a:spcPts val="0"/>
              </a:spcBef>
              <a:spcAft>
                <a:spcPts val="0"/>
              </a:spcAft>
              <a:buSzPts val="2800"/>
              <a:buAutoNum type="arabicPeriod"/>
            </a:pPr>
            <a:r>
              <a:rPr lang="en-US"/>
              <a:t>Yüksek etki ve yüksek uygulanabilirlik faktörlerine öncelik verin</a:t>
            </a:r>
            <a:endParaRPr/>
          </a:p>
          <a:p>
            <a:pPr indent="-406400" lvl="0" marL="457200" rtl="0" algn="l">
              <a:lnSpc>
                <a:spcPct val="115000"/>
              </a:lnSpc>
              <a:spcBef>
                <a:spcPts val="0"/>
              </a:spcBef>
              <a:spcAft>
                <a:spcPts val="0"/>
              </a:spcAft>
              <a:buSzPts val="2800"/>
              <a:buAutoNum type="arabicPeriod"/>
            </a:pPr>
            <a:r>
              <a:rPr lang="en-US"/>
              <a:t>Önlenecek diğer zararlı sonuçlar için tekrarlayın</a:t>
            </a:r>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1" name="Shape 351"/>
        <p:cNvGrpSpPr/>
        <p:nvPr/>
      </p:nvGrpSpPr>
      <p:grpSpPr>
        <a:xfrm>
          <a:off x="0" y="0"/>
          <a:ext cx="0" cy="0"/>
          <a:chOff x="0" y="0"/>
          <a:chExt cx="0" cy="0"/>
        </a:xfrm>
      </p:grpSpPr>
      <p:pic>
        <p:nvPicPr>
          <p:cNvPr id="352" name="Google Shape;352;p19"/>
          <p:cNvPicPr preferRelativeResize="0"/>
          <p:nvPr/>
        </p:nvPicPr>
        <p:blipFill rotWithShape="1">
          <a:blip r:embed="rId3">
            <a:alphaModFix/>
          </a:blip>
          <a:srcRect b="0" l="0" r="0" t="0"/>
          <a:stretch/>
        </p:blipFill>
        <p:spPr>
          <a:xfrm>
            <a:off x="1084825" y="152400"/>
            <a:ext cx="10326812" cy="6553200"/>
          </a:xfrm>
          <a:prstGeom prst="rect">
            <a:avLst/>
          </a:prstGeom>
          <a:noFill/>
          <a:ln>
            <a:noFill/>
          </a:ln>
        </p:spPr>
      </p:pic>
      <p:sp>
        <p:nvSpPr>
          <p:cNvPr id="353" name="Google Shape;353;p19"/>
          <p:cNvSpPr/>
          <p:nvPr/>
        </p:nvSpPr>
        <p:spPr>
          <a:xfrm>
            <a:off x="9013500" y="1644000"/>
            <a:ext cx="190500" cy="205200"/>
          </a:xfrm>
          <a:prstGeom prst="ellipse">
            <a:avLst/>
          </a:prstGeom>
          <a:solidFill>
            <a:schemeClr val="accent3"/>
          </a:solidFill>
          <a:ln cap="flat" cmpd="sng" w="9525">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54" name="Google Shape;354;p19"/>
          <p:cNvSpPr txBox="1"/>
          <p:nvPr/>
        </p:nvSpPr>
        <p:spPr>
          <a:xfrm>
            <a:off x="9051600" y="1321625"/>
            <a:ext cx="1289400" cy="4002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Helvetica Neue"/>
                <a:ea typeface="Helvetica Neue"/>
                <a:cs typeface="Helvetica Neue"/>
                <a:sym typeface="Helvetica Neue"/>
              </a:rPr>
              <a:t>Gıda güvenliği</a:t>
            </a:r>
            <a:endParaRPr/>
          </a:p>
        </p:txBody>
      </p:sp>
      <p:sp>
        <p:nvSpPr>
          <p:cNvPr id="355" name="Google Shape;355;p19"/>
          <p:cNvSpPr/>
          <p:nvPr/>
        </p:nvSpPr>
        <p:spPr>
          <a:xfrm>
            <a:off x="9013500" y="653400"/>
            <a:ext cx="190500" cy="205200"/>
          </a:xfrm>
          <a:prstGeom prst="ellipse">
            <a:avLst/>
          </a:prstGeom>
          <a:solidFill>
            <a:schemeClr val="accent3"/>
          </a:solidFill>
          <a:ln cap="flat" cmpd="sng" w="9525">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56" name="Google Shape;356;p19"/>
          <p:cNvSpPr txBox="1"/>
          <p:nvPr/>
        </p:nvSpPr>
        <p:spPr>
          <a:xfrm>
            <a:off x="9130725" y="458400"/>
            <a:ext cx="1787700" cy="6156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Helvetica Neue"/>
                <a:ea typeface="Helvetica Neue"/>
                <a:cs typeface="Helvetica Neue"/>
                <a:sym typeface="Helvetica Neue"/>
              </a:rPr>
              <a:t>Ortaokula erişim</a:t>
            </a:r>
            <a:endParaRPr/>
          </a:p>
        </p:txBody>
      </p:sp>
      <p:sp>
        <p:nvSpPr>
          <p:cNvPr id="357" name="Google Shape;357;p19"/>
          <p:cNvSpPr txBox="1"/>
          <p:nvPr/>
        </p:nvSpPr>
        <p:spPr>
          <a:xfrm>
            <a:off x="5613825" y="3228900"/>
            <a:ext cx="1289400" cy="4002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Helvetica Neue"/>
                <a:ea typeface="Helvetica Neue"/>
                <a:cs typeface="Helvetica Neue"/>
                <a:sym typeface="Helvetica Neue"/>
              </a:rPr>
              <a:t>Yoksulluk</a:t>
            </a:r>
            <a:endParaRPr/>
          </a:p>
        </p:txBody>
      </p:sp>
      <p:sp>
        <p:nvSpPr>
          <p:cNvPr id="358" name="Google Shape;358;p19"/>
          <p:cNvSpPr/>
          <p:nvPr/>
        </p:nvSpPr>
        <p:spPr>
          <a:xfrm>
            <a:off x="5531750" y="3560725"/>
            <a:ext cx="190500" cy="205200"/>
          </a:xfrm>
          <a:prstGeom prst="ellipse">
            <a:avLst/>
          </a:prstGeom>
          <a:solidFill>
            <a:schemeClr val="accent3"/>
          </a:solidFill>
          <a:ln cap="flat" cmpd="sng" w="9525">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59" name="Google Shape;359;p19"/>
          <p:cNvSpPr/>
          <p:nvPr/>
        </p:nvSpPr>
        <p:spPr>
          <a:xfrm>
            <a:off x="5531750" y="2599425"/>
            <a:ext cx="190500" cy="205200"/>
          </a:xfrm>
          <a:prstGeom prst="ellipse">
            <a:avLst/>
          </a:prstGeom>
          <a:solidFill>
            <a:schemeClr val="accent3"/>
          </a:solidFill>
          <a:ln cap="flat" cmpd="sng" w="9525">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60" name="Google Shape;360;p19"/>
          <p:cNvSpPr txBox="1"/>
          <p:nvPr/>
        </p:nvSpPr>
        <p:spPr>
          <a:xfrm>
            <a:off x="4309650" y="2212425"/>
            <a:ext cx="2139600" cy="6156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Helvetica Neue"/>
                <a:ea typeface="Helvetica Neue"/>
                <a:cs typeface="Helvetica Neue"/>
                <a:sym typeface="Helvetica Neue"/>
              </a:rPr>
              <a:t>Bakıcı ile olumlu ilişki</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54"/>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353"/>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353"/>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56"/>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355"/>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58"/>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357"/>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59"/>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360"/>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6" name="Shape 216"/>
        <p:cNvGrpSpPr/>
        <p:nvPr/>
      </p:nvGrpSpPr>
      <p:grpSpPr>
        <a:xfrm>
          <a:off x="0" y="0"/>
          <a:ext cx="0" cy="0"/>
          <a:chOff x="0" y="0"/>
          <a:chExt cx="0" cy="0"/>
        </a:xfrm>
      </p:grpSpPr>
      <p:sp>
        <p:nvSpPr>
          <p:cNvPr id="217" name="Google Shape;217;p8"/>
          <p:cNvSpPr txBox="1"/>
          <p:nvPr>
            <p:ph idx="1" type="body"/>
          </p:nvPr>
        </p:nvSpPr>
        <p:spPr>
          <a:xfrm>
            <a:off x="4100513" y="528638"/>
            <a:ext cx="7300912" cy="1271587"/>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chemeClr val="accent6"/>
              </a:buClr>
              <a:buSzPts val="3200"/>
              <a:buNone/>
            </a:pPr>
            <a:r>
              <a:rPr lang="en-US"/>
              <a:t>Bireysel beklentiler</a:t>
            </a:r>
            <a:endParaRPr/>
          </a:p>
        </p:txBody>
      </p:sp>
      <p:sp>
        <p:nvSpPr>
          <p:cNvPr id="218" name="Google Shape;218;p8"/>
          <p:cNvSpPr txBox="1"/>
          <p:nvPr>
            <p:ph idx="2" type="body"/>
          </p:nvPr>
        </p:nvSpPr>
        <p:spPr>
          <a:xfrm>
            <a:off x="4100513" y="2400300"/>
            <a:ext cx="7300912" cy="2128838"/>
          </a:xfrm>
          <a:prstGeom prst="rect">
            <a:avLst/>
          </a:prstGeom>
          <a:noFill/>
          <a:ln>
            <a:noFill/>
          </a:ln>
        </p:spPr>
        <p:txBody>
          <a:bodyPr anchorCtr="0" anchor="t" bIns="45700" lIns="91425" spcFirstLastPara="1" rIns="91425" wrap="square" tIns="45700">
            <a:normAutofit lnSpcReduction="20000"/>
          </a:bodyPr>
          <a:lstStyle/>
          <a:p>
            <a:pPr indent="0" lvl="0" marL="0" rtl="0" algn="l">
              <a:lnSpc>
                <a:spcPct val="90000"/>
              </a:lnSpc>
              <a:spcBef>
                <a:spcPts val="0"/>
              </a:spcBef>
              <a:spcAft>
                <a:spcPts val="0"/>
              </a:spcAft>
              <a:buSzPts val="3027"/>
              <a:buNone/>
            </a:pPr>
            <a:r>
              <a:rPr lang="en-US"/>
              <a:t>Gruplarınız ile tartışın:</a:t>
            </a:r>
            <a:endParaRPr/>
          </a:p>
          <a:p>
            <a:pPr indent="0" lvl="0" marL="0" rtl="0" algn="l">
              <a:lnSpc>
                <a:spcPct val="90000"/>
              </a:lnSpc>
              <a:spcBef>
                <a:spcPts val="0"/>
              </a:spcBef>
              <a:spcAft>
                <a:spcPts val="0"/>
              </a:spcAft>
              <a:buSzPts val="3027"/>
              <a:buNone/>
            </a:pPr>
            <a:r>
              <a:t/>
            </a:r>
            <a:endParaRPr/>
          </a:p>
          <a:p>
            <a:pPr indent="-420816" lvl="0" marL="457200" marR="0" rtl="0" algn="l">
              <a:lnSpc>
                <a:spcPct val="90000"/>
              </a:lnSpc>
              <a:spcBef>
                <a:spcPts val="0"/>
              </a:spcBef>
              <a:spcAft>
                <a:spcPts val="0"/>
              </a:spcAft>
              <a:buSzPts val="3027"/>
              <a:buChar char="•"/>
            </a:pPr>
            <a:r>
              <a:rPr lang="en-US"/>
              <a:t>Kursa dair umutlarınız veya beklentileriniz neler?</a:t>
            </a:r>
            <a:endParaRPr/>
          </a:p>
          <a:p>
            <a:pPr indent="-420816" lvl="0" marL="457200" marR="0" rtl="0" algn="l">
              <a:lnSpc>
                <a:spcPct val="90000"/>
              </a:lnSpc>
              <a:spcBef>
                <a:spcPts val="0"/>
              </a:spcBef>
              <a:spcAft>
                <a:spcPts val="0"/>
              </a:spcAft>
              <a:buSzPts val="3027"/>
              <a:buChar char="•"/>
            </a:pPr>
            <a:r>
              <a:rPr lang="en-US"/>
              <a:t>Kursla ilgili endişeleriniz var mı, varsa ne tür endişelere sahipsiniz?</a:t>
            </a:r>
            <a:endParaRPr/>
          </a:p>
        </p:txBody>
      </p:sp>
      <p:sp>
        <p:nvSpPr>
          <p:cNvPr id="219" name="Google Shape;219;p8"/>
          <p:cNvSpPr txBox="1"/>
          <p:nvPr>
            <p:ph idx="3" type="body"/>
          </p:nvPr>
        </p:nvSpPr>
        <p:spPr>
          <a:xfrm>
            <a:off x="284417" y="528638"/>
            <a:ext cx="2970847" cy="4799266"/>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chemeClr val="lt1"/>
              </a:buClr>
              <a:buSzPts val="3600"/>
              <a:buNone/>
            </a:pPr>
            <a:r>
              <a:rPr lang="en-US"/>
              <a:t>Etkinlik talimatları</a:t>
            </a:r>
            <a:endParaRPr/>
          </a:p>
        </p:txBody>
      </p:sp>
      <p:sp>
        <p:nvSpPr>
          <p:cNvPr id="220" name="Google Shape;220;p8"/>
          <p:cNvSpPr txBox="1"/>
          <p:nvPr>
            <p:ph idx="4294967295" type="body"/>
          </p:nvPr>
        </p:nvSpPr>
        <p:spPr>
          <a:xfrm>
            <a:off x="4891088" y="4297363"/>
            <a:ext cx="7300912" cy="2082800"/>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SzPts val="2800"/>
              <a:buNone/>
            </a:pPr>
            <a:r>
              <a:rPr lang="en-US"/>
              <a:t>Bireysel olarak:</a:t>
            </a:r>
            <a:endParaRPr/>
          </a:p>
        </p:txBody>
      </p:sp>
      <p:pic>
        <p:nvPicPr>
          <p:cNvPr id="221" name="Google Shape;221;p8"/>
          <p:cNvPicPr preferRelativeResize="0"/>
          <p:nvPr/>
        </p:nvPicPr>
        <p:blipFill rotWithShape="1">
          <a:blip r:embed="rId3">
            <a:alphaModFix/>
          </a:blip>
          <a:srcRect b="0" l="0" r="0" t="0"/>
          <a:stretch/>
        </p:blipFill>
        <p:spPr>
          <a:xfrm>
            <a:off x="5557141" y="4815416"/>
            <a:ext cx="1493700" cy="1759324"/>
          </a:xfrm>
          <a:prstGeom prst="rect">
            <a:avLst/>
          </a:prstGeom>
          <a:noFill/>
          <a:ln>
            <a:noFill/>
          </a:ln>
        </p:spPr>
      </p:pic>
      <p:pic>
        <p:nvPicPr>
          <p:cNvPr id="222" name="Google Shape;222;p8"/>
          <p:cNvPicPr preferRelativeResize="0"/>
          <p:nvPr/>
        </p:nvPicPr>
        <p:blipFill rotWithShape="1">
          <a:blip r:embed="rId4">
            <a:alphaModFix/>
          </a:blip>
          <a:srcRect b="0" l="0" r="0" t="0"/>
          <a:stretch/>
        </p:blipFill>
        <p:spPr>
          <a:xfrm>
            <a:off x="7291616" y="4735541"/>
            <a:ext cx="1493700" cy="1759324"/>
          </a:xfrm>
          <a:prstGeom prst="rect">
            <a:avLst/>
          </a:prstGeom>
          <a:noFill/>
          <a:ln>
            <a:noFill/>
          </a:ln>
        </p:spPr>
      </p:pic>
      <p:sp>
        <p:nvSpPr>
          <p:cNvPr id="223" name="Google Shape;223;p8"/>
          <p:cNvSpPr txBox="1"/>
          <p:nvPr/>
        </p:nvSpPr>
        <p:spPr>
          <a:xfrm rot="-710610">
            <a:off x="5910949" y="5477196"/>
            <a:ext cx="764474" cy="400036"/>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Helvetica Neue"/>
                <a:ea typeface="Helvetica Neue"/>
                <a:cs typeface="Helvetica Neue"/>
                <a:sym typeface="Helvetica Neue"/>
              </a:rPr>
              <a:t>1 umut</a:t>
            </a:r>
            <a:endParaRPr/>
          </a:p>
        </p:txBody>
      </p:sp>
      <p:sp>
        <p:nvSpPr>
          <p:cNvPr id="224" name="Google Shape;224;p8"/>
          <p:cNvSpPr txBox="1"/>
          <p:nvPr/>
        </p:nvSpPr>
        <p:spPr>
          <a:xfrm rot="-710394">
            <a:off x="7469949" y="5276528"/>
            <a:ext cx="1125853" cy="615559"/>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Helvetica Neue"/>
                <a:ea typeface="Helvetica Neue"/>
                <a:cs typeface="Helvetica Neue"/>
                <a:sym typeface="Helvetica Neue"/>
              </a:rPr>
              <a:t>1 beklenti</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20"/>
                                        </p:tgtEl>
                                        <p:attrNameLst>
                                          <p:attrName>style.visibility</p:attrName>
                                        </p:attrNameLst>
                                      </p:cBhvr>
                                      <p:to>
                                        <p:strVal val="visible"/>
                                      </p:to>
                                    </p:set>
                                    <p:animEffect filter="fade" transition="in">
                                      <p:cBhvr>
                                        <p:cTn dur="1000"/>
                                        <p:tgtEl>
                                          <p:spTgt spid="220"/>
                                        </p:tgtEl>
                                      </p:cBhvr>
                                    </p:animEffect>
                                  </p:childTnLst>
                                </p:cTn>
                              </p:par>
                              <p:par>
                                <p:cTn fill="hold" nodeType="withEffect" presetClass="entr" presetID="10" presetSubtype="0">
                                  <p:stCondLst>
                                    <p:cond delay="0"/>
                                  </p:stCondLst>
                                  <p:childTnLst>
                                    <p:set>
                                      <p:cBhvr>
                                        <p:cTn dur="1" fill="hold">
                                          <p:stCondLst>
                                            <p:cond delay="0"/>
                                          </p:stCondLst>
                                        </p:cTn>
                                        <p:tgtEl>
                                          <p:spTgt spid="221"/>
                                        </p:tgtEl>
                                        <p:attrNameLst>
                                          <p:attrName>style.visibility</p:attrName>
                                        </p:attrNameLst>
                                      </p:cBhvr>
                                      <p:to>
                                        <p:strVal val="visible"/>
                                      </p:to>
                                    </p:set>
                                    <p:animEffect filter="fade" transition="in">
                                      <p:cBhvr>
                                        <p:cTn dur="1000"/>
                                        <p:tgtEl>
                                          <p:spTgt spid="221"/>
                                        </p:tgtEl>
                                      </p:cBhvr>
                                    </p:animEffect>
                                  </p:childTnLst>
                                </p:cTn>
                              </p:par>
                              <p:par>
                                <p:cTn fill="hold" nodeType="withEffect" presetClass="entr" presetID="10" presetSubtype="0">
                                  <p:stCondLst>
                                    <p:cond delay="0"/>
                                  </p:stCondLst>
                                  <p:childTnLst>
                                    <p:set>
                                      <p:cBhvr>
                                        <p:cTn dur="1" fill="hold">
                                          <p:stCondLst>
                                            <p:cond delay="0"/>
                                          </p:stCondLst>
                                        </p:cTn>
                                        <p:tgtEl>
                                          <p:spTgt spid="222"/>
                                        </p:tgtEl>
                                        <p:attrNameLst>
                                          <p:attrName>style.visibility</p:attrName>
                                        </p:attrNameLst>
                                      </p:cBhvr>
                                      <p:to>
                                        <p:strVal val="visible"/>
                                      </p:to>
                                    </p:set>
                                    <p:animEffect filter="fade" transition="in">
                                      <p:cBhvr>
                                        <p:cTn dur="1000"/>
                                        <p:tgtEl>
                                          <p:spTgt spid="222"/>
                                        </p:tgtEl>
                                      </p:cBhvr>
                                    </p:animEffect>
                                  </p:childTnLst>
                                </p:cTn>
                              </p:par>
                              <p:par>
                                <p:cTn fill="hold" nodeType="withEffect" presetClass="entr" presetID="10" presetSubtype="0">
                                  <p:stCondLst>
                                    <p:cond delay="0"/>
                                  </p:stCondLst>
                                  <p:childTnLst>
                                    <p:set>
                                      <p:cBhvr>
                                        <p:cTn dur="1" fill="hold">
                                          <p:stCondLst>
                                            <p:cond delay="0"/>
                                          </p:stCondLst>
                                        </p:cTn>
                                        <p:tgtEl>
                                          <p:spTgt spid="223"/>
                                        </p:tgtEl>
                                        <p:attrNameLst>
                                          <p:attrName>style.visibility</p:attrName>
                                        </p:attrNameLst>
                                      </p:cBhvr>
                                      <p:to>
                                        <p:strVal val="visible"/>
                                      </p:to>
                                    </p:set>
                                    <p:animEffect filter="fade" transition="in">
                                      <p:cBhvr>
                                        <p:cTn dur="1000"/>
                                        <p:tgtEl>
                                          <p:spTgt spid="223"/>
                                        </p:tgtEl>
                                      </p:cBhvr>
                                    </p:animEffect>
                                  </p:childTnLst>
                                </p:cTn>
                              </p:par>
                              <p:par>
                                <p:cTn fill="hold" nodeType="withEffect" presetClass="entr" presetID="10" presetSubtype="0">
                                  <p:stCondLst>
                                    <p:cond delay="0"/>
                                  </p:stCondLst>
                                  <p:childTnLst>
                                    <p:set>
                                      <p:cBhvr>
                                        <p:cTn dur="1" fill="hold">
                                          <p:stCondLst>
                                            <p:cond delay="0"/>
                                          </p:stCondLst>
                                        </p:cTn>
                                        <p:tgtEl>
                                          <p:spTgt spid="224"/>
                                        </p:tgtEl>
                                        <p:attrNameLst>
                                          <p:attrName>style.visibility</p:attrName>
                                        </p:attrNameLst>
                                      </p:cBhvr>
                                      <p:to>
                                        <p:strVal val="visible"/>
                                      </p:to>
                                    </p:set>
                                    <p:animEffect filter="fade" transition="in">
                                      <p:cBhvr>
                                        <p:cTn dur="1000"/>
                                        <p:tgtEl>
                                          <p:spTgt spid="22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5" name="Shape 365"/>
        <p:cNvGrpSpPr/>
        <p:nvPr/>
      </p:nvGrpSpPr>
      <p:grpSpPr>
        <a:xfrm>
          <a:off x="0" y="0"/>
          <a:ext cx="0" cy="0"/>
          <a:chOff x="0" y="0"/>
          <a:chExt cx="0" cy="0"/>
        </a:xfrm>
      </p:grpSpPr>
      <p:sp>
        <p:nvSpPr>
          <p:cNvPr id="366" name="Google Shape;366;p20"/>
          <p:cNvSpPr txBox="1"/>
          <p:nvPr>
            <p:ph type="title"/>
          </p:nvPr>
        </p:nvSpPr>
        <p:spPr>
          <a:xfrm>
            <a:off x="656023" y="365125"/>
            <a:ext cx="10515600"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accent4"/>
              </a:buClr>
              <a:buSzPts val="3600"/>
              <a:buFont typeface="Helvetica Neue"/>
              <a:buNone/>
            </a:pPr>
            <a:r>
              <a:rPr lang="en-US"/>
              <a:t>Önceliklendirme Aracı Grup Çalışması</a:t>
            </a:r>
            <a:endParaRPr/>
          </a:p>
        </p:txBody>
      </p:sp>
      <p:sp>
        <p:nvSpPr>
          <p:cNvPr id="367" name="Google Shape;367;p20"/>
          <p:cNvSpPr txBox="1"/>
          <p:nvPr>
            <p:ph idx="2" type="body"/>
          </p:nvPr>
        </p:nvSpPr>
        <p:spPr>
          <a:xfrm>
            <a:off x="656021" y="2614612"/>
            <a:ext cx="10820015" cy="3729037"/>
          </a:xfrm>
          <a:prstGeom prst="rect">
            <a:avLst/>
          </a:prstGeom>
          <a:noFill/>
          <a:ln>
            <a:noFill/>
          </a:ln>
        </p:spPr>
        <p:txBody>
          <a:bodyPr anchorCtr="0" anchor="t" bIns="45700" lIns="91425" spcFirstLastPara="1" rIns="91425" wrap="square" tIns="45700">
            <a:normAutofit/>
          </a:bodyPr>
          <a:lstStyle/>
          <a:p>
            <a:pPr indent="0" lvl="0" marL="50800" rtl="0" algn="l">
              <a:lnSpc>
                <a:spcPct val="90000"/>
              </a:lnSpc>
              <a:spcBef>
                <a:spcPts val="1000"/>
              </a:spcBef>
              <a:spcAft>
                <a:spcPts val="0"/>
              </a:spcAft>
              <a:buSzPts val="2800"/>
              <a:buNone/>
            </a:pPr>
            <a:r>
              <a:rPr lang="en-US" sz="2400"/>
              <a:t>Gruplarınızda (CAAFAG üzerine çalışan 2 grup ve Çocuk Evliliği üzerine çalışan 2 grup) aşağıdaki adımları izleyin: </a:t>
            </a:r>
            <a:endParaRPr/>
          </a:p>
          <a:p>
            <a:pPr indent="-355600" lvl="2" marL="1371600" rtl="0" algn="l">
              <a:lnSpc>
                <a:spcPct val="90000"/>
              </a:lnSpc>
              <a:spcBef>
                <a:spcPts val="0"/>
              </a:spcBef>
              <a:spcAft>
                <a:spcPts val="0"/>
              </a:spcAft>
              <a:buSzPts val="2000"/>
              <a:buChar char="•"/>
            </a:pPr>
            <a:r>
              <a:rPr b="0" i="0" lang="en-US" sz="2400" u="none" strike="noStrike">
                <a:solidFill>
                  <a:srgbClr val="000000"/>
                </a:solidFill>
                <a:latin typeface="Helvetica Neue"/>
                <a:ea typeface="Helvetica Neue"/>
                <a:cs typeface="Helvetica Neue"/>
                <a:sym typeface="Helvetica Neue"/>
              </a:rPr>
              <a:t>Topluluğun sıralamasını etki puanlarına dönüştürün</a:t>
            </a:r>
            <a:endParaRPr/>
          </a:p>
          <a:p>
            <a:pPr indent="-355600" lvl="2" marL="1371600" rtl="0" algn="l">
              <a:lnSpc>
                <a:spcPct val="90000"/>
              </a:lnSpc>
              <a:spcBef>
                <a:spcPts val="0"/>
              </a:spcBef>
              <a:spcAft>
                <a:spcPts val="0"/>
              </a:spcAft>
              <a:buSzPts val="2000"/>
              <a:buChar char="•"/>
            </a:pPr>
            <a:r>
              <a:rPr b="0" i="0" lang="en-US" sz="2400" u="none" strike="noStrike">
                <a:solidFill>
                  <a:srgbClr val="000000"/>
                </a:solidFill>
                <a:latin typeface="Helvetica Neue"/>
                <a:ea typeface="Helvetica Neue"/>
                <a:cs typeface="Helvetica Neue"/>
                <a:sym typeface="Helvetica Neue"/>
              </a:rPr>
              <a:t>Cabo Delgado bağlamında</a:t>
            </a:r>
            <a:r>
              <a:rPr lang="en-US" sz="2400">
                <a:solidFill>
                  <a:srgbClr val="000000"/>
                </a:solidFill>
              </a:rPr>
              <a:t> uygulanabilirlik </a:t>
            </a:r>
            <a:r>
              <a:rPr b="0" i="0" lang="en-US" sz="2400" u="none" strike="noStrike">
                <a:solidFill>
                  <a:srgbClr val="000000"/>
                </a:solidFill>
                <a:latin typeface="Helvetica Neue"/>
                <a:ea typeface="Helvetica Neue"/>
                <a:cs typeface="Helvetica Neue"/>
                <a:sym typeface="Helvetica Neue"/>
              </a:rPr>
              <a:t>için faktörleri puanlayın</a:t>
            </a:r>
            <a:endParaRPr/>
          </a:p>
          <a:p>
            <a:pPr indent="-355600" lvl="2" marL="1371600" rtl="0" algn="l">
              <a:lnSpc>
                <a:spcPct val="90000"/>
              </a:lnSpc>
              <a:spcBef>
                <a:spcPts val="0"/>
              </a:spcBef>
              <a:spcAft>
                <a:spcPts val="0"/>
              </a:spcAft>
              <a:buSzPts val="2000"/>
              <a:buChar char="•"/>
            </a:pPr>
            <a:r>
              <a:rPr b="0" i="0" lang="en-US" sz="2400" u="none" strike="noStrike">
                <a:solidFill>
                  <a:srgbClr val="000000"/>
                </a:solidFill>
                <a:latin typeface="Helvetica Neue"/>
                <a:ea typeface="Helvetica Neue"/>
                <a:cs typeface="Helvetica Neue"/>
                <a:sym typeface="Helvetica Neue"/>
              </a:rPr>
              <a:t>Birleşik puanları boş grafik üzerinde çizin</a:t>
            </a:r>
            <a:endParaRPr/>
          </a:p>
          <a:p>
            <a:pPr indent="-355600" lvl="2" marL="1371600" rtl="0" algn="l">
              <a:lnSpc>
                <a:spcPct val="90000"/>
              </a:lnSpc>
              <a:spcBef>
                <a:spcPts val="0"/>
              </a:spcBef>
              <a:spcAft>
                <a:spcPts val="0"/>
              </a:spcAft>
              <a:buSzPts val="2000"/>
              <a:buChar char="•"/>
            </a:pPr>
            <a:r>
              <a:rPr b="0" i="0" lang="en-US" sz="2400" u="none" strike="noStrike">
                <a:solidFill>
                  <a:srgbClr val="000000"/>
                </a:solidFill>
                <a:latin typeface="Helvetica Neue"/>
                <a:ea typeface="Helvetica Neue"/>
                <a:cs typeface="Helvetica Neue"/>
                <a:sym typeface="Helvetica Neue"/>
              </a:rPr>
              <a:t>Öncelikleri belirleyin</a:t>
            </a:r>
            <a:endParaRPr/>
          </a:p>
          <a:p>
            <a:pPr indent="-406400" lvl="0" marL="457200" rtl="0" algn="l">
              <a:lnSpc>
                <a:spcPct val="90000"/>
              </a:lnSpc>
              <a:spcBef>
                <a:spcPts val="1000"/>
              </a:spcBef>
              <a:spcAft>
                <a:spcPts val="0"/>
              </a:spcAft>
              <a:buClr>
                <a:schemeClr val="accent2"/>
              </a:buClr>
              <a:buSzPts val="2800"/>
              <a:buChar char="•"/>
            </a:pPr>
            <a:r>
              <a:rPr lang="en-US"/>
              <a:t>20 dak</a:t>
            </a:r>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2" name="Shape 372"/>
        <p:cNvGrpSpPr/>
        <p:nvPr/>
      </p:nvGrpSpPr>
      <p:grpSpPr>
        <a:xfrm>
          <a:off x="0" y="0"/>
          <a:ext cx="0" cy="0"/>
          <a:chOff x="0" y="0"/>
          <a:chExt cx="0" cy="0"/>
        </a:xfrm>
      </p:grpSpPr>
      <p:pic>
        <p:nvPicPr>
          <p:cNvPr id="373" name="Google Shape;373;p21"/>
          <p:cNvPicPr preferRelativeResize="0"/>
          <p:nvPr/>
        </p:nvPicPr>
        <p:blipFill rotWithShape="1">
          <a:blip r:embed="rId3">
            <a:alphaModFix/>
          </a:blip>
          <a:srcRect b="0" l="0" r="0" t="0"/>
          <a:stretch/>
        </p:blipFill>
        <p:spPr>
          <a:xfrm>
            <a:off x="551600" y="144288"/>
            <a:ext cx="11088800" cy="6569425"/>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7" name="Shape 377"/>
        <p:cNvGrpSpPr/>
        <p:nvPr/>
      </p:nvGrpSpPr>
      <p:grpSpPr>
        <a:xfrm>
          <a:off x="0" y="0"/>
          <a:ext cx="0" cy="0"/>
          <a:chOff x="0" y="0"/>
          <a:chExt cx="0" cy="0"/>
        </a:xfrm>
      </p:grpSpPr>
      <p:sp>
        <p:nvSpPr>
          <p:cNvPr id="378" name="Google Shape;378;p22"/>
          <p:cNvSpPr txBox="1"/>
          <p:nvPr>
            <p:ph type="title"/>
          </p:nvPr>
        </p:nvSpPr>
        <p:spPr>
          <a:xfrm>
            <a:off x="656023" y="365125"/>
            <a:ext cx="10515600" cy="1325700"/>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accent4"/>
              </a:buClr>
              <a:buSzPts val="3600"/>
              <a:buFont typeface="Helvetica Neue"/>
              <a:buNone/>
            </a:pPr>
            <a:r>
              <a:rPr lang="en-US"/>
              <a:t>Düşünme Etkinliği</a:t>
            </a:r>
            <a:endParaRPr/>
          </a:p>
        </p:txBody>
      </p:sp>
      <p:sp>
        <p:nvSpPr>
          <p:cNvPr id="379" name="Google Shape;379;p22"/>
          <p:cNvSpPr txBox="1"/>
          <p:nvPr>
            <p:ph idx="2" type="body"/>
          </p:nvPr>
        </p:nvSpPr>
        <p:spPr>
          <a:xfrm>
            <a:off x="656025" y="2048598"/>
            <a:ext cx="10820100" cy="4295100"/>
          </a:xfrm>
          <a:prstGeom prst="rect">
            <a:avLst/>
          </a:prstGeom>
          <a:noFill/>
          <a:ln>
            <a:noFill/>
          </a:ln>
        </p:spPr>
        <p:txBody>
          <a:bodyPr anchorCtr="0" anchor="t" bIns="45700" lIns="91425" spcFirstLastPara="1" rIns="91425" wrap="square" tIns="45700">
            <a:normAutofit/>
          </a:bodyPr>
          <a:lstStyle/>
          <a:p>
            <a:pPr indent="-406400" lvl="0" marL="457200" rtl="0" algn="l">
              <a:lnSpc>
                <a:spcPct val="90000"/>
              </a:lnSpc>
              <a:spcBef>
                <a:spcPts val="0"/>
              </a:spcBef>
              <a:spcAft>
                <a:spcPts val="0"/>
              </a:spcAft>
              <a:buSzPts val="2800"/>
              <a:buFont typeface="Arial"/>
              <a:buChar char="•"/>
            </a:pPr>
            <a:r>
              <a:rPr b="0" i="0" lang="en-US" sz="3200" u="none" strike="noStrike">
                <a:solidFill>
                  <a:srgbClr val="000000"/>
                </a:solidFill>
                <a:latin typeface="Arial"/>
                <a:ea typeface="Arial"/>
                <a:cs typeface="Arial"/>
                <a:sym typeface="Arial"/>
              </a:rPr>
              <a:t>Önceliklendirme aracının sizin bağlamınızda faydalı olabileceğini düşünüyor musunuz? </a:t>
            </a:r>
            <a:endParaRPr/>
          </a:p>
          <a:p>
            <a:pPr indent="-406400" lvl="0" marL="457200" rtl="0" algn="l">
              <a:lnSpc>
                <a:spcPct val="90000"/>
              </a:lnSpc>
              <a:spcBef>
                <a:spcPts val="0"/>
              </a:spcBef>
              <a:spcAft>
                <a:spcPts val="0"/>
              </a:spcAft>
              <a:buSzPts val="2800"/>
              <a:buFont typeface="Arial"/>
              <a:buChar char="•"/>
            </a:pPr>
            <a:r>
              <a:rPr b="0" i="0" lang="en-US" sz="3200" u="none" strike="noStrike">
                <a:solidFill>
                  <a:srgbClr val="000000"/>
                </a:solidFill>
                <a:latin typeface="Arial"/>
                <a:ea typeface="Arial"/>
                <a:cs typeface="Arial"/>
                <a:sym typeface="Arial"/>
              </a:rPr>
              <a:t>Önceliklendirme aracını nasıl kullanmayı planlıyorsunuz?</a:t>
            </a:r>
            <a:endParaRPr/>
          </a:p>
        </p:txBody>
      </p:sp>
      <p:pic>
        <p:nvPicPr>
          <p:cNvPr descr="Reflective practice Education Reflective writing Learning Professional  development, Assert transparent background PNG clipart | HiClipart" id="380" name="Google Shape;380;p22"/>
          <p:cNvPicPr preferRelativeResize="0"/>
          <p:nvPr/>
        </p:nvPicPr>
        <p:blipFill rotWithShape="1">
          <a:blip r:embed="rId3">
            <a:alphaModFix/>
          </a:blip>
          <a:srcRect b="0" l="0" r="0" t="0"/>
          <a:stretch/>
        </p:blipFill>
        <p:spPr>
          <a:xfrm>
            <a:off x="9392850" y="4196148"/>
            <a:ext cx="2143125" cy="2143125"/>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4" name="Shape 384"/>
        <p:cNvGrpSpPr/>
        <p:nvPr/>
      </p:nvGrpSpPr>
      <p:grpSpPr>
        <a:xfrm>
          <a:off x="0" y="0"/>
          <a:ext cx="0" cy="0"/>
          <a:chOff x="0" y="0"/>
          <a:chExt cx="0" cy="0"/>
        </a:xfrm>
      </p:grpSpPr>
      <p:sp>
        <p:nvSpPr>
          <p:cNvPr id="385" name="Google Shape;385;p54"/>
          <p:cNvSpPr txBox="1"/>
          <p:nvPr>
            <p:ph idx="1" type="body"/>
          </p:nvPr>
        </p:nvSpPr>
        <p:spPr>
          <a:xfrm>
            <a:off x="4100513" y="528638"/>
            <a:ext cx="7300912" cy="1271587"/>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rgbClr val="026794"/>
              </a:buClr>
              <a:buSzPts val="3200"/>
              <a:buNone/>
            </a:pPr>
            <a:r>
              <a:rPr lang="en-US"/>
              <a:t>CP Riskleri</a:t>
            </a:r>
            <a:endParaRPr/>
          </a:p>
        </p:txBody>
      </p:sp>
      <p:sp>
        <p:nvSpPr>
          <p:cNvPr id="386" name="Google Shape;386;p54"/>
          <p:cNvSpPr txBox="1"/>
          <p:nvPr>
            <p:ph idx="2" type="body"/>
          </p:nvPr>
        </p:nvSpPr>
        <p:spPr>
          <a:xfrm>
            <a:off x="4100513" y="1403497"/>
            <a:ext cx="7300800" cy="4072200"/>
          </a:xfrm>
          <a:prstGeom prst="rect">
            <a:avLst/>
          </a:prstGeom>
          <a:noFill/>
          <a:ln>
            <a:noFill/>
          </a:ln>
        </p:spPr>
        <p:txBody>
          <a:bodyPr anchorCtr="0" anchor="t" bIns="45700" lIns="91425" spcFirstLastPara="1" rIns="91425" wrap="square" tIns="45700">
            <a:noAutofit/>
          </a:bodyPr>
          <a:lstStyle/>
          <a:p>
            <a:pPr indent="-406400" lvl="0" marL="457200" rtl="0" algn="l">
              <a:lnSpc>
                <a:spcPct val="100000"/>
              </a:lnSpc>
              <a:spcBef>
                <a:spcPts val="0"/>
              </a:spcBef>
              <a:spcAft>
                <a:spcPts val="0"/>
              </a:spcAft>
              <a:buSzPts val="2800"/>
              <a:buFont typeface="Arial"/>
              <a:buChar char="•"/>
            </a:pPr>
            <a:r>
              <a:rPr b="0" i="0" lang="en-US" sz="2400" u="none" strike="noStrike">
                <a:solidFill>
                  <a:schemeClr val="dk1"/>
                </a:solidFill>
                <a:latin typeface="Arial"/>
                <a:ea typeface="Arial"/>
                <a:cs typeface="Arial"/>
                <a:sym typeface="Arial"/>
              </a:rPr>
              <a:t>Standart 7: Tehlikeler ve yaralanmalar </a:t>
            </a:r>
            <a:endParaRPr/>
          </a:p>
          <a:p>
            <a:pPr indent="-406400" lvl="0" marL="457200" rtl="0" algn="l">
              <a:lnSpc>
                <a:spcPct val="100000"/>
              </a:lnSpc>
              <a:spcBef>
                <a:spcPts val="0"/>
              </a:spcBef>
              <a:spcAft>
                <a:spcPts val="0"/>
              </a:spcAft>
              <a:buSzPts val="2800"/>
              <a:buFont typeface="Arial"/>
              <a:buChar char="•"/>
            </a:pPr>
            <a:r>
              <a:rPr b="0" i="0" lang="en-US" sz="2400" u="none" strike="noStrike">
                <a:solidFill>
                  <a:schemeClr val="dk1"/>
                </a:solidFill>
                <a:latin typeface="Arial"/>
                <a:ea typeface="Arial"/>
                <a:cs typeface="Arial"/>
                <a:sym typeface="Arial"/>
              </a:rPr>
              <a:t>Standart 8: Fiziksel ve duygusal kötü muamele </a:t>
            </a:r>
            <a:endParaRPr/>
          </a:p>
          <a:p>
            <a:pPr indent="-406400" lvl="0" marL="457200" rtl="0" algn="l">
              <a:lnSpc>
                <a:spcPct val="100000"/>
              </a:lnSpc>
              <a:spcBef>
                <a:spcPts val="0"/>
              </a:spcBef>
              <a:spcAft>
                <a:spcPts val="0"/>
              </a:spcAft>
              <a:buSzPts val="2800"/>
              <a:buFont typeface="Arial"/>
              <a:buChar char="•"/>
            </a:pPr>
            <a:r>
              <a:rPr b="0" i="0" lang="en-US" sz="2400" u="none" strike="noStrike">
                <a:solidFill>
                  <a:schemeClr val="dk1"/>
                </a:solidFill>
                <a:latin typeface="Arial"/>
                <a:ea typeface="Arial"/>
                <a:cs typeface="Arial"/>
                <a:sym typeface="Arial"/>
              </a:rPr>
              <a:t>Standart 9: Cinsel ve cinsiyete dayalı şiddet (SGBV) </a:t>
            </a:r>
            <a:endParaRPr/>
          </a:p>
          <a:p>
            <a:pPr indent="-406400" lvl="0" marL="457200" rtl="0" algn="l">
              <a:lnSpc>
                <a:spcPct val="100000"/>
              </a:lnSpc>
              <a:spcBef>
                <a:spcPts val="0"/>
              </a:spcBef>
              <a:spcAft>
                <a:spcPts val="0"/>
              </a:spcAft>
              <a:buSzPts val="2800"/>
              <a:buFont typeface="Arial"/>
              <a:buChar char="•"/>
            </a:pPr>
            <a:r>
              <a:rPr b="0" i="0" lang="en-US" sz="2400" u="none" strike="noStrike">
                <a:solidFill>
                  <a:schemeClr val="dk1"/>
                </a:solidFill>
                <a:latin typeface="Arial"/>
                <a:ea typeface="Arial"/>
                <a:cs typeface="Arial"/>
                <a:sym typeface="Arial"/>
              </a:rPr>
              <a:t>Standart 10: Ruh sağlığı ve psikososyal </a:t>
            </a:r>
            <a:r>
              <a:rPr lang="en-US" sz="2400">
                <a:latin typeface="Arial"/>
                <a:ea typeface="Arial"/>
                <a:cs typeface="Arial"/>
                <a:sym typeface="Arial"/>
              </a:rPr>
              <a:t>stres</a:t>
            </a:r>
            <a:r>
              <a:rPr b="0" i="0" lang="en-US" sz="2400" u="none" strike="noStrike">
                <a:solidFill>
                  <a:schemeClr val="dk1"/>
                </a:solidFill>
                <a:latin typeface="Arial"/>
                <a:ea typeface="Arial"/>
                <a:cs typeface="Arial"/>
                <a:sym typeface="Arial"/>
              </a:rPr>
              <a:t> </a:t>
            </a:r>
            <a:endParaRPr/>
          </a:p>
          <a:p>
            <a:pPr indent="-406400" lvl="0" marL="457200" rtl="0" algn="l">
              <a:lnSpc>
                <a:spcPct val="100000"/>
              </a:lnSpc>
              <a:spcBef>
                <a:spcPts val="0"/>
              </a:spcBef>
              <a:spcAft>
                <a:spcPts val="0"/>
              </a:spcAft>
              <a:buSzPts val="2800"/>
              <a:buFont typeface="Arial"/>
              <a:buChar char="•"/>
            </a:pPr>
            <a:r>
              <a:rPr b="0" i="0" lang="en-US" sz="2400" u="none" strike="noStrike">
                <a:solidFill>
                  <a:schemeClr val="dk1"/>
                </a:solidFill>
                <a:latin typeface="Arial"/>
                <a:ea typeface="Arial"/>
                <a:cs typeface="Arial"/>
                <a:sym typeface="Arial"/>
              </a:rPr>
              <a:t>Standart 11: Silahlı kuvvetler veya silahlı gruplarla ilişkili çocuklar </a:t>
            </a:r>
            <a:endParaRPr/>
          </a:p>
          <a:p>
            <a:pPr indent="-406400" lvl="0" marL="457200" rtl="0" algn="l">
              <a:lnSpc>
                <a:spcPct val="100000"/>
              </a:lnSpc>
              <a:spcBef>
                <a:spcPts val="0"/>
              </a:spcBef>
              <a:spcAft>
                <a:spcPts val="0"/>
              </a:spcAft>
              <a:buSzPts val="2800"/>
              <a:buFont typeface="Arial"/>
              <a:buChar char="•"/>
            </a:pPr>
            <a:r>
              <a:rPr b="0" i="0" lang="en-US" sz="2400" u="none" strike="noStrike">
                <a:solidFill>
                  <a:schemeClr val="dk1"/>
                </a:solidFill>
                <a:latin typeface="Arial"/>
                <a:ea typeface="Arial"/>
                <a:cs typeface="Arial"/>
                <a:sym typeface="Arial"/>
              </a:rPr>
              <a:t>Standart 12: Çocuk işçiliği </a:t>
            </a:r>
            <a:endParaRPr/>
          </a:p>
          <a:p>
            <a:pPr indent="-406400" lvl="0" marL="457200" rtl="0" algn="l">
              <a:lnSpc>
                <a:spcPct val="100000"/>
              </a:lnSpc>
              <a:spcBef>
                <a:spcPts val="0"/>
              </a:spcBef>
              <a:spcAft>
                <a:spcPts val="0"/>
              </a:spcAft>
              <a:buSzPts val="2800"/>
              <a:buFont typeface="Arial"/>
              <a:buChar char="•"/>
            </a:pPr>
            <a:r>
              <a:rPr b="0" i="0" lang="en-US" sz="2400" u="none" strike="noStrike">
                <a:solidFill>
                  <a:schemeClr val="dk1"/>
                </a:solidFill>
                <a:latin typeface="Arial"/>
                <a:ea typeface="Arial"/>
                <a:cs typeface="Arial"/>
                <a:sym typeface="Arial"/>
              </a:rPr>
              <a:t>Standart 13: Refakatsiz ve ailelerinden ayrılmış çocuklar </a:t>
            </a:r>
            <a:endParaRPr/>
          </a:p>
        </p:txBody>
      </p:sp>
      <p:sp>
        <p:nvSpPr>
          <p:cNvPr id="387" name="Google Shape;387;p54"/>
          <p:cNvSpPr txBox="1"/>
          <p:nvPr>
            <p:ph idx="3" type="body"/>
          </p:nvPr>
        </p:nvSpPr>
        <p:spPr>
          <a:xfrm>
            <a:off x="284417" y="528638"/>
            <a:ext cx="2970847" cy="4799266"/>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chemeClr val="lt1"/>
              </a:buClr>
              <a:buSzPts val="3600"/>
              <a:buNone/>
            </a:pPr>
            <a:r>
              <a:rPr lang="en-US"/>
              <a:t>CPMS Sütun 2</a:t>
            </a:r>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1" name="Shape 391"/>
        <p:cNvGrpSpPr/>
        <p:nvPr/>
      </p:nvGrpSpPr>
      <p:grpSpPr>
        <a:xfrm>
          <a:off x="0" y="0"/>
          <a:ext cx="0" cy="0"/>
          <a:chOff x="0" y="0"/>
          <a:chExt cx="0" cy="0"/>
        </a:xfrm>
      </p:grpSpPr>
      <p:sp>
        <p:nvSpPr>
          <p:cNvPr id="392" name="Google Shape;392;p55"/>
          <p:cNvSpPr txBox="1"/>
          <p:nvPr>
            <p:ph idx="1" type="body"/>
          </p:nvPr>
        </p:nvSpPr>
        <p:spPr>
          <a:xfrm>
            <a:off x="4100513" y="528638"/>
            <a:ext cx="7300912" cy="1271587"/>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rgbClr val="026794"/>
              </a:buClr>
              <a:buSzPts val="3200"/>
              <a:buNone/>
            </a:pPr>
            <a:r>
              <a:rPr lang="en-US"/>
              <a:t>CPMS Riskler Grubu Sunumu</a:t>
            </a:r>
            <a:endParaRPr/>
          </a:p>
        </p:txBody>
      </p:sp>
      <p:sp>
        <p:nvSpPr>
          <p:cNvPr id="393" name="Google Shape;393;p55"/>
          <p:cNvSpPr txBox="1"/>
          <p:nvPr>
            <p:ph idx="2" type="body"/>
          </p:nvPr>
        </p:nvSpPr>
        <p:spPr>
          <a:xfrm>
            <a:off x="4100513" y="1403497"/>
            <a:ext cx="7300912" cy="4072269"/>
          </a:xfrm>
          <a:prstGeom prst="rect">
            <a:avLst/>
          </a:prstGeom>
          <a:noFill/>
          <a:ln>
            <a:noFill/>
          </a:ln>
        </p:spPr>
        <p:txBody>
          <a:bodyPr anchorCtr="0" anchor="t" bIns="45700" lIns="91425" spcFirstLastPara="1" rIns="91425" wrap="square" tIns="45700">
            <a:noAutofit/>
          </a:bodyPr>
          <a:lstStyle/>
          <a:p>
            <a:pPr indent="-406400" lvl="0" marL="457200" rtl="0" algn="l">
              <a:lnSpc>
                <a:spcPct val="90000"/>
              </a:lnSpc>
              <a:spcBef>
                <a:spcPts val="0"/>
              </a:spcBef>
              <a:spcAft>
                <a:spcPts val="0"/>
              </a:spcAft>
              <a:buSzPts val="2800"/>
              <a:buFont typeface="Arial"/>
              <a:buChar char="•"/>
            </a:pPr>
            <a:r>
              <a:rPr b="0" i="0" lang="en-US" sz="2400" u="none" strike="noStrike">
                <a:solidFill>
                  <a:srgbClr val="000000"/>
                </a:solidFill>
                <a:latin typeface="Arial"/>
                <a:ea typeface="Arial"/>
                <a:cs typeface="Arial"/>
                <a:sym typeface="Arial"/>
              </a:rPr>
              <a:t>Belirlenen riski önlemeye ve bu riske müdahale etmeye yönelik temel eylemler ile ilgili 5 dakikalık bir sunum hazırlayın</a:t>
            </a:r>
            <a:endParaRPr/>
          </a:p>
          <a:p>
            <a:pPr indent="-406400" lvl="0" marL="457200" rtl="0" algn="l">
              <a:lnSpc>
                <a:spcPct val="90000"/>
              </a:lnSpc>
              <a:spcBef>
                <a:spcPts val="0"/>
              </a:spcBef>
              <a:spcAft>
                <a:spcPts val="0"/>
              </a:spcAft>
              <a:buSzPts val="2800"/>
              <a:buFont typeface="Arial"/>
              <a:buChar char="•"/>
            </a:pPr>
            <a:r>
              <a:rPr lang="en-US" sz="2400">
                <a:solidFill>
                  <a:srgbClr val="000000"/>
                </a:solidFill>
                <a:latin typeface="Arial"/>
                <a:ea typeface="Arial"/>
                <a:cs typeface="Arial"/>
                <a:sym typeface="Arial"/>
              </a:rPr>
              <a:t>15 dakika hazırlık süresi</a:t>
            </a:r>
            <a:endParaRPr/>
          </a:p>
          <a:p>
            <a:pPr indent="0" lvl="0" marL="50800" rtl="0" algn="l">
              <a:lnSpc>
                <a:spcPct val="90000"/>
              </a:lnSpc>
              <a:spcBef>
                <a:spcPts val="0"/>
              </a:spcBef>
              <a:spcAft>
                <a:spcPts val="0"/>
              </a:spcAft>
              <a:buSzPts val="2800"/>
              <a:buNone/>
            </a:pPr>
            <a:r>
              <a:t/>
            </a:r>
            <a:endParaRPr b="0" i="0" sz="1800" u="none" strike="noStrike">
              <a:solidFill>
                <a:srgbClr val="000000"/>
              </a:solidFill>
              <a:latin typeface="Arial"/>
              <a:ea typeface="Arial"/>
              <a:cs typeface="Arial"/>
              <a:sym typeface="Arial"/>
            </a:endParaRPr>
          </a:p>
          <a:p>
            <a:pPr indent="0" lvl="0" marL="50800" rtl="0" algn="l">
              <a:lnSpc>
                <a:spcPct val="90000"/>
              </a:lnSpc>
              <a:spcBef>
                <a:spcPts val="0"/>
              </a:spcBef>
              <a:spcAft>
                <a:spcPts val="0"/>
              </a:spcAft>
              <a:buSzPts val="2800"/>
              <a:buNone/>
            </a:pPr>
            <a:r>
              <a:rPr lang="en-US" sz="2400">
                <a:solidFill>
                  <a:srgbClr val="FF0000"/>
                </a:solidFill>
                <a:latin typeface="Arial"/>
                <a:ea typeface="Arial"/>
                <a:cs typeface="Arial"/>
                <a:sym typeface="Arial"/>
              </a:rPr>
              <a:t>!!!! Sunumunuz zamanlanacaktır !!!!</a:t>
            </a:r>
            <a:endParaRPr/>
          </a:p>
          <a:p>
            <a:pPr indent="0" lvl="0" marL="50800" rtl="0" algn="l">
              <a:lnSpc>
                <a:spcPct val="90000"/>
              </a:lnSpc>
              <a:spcBef>
                <a:spcPts val="0"/>
              </a:spcBef>
              <a:spcAft>
                <a:spcPts val="0"/>
              </a:spcAft>
              <a:buSzPts val="2800"/>
              <a:buNone/>
            </a:pPr>
            <a:r>
              <a:t/>
            </a:r>
            <a:endParaRPr sz="1800">
              <a:solidFill>
                <a:srgbClr val="000000"/>
              </a:solidFill>
              <a:latin typeface="Arial"/>
              <a:ea typeface="Arial"/>
              <a:cs typeface="Arial"/>
              <a:sym typeface="Arial"/>
            </a:endParaRPr>
          </a:p>
          <a:p>
            <a:pPr indent="0" lvl="0" marL="50800" rtl="0" algn="l">
              <a:lnSpc>
                <a:spcPct val="90000"/>
              </a:lnSpc>
              <a:spcBef>
                <a:spcPts val="0"/>
              </a:spcBef>
              <a:spcAft>
                <a:spcPts val="0"/>
              </a:spcAft>
              <a:buSzPts val="2800"/>
              <a:buNone/>
            </a:pPr>
            <a:r>
              <a:t/>
            </a:r>
            <a:endParaRPr b="0" i="0" sz="2400" u="none" strike="noStrike">
              <a:solidFill>
                <a:schemeClr val="dk1"/>
              </a:solidFill>
              <a:latin typeface="Arial"/>
              <a:ea typeface="Arial"/>
              <a:cs typeface="Arial"/>
              <a:sym typeface="Arial"/>
            </a:endParaRPr>
          </a:p>
        </p:txBody>
      </p:sp>
      <p:sp>
        <p:nvSpPr>
          <p:cNvPr id="394" name="Google Shape;394;p55"/>
          <p:cNvSpPr txBox="1"/>
          <p:nvPr>
            <p:ph idx="3" type="body"/>
          </p:nvPr>
        </p:nvSpPr>
        <p:spPr>
          <a:xfrm>
            <a:off x="150607" y="528638"/>
            <a:ext cx="3259567" cy="4799266"/>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chemeClr val="lt1"/>
              </a:buClr>
              <a:buSzPts val="3600"/>
              <a:buNone/>
            </a:pPr>
            <a:r>
              <a:rPr lang="en-US"/>
              <a:t>CPMS Sütun 2</a:t>
            </a:r>
            <a:endParaRPr/>
          </a:p>
        </p:txBody>
      </p:sp>
      <p:pic>
        <p:nvPicPr>
          <p:cNvPr descr="SVG, Vettoriale - Cronometro / Cronometro Timer Logo Icona ..." id="395" name="Google Shape;395;p55"/>
          <p:cNvPicPr preferRelativeResize="0"/>
          <p:nvPr/>
        </p:nvPicPr>
        <p:blipFill rotWithShape="1">
          <a:blip r:embed="rId3">
            <a:alphaModFix/>
          </a:blip>
          <a:srcRect b="0" l="0" r="0" t="0"/>
          <a:stretch/>
        </p:blipFill>
        <p:spPr>
          <a:xfrm>
            <a:off x="9175455" y="3429000"/>
            <a:ext cx="1943100" cy="1828800"/>
          </a:xfrm>
          <a:prstGeom prst="rect">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9" name="Shape 399"/>
        <p:cNvGrpSpPr/>
        <p:nvPr/>
      </p:nvGrpSpPr>
      <p:grpSpPr>
        <a:xfrm>
          <a:off x="0" y="0"/>
          <a:ext cx="0" cy="0"/>
          <a:chOff x="0" y="0"/>
          <a:chExt cx="0" cy="0"/>
        </a:xfrm>
      </p:grpSpPr>
      <p:sp>
        <p:nvSpPr>
          <p:cNvPr id="400" name="Google Shape;400;p56"/>
          <p:cNvSpPr txBox="1"/>
          <p:nvPr>
            <p:ph idx="1" type="body"/>
          </p:nvPr>
        </p:nvSpPr>
        <p:spPr>
          <a:xfrm>
            <a:off x="4100513" y="528638"/>
            <a:ext cx="7300912" cy="1271587"/>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rgbClr val="026794"/>
              </a:buClr>
              <a:buSzPts val="3200"/>
              <a:buNone/>
            </a:pPr>
            <a:r>
              <a:rPr lang="en-US"/>
              <a:t>Düşünme Etkinliği</a:t>
            </a:r>
            <a:endParaRPr/>
          </a:p>
        </p:txBody>
      </p:sp>
      <p:sp>
        <p:nvSpPr>
          <p:cNvPr id="401" name="Google Shape;401;p56"/>
          <p:cNvSpPr txBox="1"/>
          <p:nvPr>
            <p:ph idx="2" type="body"/>
          </p:nvPr>
        </p:nvSpPr>
        <p:spPr>
          <a:xfrm>
            <a:off x="4100513" y="1403497"/>
            <a:ext cx="7300912" cy="4072269"/>
          </a:xfrm>
          <a:prstGeom prst="rect">
            <a:avLst/>
          </a:prstGeom>
          <a:noFill/>
          <a:ln>
            <a:noFill/>
          </a:ln>
        </p:spPr>
        <p:txBody>
          <a:bodyPr anchorCtr="0" anchor="t" bIns="45700" lIns="91425" spcFirstLastPara="1" rIns="91425" wrap="square" tIns="45700">
            <a:noAutofit/>
          </a:bodyPr>
          <a:lstStyle/>
          <a:p>
            <a:pPr indent="-406400" lvl="0" marL="457200" rtl="0" algn="l">
              <a:lnSpc>
                <a:spcPct val="90000"/>
              </a:lnSpc>
              <a:spcBef>
                <a:spcPts val="0"/>
              </a:spcBef>
              <a:spcAft>
                <a:spcPts val="0"/>
              </a:spcAft>
              <a:buSzPts val="2800"/>
              <a:buFont typeface="Arial"/>
              <a:buChar char="•"/>
            </a:pPr>
            <a:r>
              <a:rPr b="0" i="0" lang="en-US" sz="3600" u="none" strike="noStrike">
                <a:solidFill>
                  <a:srgbClr val="000000"/>
                </a:solidFill>
                <a:latin typeface="Arial"/>
                <a:ea typeface="Arial"/>
                <a:cs typeface="Arial"/>
                <a:sym typeface="Arial"/>
              </a:rPr>
              <a:t>Bu oturum sırasında sizi meraklandıran ne oldu?</a:t>
            </a:r>
            <a:endParaRPr/>
          </a:p>
          <a:p>
            <a:pPr indent="-406400" lvl="0" marL="457200" rtl="0" algn="l">
              <a:lnSpc>
                <a:spcPct val="90000"/>
              </a:lnSpc>
              <a:spcBef>
                <a:spcPts val="0"/>
              </a:spcBef>
              <a:spcAft>
                <a:spcPts val="0"/>
              </a:spcAft>
              <a:buSzPts val="2800"/>
              <a:buFont typeface="Arial"/>
              <a:buChar char="•"/>
            </a:pPr>
            <a:r>
              <a:rPr b="0" i="0" lang="en-US" sz="3600" u="none" strike="noStrike">
                <a:solidFill>
                  <a:srgbClr val="000000"/>
                </a:solidFill>
                <a:latin typeface="Arial"/>
                <a:ea typeface="Arial"/>
                <a:cs typeface="Arial"/>
                <a:sym typeface="Arial"/>
              </a:rPr>
              <a:t>Hakkında daha fazla bilgi edinmek istediğiniz bir </a:t>
            </a:r>
            <a:r>
              <a:rPr lang="en-US" sz="3600">
                <a:solidFill>
                  <a:srgbClr val="000000"/>
                </a:solidFill>
                <a:latin typeface="Arial"/>
                <a:ea typeface="Arial"/>
                <a:cs typeface="Arial"/>
                <a:sym typeface="Arial"/>
              </a:rPr>
              <a:t>Çocuk Koruma</a:t>
            </a:r>
            <a:r>
              <a:rPr b="0" i="0" lang="en-US" sz="3600" u="none" strike="noStrike">
                <a:solidFill>
                  <a:srgbClr val="000000"/>
                </a:solidFill>
                <a:latin typeface="Arial"/>
                <a:ea typeface="Arial"/>
                <a:cs typeface="Arial"/>
                <a:sym typeface="Arial"/>
              </a:rPr>
              <a:t> Riski var mı?</a:t>
            </a:r>
            <a:endParaRPr/>
          </a:p>
          <a:p>
            <a:pPr indent="0" lvl="0" marL="50800" rtl="0" algn="l">
              <a:lnSpc>
                <a:spcPct val="90000"/>
              </a:lnSpc>
              <a:spcBef>
                <a:spcPts val="0"/>
              </a:spcBef>
              <a:spcAft>
                <a:spcPts val="0"/>
              </a:spcAft>
              <a:buSzPts val="2800"/>
              <a:buNone/>
            </a:pPr>
            <a:r>
              <a:t/>
            </a:r>
            <a:endParaRPr b="0" i="0" sz="2400" u="none" strike="noStrike">
              <a:solidFill>
                <a:schemeClr val="dk1"/>
              </a:solidFill>
              <a:latin typeface="Arial"/>
              <a:ea typeface="Arial"/>
              <a:cs typeface="Arial"/>
              <a:sym typeface="Arial"/>
            </a:endParaRPr>
          </a:p>
        </p:txBody>
      </p:sp>
      <p:sp>
        <p:nvSpPr>
          <p:cNvPr id="402" name="Google Shape;402;p56"/>
          <p:cNvSpPr txBox="1"/>
          <p:nvPr>
            <p:ph idx="3" type="body"/>
          </p:nvPr>
        </p:nvSpPr>
        <p:spPr>
          <a:xfrm>
            <a:off x="96819" y="528638"/>
            <a:ext cx="3158445" cy="4799266"/>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chemeClr val="lt1"/>
              </a:buClr>
              <a:buSzPts val="3600"/>
              <a:buNone/>
            </a:pPr>
            <a:r>
              <a:rPr lang="en-US"/>
              <a:t>CPMS Sütun 2</a:t>
            </a:r>
            <a:endParaRPr/>
          </a:p>
        </p:txBody>
      </p:sp>
      <p:pic>
        <p:nvPicPr>
          <p:cNvPr descr="Reflective practice Education Reflective writing Learning Professional  development, Assert transparent background PNG clipart | HiClipart" id="403" name="Google Shape;403;p56"/>
          <p:cNvPicPr preferRelativeResize="0"/>
          <p:nvPr/>
        </p:nvPicPr>
        <p:blipFill rotWithShape="1">
          <a:blip r:embed="rId3">
            <a:alphaModFix/>
          </a:blip>
          <a:srcRect b="0" l="0" r="0" t="0"/>
          <a:stretch/>
        </p:blipFill>
        <p:spPr>
          <a:xfrm>
            <a:off x="9357759" y="4404203"/>
            <a:ext cx="2143125" cy="2143125"/>
          </a:xfrm>
          <a:prstGeom prst="rect">
            <a:avLst/>
          </a:prstGeom>
          <a:noFill/>
          <a:ln>
            <a:noFill/>
          </a:ln>
        </p:spPr>
      </p:pic>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7" name="Shape 407"/>
        <p:cNvGrpSpPr/>
        <p:nvPr/>
      </p:nvGrpSpPr>
      <p:grpSpPr>
        <a:xfrm>
          <a:off x="0" y="0"/>
          <a:ext cx="0" cy="0"/>
          <a:chOff x="0" y="0"/>
          <a:chExt cx="0" cy="0"/>
        </a:xfrm>
      </p:grpSpPr>
      <p:sp>
        <p:nvSpPr>
          <p:cNvPr id="408" name="Google Shape;408;g117350fde23_0_42"/>
          <p:cNvSpPr txBox="1"/>
          <p:nvPr>
            <p:ph idx="1" type="body"/>
          </p:nvPr>
        </p:nvSpPr>
        <p:spPr>
          <a:xfrm>
            <a:off x="3887088" y="528638"/>
            <a:ext cx="7300800" cy="1271700"/>
          </a:xfrm>
          <a:prstGeom prst="rect">
            <a:avLst/>
          </a:prstGeom>
          <a:noFill/>
          <a:ln>
            <a:noFill/>
          </a:ln>
        </p:spPr>
        <p:txBody>
          <a:bodyPr anchorCtr="0" anchor="t" bIns="45700" lIns="91425" spcFirstLastPara="1" rIns="91425" wrap="square" tIns="45700">
            <a:normAutofit lnSpcReduction="10000"/>
          </a:bodyPr>
          <a:lstStyle/>
          <a:p>
            <a:pPr indent="0" lvl="0" marL="0" rtl="0" algn="l">
              <a:lnSpc>
                <a:spcPct val="90000"/>
              </a:lnSpc>
              <a:spcBef>
                <a:spcPts val="0"/>
              </a:spcBef>
              <a:spcAft>
                <a:spcPts val="0"/>
              </a:spcAft>
              <a:buClr>
                <a:schemeClr val="accent6"/>
              </a:buClr>
              <a:buSzPts val="3200"/>
              <a:buNone/>
            </a:pPr>
            <a:r>
              <a:rPr lang="en-US"/>
              <a:t>Sosyo-ekolojik model dahilinde Çocuk Koruma müdahaleleri - Etkinlik</a:t>
            </a:r>
            <a:endParaRPr/>
          </a:p>
        </p:txBody>
      </p:sp>
      <p:sp>
        <p:nvSpPr>
          <p:cNvPr id="409" name="Google Shape;409;g117350fde23_0_42"/>
          <p:cNvSpPr txBox="1"/>
          <p:nvPr>
            <p:ph idx="2" type="body"/>
          </p:nvPr>
        </p:nvSpPr>
        <p:spPr>
          <a:xfrm>
            <a:off x="4100525" y="1658254"/>
            <a:ext cx="7300800" cy="2871000"/>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SzPts val="2800"/>
              <a:buNone/>
            </a:pPr>
            <a:r>
              <a:rPr lang="en-US"/>
              <a:t>Gruplarınız ile:</a:t>
            </a:r>
            <a:endParaRPr/>
          </a:p>
          <a:p>
            <a:pPr indent="0" lvl="0" marL="0" rtl="0" algn="l">
              <a:lnSpc>
                <a:spcPct val="90000"/>
              </a:lnSpc>
              <a:spcBef>
                <a:spcPts val="0"/>
              </a:spcBef>
              <a:spcAft>
                <a:spcPts val="0"/>
              </a:spcAft>
              <a:buSzPts val="2800"/>
              <a:buNone/>
            </a:pPr>
            <a:r>
              <a:t/>
            </a:r>
            <a:endParaRPr/>
          </a:p>
          <a:p>
            <a:pPr indent="-406400" lvl="0" marL="457200" marR="0" rtl="0" algn="l">
              <a:lnSpc>
                <a:spcPct val="90000"/>
              </a:lnSpc>
              <a:spcBef>
                <a:spcPts val="0"/>
              </a:spcBef>
              <a:spcAft>
                <a:spcPts val="0"/>
              </a:spcAft>
              <a:buSzPts val="2800"/>
              <a:buChar char="•"/>
            </a:pPr>
            <a:r>
              <a:rPr lang="en-US"/>
              <a:t>Sosyo-ekolojik modeli çizin</a:t>
            </a:r>
            <a:endParaRPr/>
          </a:p>
          <a:p>
            <a:pPr indent="-406400" lvl="0" marL="457200" marR="0" rtl="0" algn="l">
              <a:lnSpc>
                <a:spcPct val="90000"/>
              </a:lnSpc>
              <a:spcBef>
                <a:spcPts val="0"/>
              </a:spcBef>
              <a:spcAft>
                <a:spcPts val="0"/>
              </a:spcAft>
              <a:buSzPts val="2800"/>
              <a:buChar char="•"/>
            </a:pPr>
            <a:r>
              <a:rPr lang="en-US"/>
              <a:t>Her bir kartı tartışın ve model üzerinde nereye yerleştireceğinize karar verin</a:t>
            </a:r>
            <a:endParaRPr/>
          </a:p>
          <a:p>
            <a:pPr indent="-406400" lvl="0" marL="457200" marR="0" rtl="0" algn="l">
              <a:lnSpc>
                <a:spcPct val="90000"/>
              </a:lnSpc>
              <a:spcBef>
                <a:spcPts val="0"/>
              </a:spcBef>
              <a:spcAft>
                <a:spcPts val="0"/>
              </a:spcAft>
              <a:buSzPts val="2800"/>
              <a:buChar char="•"/>
            </a:pPr>
            <a:r>
              <a:rPr lang="en-US"/>
              <a:t>15 dk.</a:t>
            </a:r>
            <a:endParaRPr/>
          </a:p>
        </p:txBody>
      </p:sp>
      <p:sp>
        <p:nvSpPr>
          <p:cNvPr id="410" name="Google Shape;410;g117350fde23_0_42"/>
          <p:cNvSpPr txBox="1"/>
          <p:nvPr>
            <p:ph idx="3" type="body"/>
          </p:nvPr>
        </p:nvSpPr>
        <p:spPr>
          <a:xfrm>
            <a:off x="161365" y="528638"/>
            <a:ext cx="3169256" cy="4799400"/>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chemeClr val="lt1"/>
              </a:buClr>
              <a:buSzPts val="3600"/>
              <a:buNone/>
            </a:pPr>
            <a:r>
              <a:rPr lang="en-US"/>
              <a:t>CPMS Sütun 3</a:t>
            </a:r>
            <a:endParaRPr/>
          </a:p>
        </p:txBody>
      </p:sp>
      <p:pic>
        <p:nvPicPr>
          <p:cNvPr id="411" name="Google Shape;411;g117350fde23_0_42"/>
          <p:cNvPicPr preferRelativeResize="0"/>
          <p:nvPr/>
        </p:nvPicPr>
        <p:blipFill rotWithShape="1">
          <a:blip r:embed="rId3">
            <a:alphaModFix/>
          </a:blip>
          <a:srcRect b="0" l="0" r="0" t="0"/>
          <a:stretch/>
        </p:blipFill>
        <p:spPr>
          <a:xfrm>
            <a:off x="6664026" y="3753375"/>
            <a:ext cx="4838750" cy="2621299"/>
          </a:xfrm>
          <a:prstGeom prst="rect">
            <a:avLst/>
          </a:prstGeom>
          <a:noFill/>
          <a:ln>
            <a:noFill/>
          </a:ln>
        </p:spPr>
      </p:pic>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5" name="Shape 415"/>
        <p:cNvGrpSpPr/>
        <p:nvPr/>
      </p:nvGrpSpPr>
      <p:grpSpPr>
        <a:xfrm>
          <a:off x="0" y="0"/>
          <a:ext cx="0" cy="0"/>
          <a:chOff x="0" y="0"/>
          <a:chExt cx="0" cy="0"/>
        </a:xfrm>
      </p:grpSpPr>
      <p:sp>
        <p:nvSpPr>
          <p:cNvPr id="416" name="Google Shape;416;g117350fde23_0_304"/>
          <p:cNvSpPr txBox="1"/>
          <p:nvPr>
            <p:ph type="title"/>
          </p:nvPr>
        </p:nvSpPr>
        <p:spPr>
          <a:xfrm>
            <a:off x="656023" y="365125"/>
            <a:ext cx="10515600"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accent3"/>
              </a:buClr>
              <a:buSzPts val="3600"/>
              <a:buFont typeface="Helvetica Neue"/>
              <a:buNone/>
            </a:pPr>
            <a:r>
              <a:rPr lang="en-US"/>
              <a:t>Önleme</a:t>
            </a:r>
            <a:endParaRPr/>
          </a:p>
        </p:txBody>
      </p:sp>
      <p:pic>
        <p:nvPicPr>
          <p:cNvPr id="417" name="Google Shape;417;g117350fde23_0_304"/>
          <p:cNvPicPr preferRelativeResize="0"/>
          <p:nvPr/>
        </p:nvPicPr>
        <p:blipFill rotWithShape="1">
          <a:blip r:embed="rId3">
            <a:alphaModFix/>
          </a:blip>
          <a:srcRect b="0" l="0" r="0" t="0"/>
          <a:stretch/>
        </p:blipFill>
        <p:spPr>
          <a:xfrm>
            <a:off x="4323550" y="189825"/>
            <a:ext cx="7344451" cy="6548901"/>
          </a:xfrm>
          <a:prstGeom prst="rect">
            <a:avLst/>
          </a:prstGeom>
          <a:noFill/>
          <a:ln>
            <a:noFill/>
          </a:ln>
        </p:spPr>
      </p:pic>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1" name="Shape 421"/>
        <p:cNvGrpSpPr/>
        <p:nvPr/>
      </p:nvGrpSpPr>
      <p:grpSpPr>
        <a:xfrm>
          <a:off x="0" y="0"/>
          <a:ext cx="0" cy="0"/>
          <a:chOff x="0" y="0"/>
          <a:chExt cx="0" cy="0"/>
        </a:xfrm>
      </p:grpSpPr>
      <p:sp>
        <p:nvSpPr>
          <p:cNvPr id="422" name="Google Shape;422;g11f0b6602ad_0_0"/>
          <p:cNvSpPr txBox="1"/>
          <p:nvPr>
            <p:ph type="title"/>
          </p:nvPr>
        </p:nvSpPr>
        <p:spPr>
          <a:xfrm>
            <a:off x="656023" y="365125"/>
            <a:ext cx="10515600"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accent3"/>
              </a:buClr>
              <a:buSzPts val="3600"/>
              <a:buFont typeface="Helvetica Neue"/>
              <a:buNone/>
            </a:pPr>
            <a:r>
              <a:rPr lang="en-US" sz="2800"/>
              <a:t>Önlemenin 3 Seviyesi</a:t>
            </a:r>
            <a:endParaRPr/>
          </a:p>
        </p:txBody>
      </p:sp>
      <p:pic>
        <p:nvPicPr>
          <p:cNvPr id="423" name="Google Shape;423;g11f0b6602ad_0_0"/>
          <p:cNvPicPr preferRelativeResize="0"/>
          <p:nvPr/>
        </p:nvPicPr>
        <p:blipFill rotWithShape="1">
          <a:blip r:embed="rId3">
            <a:alphaModFix/>
          </a:blip>
          <a:srcRect b="0" l="0" r="0" t="0"/>
          <a:stretch/>
        </p:blipFill>
        <p:spPr>
          <a:xfrm>
            <a:off x="4505025" y="238900"/>
            <a:ext cx="7686975" cy="6380200"/>
          </a:xfrm>
          <a:prstGeom prst="rect">
            <a:avLst/>
          </a:prstGeom>
          <a:noFill/>
          <a:ln>
            <a:noFill/>
          </a:ln>
        </p:spPr>
      </p:pic>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8" name="Shape 428"/>
        <p:cNvGrpSpPr/>
        <p:nvPr/>
      </p:nvGrpSpPr>
      <p:grpSpPr>
        <a:xfrm>
          <a:off x="0" y="0"/>
          <a:ext cx="0" cy="0"/>
          <a:chOff x="0" y="0"/>
          <a:chExt cx="0" cy="0"/>
        </a:xfrm>
      </p:grpSpPr>
      <p:sp>
        <p:nvSpPr>
          <p:cNvPr id="429" name="Google Shape;429;p57"/>
          <p:cNvSpPr txBox="1"/>
          <p:nvPr>
            <p:ph type="title"/>
          </p:nvPr>
        </p:nvSpPr>
        <p:spPr>
          <a:xfrm>
            <a:off x="656023" y="365125"/>
            <a:ext cx="10515600"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accent5"/>
              </a:buClr>
              <a:buSzPts val="3600"/>
              <a:buFont typeface="Helvetica Neue"/>
              <a:buNone/>
            </a:pPr>
            <a:r>
              <a:rPr lang="en-US"/>
              <a:t>Birincil Önleme Neden Önemlidir</a:t>
            </a:r>
            <a:endParaRPr/>
          </a:p>
        </p:txBody>
      </p:sp>
      <p:sp>
        <p:nvSpPr>
          <p:cNvPr id="430" name="Google Shape;430;p57"/>
          <p:cNvSpPr txBox="1"/>
          <p:nvPr>
            <p:ph idx="2" type="body"/>
          </p:nvPr>
        </p:nvSpPr>
        <p:spPr>
          <a:xfrm>
            <a:off x="656021" y="2614613"/>
            <a:ext cx="10820015" cy="2754830"/>
          </a:xfrm>
          <a:prstGeom prst="rect">
            <a:avLst/>
          </a:prstGeom>
          <a:noFill/>
          <a:ln>
            <a:noFill/>
          </a:ln>
        </p:spPr>
        <p:txBody>
          <a:bodyPr anchorCtr="0" anchor="t" bIns="45700" lIns="91425" spcFirstLastPara="1" rIns="91425" wrap="square" tIns="45700">
            <a:normAutofit fontScale="85000" lnSpcReduction="20000"/>
          </a:bodyPr>
          <a:lstStyle/>
          <a:p>
            <a:pPr indent="-391983" lvl="0" marL="457200" rtl="0" algn="just">
              <a:lnSpc>
                <a:spcPct val="90000"/>
              </a:lnSpc>
              <a:spcBef>
                <a:spcPts val="0"/>
              </a:spcBef>
              <a:spcAft>
                <a:spcPts val="0"/>
              </a:spcAft>
              <a:buSzPct val="108108"/>
              <a:buFont typeface="Arial"/>
              <a:buChar char="•"/>
            </a:pPr>
            <a:r>
              <a:rPr b="0" i="0" lang="en-US" u="none" strike="noStrike">
                <a:solidFill>
                  <a:srgbClr val="000000"/>
                </a:solidFill>
                <a:latin typeface="Arial"/>
                <a:ea typeface="Arial"/>
                <a:cs typeface="Arial"/>
                <a:sym typeface="Arial"/>
              </a:rPr>
              <a:t>Tüm insani yardım</a:t>
            </a:r>
            <a:r>
              <a:rPr lang="en-US">
                <a:solidFill>
                  <a:srgbClr val="000000"/>
                </a:solidFill>
                <a:latin typeface="Arial"/>
                <a:ea typeface="Arial"/>
                <a:cs typeface="Arial"/>
                <a:sym typeface="Arial"/>
              </a:rPr>
              <a:t> çalışanları</a:t>
            </a:r>
            <a:r>
              <a:rPr b="0" i="0" lang="en-US" u="none" strike="noStrike">
                <a:solidFill>
                  <a:srgbClr val="000000"/>
                </a:solidFill>
                <a:latin typeface="Arial"/>
                <a:ea typeface="Arial"/>
                <a:cs typeface="Arial"/>
                <a:sym typeface="Arial"/>
              </a:rPr>
              <a:t> tarafından, mümkün olan her durumda çocuklara zarar gelmeden önce zararın önlenmesine yönelik etik bir sorumluluk;</a:t>
            </a:r>
            <a:endParaRPr/>
          </a:p>
          <a:p>
            <a:pPr indent="-228600" lvl="0" marL="457200" rtl="0" algn="just">
              <a:lnSpc>
                <a:spcPct val="90000"/>
              </a:lnSpc>
              <a:spcBef>
                <a:spcPts val="0"/>
              </a:spcBef>
              <a:spcAft>
                <a:spcPts val="0"/>
              </a:spcAft>
              <a:buSzPct val="108108"/>
              <a:buFont typeface="Arial"/>
              <a:buNone/>
            </a:pPr>
            <a:r>
              <a:t/>
            </a:r>
            <a:endParaRPr b="0" i="0" u="none" strike="noStrike">
              <a:solidFill>
                <a:srgbClr val="000000"/>
              </a:solidFill>
              <a:latin typeface="Arial"/>
              <a:ea typeface="Arial"/>
              <a:cs typeface="Arial"/>
              <a:sym typeface="Arial"/>
            </a:endParaRPr>
          </a:p>
          <a:p>
            <a:pPr indent="-391983" lvl="0" marL="457200" rtl="0" algn="just">
              <a:lnSpc>
                <a:spcPct val="90000"/>
              </a:lnSpc>
              <a:spcBef>
                <a:spcPts val="0"/>
              </a:spcBef>
              <a:spcAft>
                <a:spcPts val="0"/>
              </a:spcAft>
              <a:buSzPct val="108108"/>
              <a:buFont typeface="Arial"/>
              <a:buChar char="•"/>
            </a:pPr>
            <a:r>
              <a:rPr b="0" i="0" lang="en-US" u="none" strike="noStrike">
                <a:solidFill>
                  <a:srgbClr val="000000"/>
                </a:solidFill>
                <a:latin typeface="Arial"/>
                <a:ea typeface="Arial"/>
                <a:cs typeface="Arial"/>
                <a:sym typeface="Arial"/>
              </a:rPr>
              <a:t>İnsani yardım müdahalelerinin sürdürülebilirliğini ve uzun vadeli etkisini iyileştirmek; ve</a:t>
            </a:r>
            <a:endParaRPr/>
          </a:p>
          <a:p>
            <a:pPr indent="-228600" lvl="0" marL="457200" rtl="0" algn="just">
              <a:lnSpc>
                <a:spcPct val="90000"/>
              </a:lnSpc>
              <a:spcBef>
                <a:spcPts val="0"/>
              </a:spcBef>
              <a:spcAft>
                <a:spcPts val="0"/>
              </a:spcAft>
              <a:buSzPct val="108108"/>
              <a:buFont typeface="Arial"/>
              <a:buNone/>
            </a:pPr>
            <a:r>
              <a:t/>
            </a:r>
            <a:endParaRPr b="0" i="0" u="none" strike="noStrike">
              <a:solidFill>
                <a:srgbClr val="000000"/>
              </a:solidFill>
              <a:latin typeface="Arial"/>
              <a:ea typeface="Arial"/>
              <a:cs typeface="Arial"/>
              <a:sym typeface="Arial"/>
            </a:endParaRPr>
          </a:p>
          <a:p>
            <a:pPr indent="-391983" lvl="0" marL="457200" rtl="0" algn="just">
              <a:lnSpc>
                <a:spcPct val="90000"/>
              </a:lnSpc>
              <a:spcBef>
                <a:spcPts val="0"/>
              </a:spcBef>
              <a:spcAft>
                <a:spcPts val="0"/>
              </a:spcAft>
              <a:buSzPct val="108108"/>
              <a:buFont typeface="Arial"/>
              <a:buChar char="•"/>
            </a:pPr>
            <a:r>
              <a:rPr b="0" i="0" lang="en-US" u="none" strike="noStrike">
                <a:solidFill>
                  <a:srgbClr val="000000"/>
                </a:solidFill>
                <a:latin typeface="Arial"/>
                <a:ea typeface="Arial"/>
                <a:cs typeface="Arial"/>
                <a:sym typeface="Arial"/>
              </a:rPr>
              <a:t>Çocuk koruma müdahalesinin maliyet etkinliğinin artırılması</a:t>
            </a:r>
            <a:endParaRPr/>
          </a:p>
          <a:p>
            <a:pPr indent="-228600" lvl="0" marL="457200" rtl="0" algn="l">
              <a:lnSpc>
                <a:spcPct val="90000"/>
              </a:lnSpc>
              <a:spcBef>
                <a:spcPts val="1000"/>
              </a:spcBef>
              <a:spcAft>
                <a:spcPts val="0"/>
              </a:spcAft>
              <a:buClr>
                <a:schemeClr val="accent6"/>
              </a:buClr>
              <a:buSzPct val="108108"/>
              <a:buNone/>
            </a:pPr>
            <a:r>
              <a:t/>
            </a:r>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8" name="Shape 228"/>
        <p:cNvGrpSpPr/>
        <p:nvPr/>
      </p:nvGrpSpPr>
      <p:grpSpPr>
        <a:xfrm>
          <a:off x="0" y="0"/>
          <a:ext cx="0" cy="0"/>
          <a:chOff x="0" y="0"/>
          <a:chExt cx="0" cy="0"/>
        </a:xfrm>
      </p:grpSpPr>
      <p:sp>
        <p:nvSpPr>
          <p:cNvPr id="229" name="Google Shape;229;p11"/>
          <p:cNvSpPr txBox="1"/>
          <p:nvPr>
            <p:ph type="title"/>
          </p:nvPr>
        </p:nvSpPr>
        <p:spPr>
          <a:xfrm>
            <a:off x="656023" y="365125"/>
            <a:ext cx="10515600" cy="1325700"/>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accent3"/>
              </a:buClr>
              <a:buSzPts val="3600"/>
              <a:buFont typeface="Helvetica Neue"/>
              <a:buNone/>
            </a:pPr>
            <a:r>
              <a:rPr lang="en-US"/>
              <a:t>Kurs öğrenme hedefleri</a:t>
            </a:r>
            <a:endParaRPr/>
          </a:p>
        </p:txBody>
      </p:sp>
      <p:sp>
        <p:nvSpPr>
          <p:cNvPr id="230" name="Google Shape;230;p11"/>
          <p:cNvSpPr txBox="1"/>
          <p:nvPr>
            <p:ph idx="1" type="body"/>
          </p:nvPr>
        </p:nvSpPr>
        <p:spPr>
          <a:xfrm>
            <a:off x="656022" y="1770325"/>
            <a:ext cx="10820100" cy="485700"/>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chemeClr val="accent1"/>
              </a:buClr>
              <a:buSzPts val="2800"/>
              <a:buNone/>
            </a:pPr>
            <a:r>
              <a:rPr lang="en-US"/>
              <a:t>Bu kursun sonunda aşağıdakileri yapabileceksiniz:</a:t>
            </a:r>
            <a:endParaRPr/>
          </a:p>
        </p:txBody>
      </p:sp>
      <p:sp>
        <p:nvSpPr>
          <p:cNvPr id="231" name="Google Shape;231;p11"/>
          <p:cNvSpPr txBox="1"/>
          <p:nvPr>
            <p:ph idx="2" type="body"/>
          </p:nvPr>
        </p:nvSpPr>
        <p:spPr>
          <a:xfrm>
            <a:off x="656025" y="2335650"/>
            <a:ext cx="10820100" cy="4143300"/>
          </a:xfrm>
          <a:prstGeom prst="rect">
            <a:avLst/>
          </a:prstGeom>
          <a:noFill/>
          <a:ln>
            <a:noFill/>
          </a:ln>
        </p:spPr>
        <p:txBody>
          <a:bodyPr anchorCtr="0" anchor="t" bIns="45700" lIns="91425" spcFirstLastPara="1" rIns="91425" wrap="square" tIns="45700">
            <a:normAutofit fontScale="77500" lnSpcReduction="20000"/>
          </a:bodyPr>
          <a:lstStyle/>
          <a:p>
            <a:pPr indent="-366395" lvl="0" marL="457200" marR="0" rtl="0" algn="l">
              <a:lnSpc>
                <a:spcPct val="115000"/>
              </a:lnSpc>
              <a:spcBef>
                <a:spcPts val="0"/>
              </a:spcBef>
              <a:spcAft>
                <a:spcPts val="0"/>
              </a:spcAft>
              <a:buSzPct val="100000"/>
              <a:buChar char="•"/>
            </a:pPr>
            <a:r>
              <a:rPr lang="en-US"/>
              <a:t>İnsani yardım önleme ve müdahale faaliyetlerinde çocuk koruma alanındaki yol gösterici ilkelerin önemini tartışmak; </a:t>
            </a:r>
            <a:endParaRPr/>
          </a:p>
          <a:p>
            <a:pPr indent="-366395" lvl="0" marL="457200" marR="0" rtl="0" algn="l">
              <a:lnSpc>
                <a:spcPct val="115000"/>
              </a:lnSpc>
              <a:spcBef>
                <a:spcPts val="0"/>
              </a:spcBef>
              <a:spcAft>
                <a:spcPts val="0"/>
              </a:spcAft>
              <a:buSzPct val="100000"/>
              <a:buChar char="•"/>
            </a:pPr>
            <a:r>
              <a:rPr lang="en-US"/>
              <a:t>İnsani yardım bağlamlarında sosyo-ekolojik bir model aracılığıyla çocuk koruma risklerini ve koruyucu faktörleri tanımlamak;</a:t>
            </a:r>
            <a:endParaRPr/>
          </a:p>
          <a:p>
            <a:pPr indent="-366395" lvl="0" marL="457200" marR="0" rtl="0" algn="l">
              <a:lnSpc>
                <a:spcPct val="115000"/>
              </a:lnSpc>
              <a:spcBef>
                <a:spcPts val="0"/>
              </a:spcBef>
              <a:spcAft>
                <a:spcPts val="0"/>
              </a:spcAft>
              <a:buSzPct val="100000"/>
              <a:buChar char="•"/>
            </a:pPr>
            <a:r>
              <a:rPr lang="en-US"/>
              <a:t>İnsani yardım bağlamlarında çocuk koruma önleme ve müdahale stratejilerinin kapsamını ve çeşitliliğini açıklamak;</a:t>
            </a:r>
            <a:endParaRPr/>
          </a:p>
          <a:p>
            <a:pPr indent="-366395" lvl="0" marL="457200" marR="0" rtl="0" algn="l">
              <a:lnSpc>
                <a:spcPct val="115000"/>
              </a:lnSpc>
              <a:spcBef>
                <a:spcPts val="0"/>
              </a:spcBef>
              <a:spcAft>
                <a:spcPts val="0"/>
              </a:spcAft>
              <a:buSzPct val="100000"/>
              <a:buChar char="•"/>
            </a:pPr>
            <a:r>
              <a:rPr lang="en-US"/>
              <a:t>Çocuk Koruma Asgari Standartlarında vurgulanan 6 temel programlama alanı aracılığıyla kaliteli çocuk koruma müdahalesi sağlama yollarını önermek;</a:t>
            </a:r>
            <a:endParaRPr/>
          </a:p>
          <a:p>
            <a:pPr indent="-366395" lvl="0" marL="457200" marR="0" rtl="0" algn="l">
              <a:lnSpc>
                <a:spcPct val="115000"/>
              </a:lnSpc>
              <a:spcBef>
                <a:spcPts val="0"/>
              </a:spcBef>
              <a:spcAft>
                <a:spcPts val="0"/>
              </a:spcAft>
              <a:buSzPct val="100000"/>
              <a:buChar char="•"/>
            </a:pPr>
            <a:r>
              <a:rPr lang="en-US"/>
              <a:t>Çocuklar için koruma sonuçlarını en üst düzeye çıkarmak amacıyla insani yardım sektörleri arasında çalışma yolları önermek;</a:t>
            </a:r>
            <a:endParaRPr/>
          </a:p>
          <a:p>
            <a:pPr indent="-366395" lvl="0" marL="457200" marR="0" rtl="0" algn="l">
              <a:lnSpc>
                <a:spcPct val="115000"/>
              </a:lnSpc>
              <a:spcBef>
                <a:spcPts val="0"/>
              </a:spcBef>
              <a:spcAft>
                <a:spcPts val="0"/>
              </a:spcAft>
              <a:buSzPct val="100000"/>
              <a:buChar char="•"/>
            </a:pPr>
            <a:r>
              <a:rPr lang="en-US"/>
              <a:t>Seçili kesişen temaların çocuk koruma insani yardım müdahalesine dahil edilmesinin önemini ve potansiyel zorluklarını açıklamak</a:t>
            </a:r>
            <a:r>
              <a:rPr lang="en-US" sz="1200">
                <a:solidFill>
                  <a:srgbClr val="000000"/>
                </a:solidFill>
                <a:latin typeface="Arial"/>
                <a:ea typeface="Arial"/>
                <a:cs typeface="Arial"/>
                <a:sym typeface="Arial"/>
              </a:rPr>
              <a:t>. </a:t>
            </a:r>
            <a:endParaRPr/>
          </a:p>
        </p:txBody>
      </p:sp>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35" name="Shape 435"/>
        <p:cNvGrpSpPr/>
        <p:nvPr/>
      </p:nvGrpSpPr>
      <p:grpSpPr>
        <a:xfrm>
          <a:off x="0" y="0"/>
          <a:ext cx="0" cy="0"/>
          <a:chOff x="0" y="0"/>
          <a:chExt cx="0" cy="0"/>
        </a:xfrm>
      </p:grpSpPr>
      <p:sp>
        <p:nvSpPr>
          <p:cNvPr id="436" name="Google Shape;436;p58"/>
          <p:cNvSpPr txBox="1"/>
          <p:nvPr>
            <p:ph type="title"/>
          </p:nvPr>
        </p:nvSpPr>
        <p:spPr>
          <a:xfrm>
            <a:off x="656023" y="365125"/>
            <a:ext cx="10515600"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accent5"/>
              </a:buClr>
              <a:buSzPts val="3600"/>
              <a:buFont typeface="Helvetica Neue"/>
              <a:buNone/>
            </a:pPr>
            <a:r>
              <a:rPr lang="en-US"/>
              <a:t>Önleme, Müdahale, Hazırlıklı Olma, Erken eylem. Aralarındaki fark nedir?</a:t>
            </a:r>
            <a:endParaRPr/>
          </a:p>
        </p:txBody>
      </p:sp>
      <p:sp>
        <p:nvSpPr>
          <p:cNvPr id="437" name="Google Shape;437;p58"/>
          <p:cNvSpPr txBox="1"/>
          <p:nvPr>
            <p:ph idx="2" type="body"/>
          </p:nvPr>
        </p:nvSpPr>
        <p:spPr>
          <a:xfrm>
            <a:off x="656021" y="2614613"/>
            <a:ext cx="10820015" cy="2754830"/>
          </a:xfrm>
          <a:prstGeom prst="rect">
            <a:avLst/>
          </a:prstGeom>
          <a:noFill/>
          <a:ln>
            <a:noFill/>
          </a:ln>
        </p:spPr>
        <p:txBody>
          <a:bodyPr anchorCtr="0" anchor="t" bIns="45700" lIns="91425" spcFirstLastPara="1" rIns="91425" wrap="square" tIns="45700">
            <a:normAutofit/>
          </a:bodyPr>
          <a:lstStyle/>
          <a:p>
            <a:pPr indent="-406400" lvl="0" marL="457200" rtl="0" algn="just">
              <a:lnSpc>
                <a:spcPct val="90000"/>
              </a:lnSpc>
              <a:spcBef>
                <a:spcPts val="0"/>
              </a:spcBef>
              <a:spcAft>
                <a:spcPts val="0"/>
              </a:spcAft>
              <a:buSzPts val="2800"/>
              <a:buFont typeface="Arial"/>
              <a:buChar char="•"/>
            </a:pPr>
            <a:r>
              <a:rPr b="0" i="0" lang="en-US" u="none" strike="noStrike">
                <a:solidFill>
                  <a:srgbClr val="000000"/>
                </a:solidFill>
                <a:latin typeface="Arial"/>
                <a:ea typeface="Arial"/>
                <a:cs typeface="Arial"/>
                <a:sym typeface="Arial"/>
              </a:rPr>
              <a:t>Grup çalışması</a:t>
            </a:r>
            <a:endParaRPr/>
          </a:p>
          <a:p>
            <a:pPr indent="-406400" lvl="0" marL="457200" rtl="0" algn="just">
              <a:lnSpc>
                <a:spcPct val="90000"/>
              </a:lnSpc>
              <a:spcBef>
                <a:spcPts val="0"/>
              </a:spcBef>
              <a:spcAft>
                <a:spcPts val="0"/>
              </a:spcAft>
              <a:buSzPts val="2800"/>
              <a:buFont typeface="Arial"/>
              <a:buChar char="•"/>
            </a:pPr>
            <a:r>
              <a:rPr lang="en-US">
                <a:solidFill>
                  <a:srgbClr val="000000"/>
                </a:solidFill>
                <a:latin typeface="Arial"/>
                <a:ea typeface="Arial"/>
                <a:cs typeface="Arial"/>
                <a:sym typeface="Arial"/>
              </a:rPr>
              <a:t>Eşleştirme egzersizi</a:t>
            </a:r>
            <a:endParaRPr/>
          </a:p>
          <a:p>
            <a:pPr indent="-406400" lvl="0" marL="457200" rtl="0" algn="just">
              <a:lnSpc>
                <a:spcPct val="90000"/>
              </a:lnSpc>
              <a:spcBef>
                <a:spcPts val="0"/>
              </a:spcBef>
              <a:spcAft>
                <a:spcPts val="0"/>
              </a:spcAft>
              <a:buSzPts val="2800"/>
              <a:buFont typeface="Arial"/>
              <a:buChar char="•"/>
            </a:pPr>
            <a:r>
              <a:rPr lang="en-US">
                <a:solidFill>
                  <a:srgbClr val="000000"/>
                </a:solidFill>
                <a:latin typeface="Arial"/>
                <a:ea typeface="Arial"/>
                <a:cs typeface="Arial"/>
                <a:sym typeface="Arial"/>
              </a:rPr>
              <a:t>8 dakika</a:t>
            </a:r>
            <a:endParaRPr/>
          </a:p>
          <a:p>
            <a:pPr indent="-228600" lvl="0" marL="457200" rtl="0" algn="just">
              <a:lnSpc>
                <a:spcPct val="90000"/>
              </a:lnSpc>
              <a:spcBef>
                <a:spcPts val="0"/>
              </a:spcBef>
              <a:spcAft>
                <a:spcPts val="0"/>
              </a:spcAft>
              <a:buSzPts val="2800"/>
              <a:buFont typeface="Arial"/>
              <a:buNone/>
            </a:pPr>
            <a:r>
              <a:t/>
            </a:r>
            <a:endParaRPr>
              <a:solidFill>
                <a:srgbClr val="000000"/>
              </a:solidFill>
              <a:latin typeface="Arial"/>
              <a:ea typeface="Arial"/>
              <a:cs typeface="Arial"/>
              <a:sym typeface="Arial"/>
            </a:endParaRPr>
          </a:p>
          <a:p>
            <a:pPr indent="-228600" lvl="0" marL="457200" rtl="0" algn="just">
              <a:lnSpc>
                <a:spcPct val="90000"/>
              </a:lnSpc>
              <a:spcBef>
                <a:spcPts val="0"/>
              </a:spcBef>
              <a:spcAft>
                <a:spcPts val="0"/>
              </a:spcAft>
              <a:buSzPts val="2800"/>
              <a:buFont typeface="Arial"/>
              <a:buNone/>
            </a:pPr>
            <a:r>
              <a:t/>
            </a:r>
            <a:endParaRPr b="0" i="0" u="none" strike="noStrike">
              <a:solidFill>
                <a:srgbClr val="000000"/>
              </a:solidFill>
              <a:latin typeface="Arial"/>
              <a:ea typeface="Arial"/>
              <a:cs typeface="Arial"/>
              <a:sym typeface="Arial"/>
            </a:endParaRPr>
          </a:p>
          <a:p>
            <a:pPr indent="-228600" lvl="0" marL="457200" rtl="0" algn="l">
              <a:lnSpc>
                <a:spcPct val="90000"/>
              </a:lnSpc>
              <a:spcBef>
                <a:spcPts val="1000"/>
              </a:spcBef>
              <a:spcAft>
                <a:spcPts val="0"/>
              </a:spcAft>
              <a:buClr>
                <a:schemeClr val="accent6"/>
              </a:buClr>
              <a:buSzPts val="2800"/>
              <a:buNone/>
            </a:pPr>
            <a:r>
              <a:t/>
            </a:r>
            <a:endParaRPr/>
          </a:p>
        </p:txBody>
      </p:sp>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42" name="Shape 442"/>
        <p:cNvGrpSpPr/>
        <p:nvPr/>
      </p:nvGrpSpPr>
      <p:grpSpPr>
        <a:xfrm>
          <a:off x="0" y="0"/>
          <a:ext cx="0" cy="0"/>
          <a:chOff x="0" y="0"/>
          <a:chExt cx="0" cy="0"/>
        </a:xfrm>
      </p:grpSpPr>
      <p:sp>
        <p:nvSpPr>
          <p:cNvPr id="443" name="Google Shape;443;p59"/>
          <p:cNvSpPr txBox="1"/>
          <p:nvPr>
            <p:ph type="title"/>
          </p:nvPr>
        </p:nvSpPr>
        <p:spPr>
          <a:xfrm>
            <a:off x="656023" y="365125"/>
            <a:ext cx="10515600"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rgbClr val="026794"/>
              </a:buClr>
              <a:buSzPts val="3200"/>
              <a:buNone/>
            </a:pPr>
            <a:r>
              <a:rPr lang="en-US"/>
              <a:t>Düşünme Etkinliği</a:t>
            </a:r>
            <a:endParaRPr/>
          </a:p>
        </p:txBody>
      </p:sp>
      <p:sp>
        <p:nvSpPr>
          <p:cNvPr id="444" name="Google Shape;444;p59"/>
          <p:cNvSpPr txBox="1"/>
          <p:nvPr>
            <p:ph idx="2" type="body"/>
          </p:nvPr>
        </p:nvSpPr>
        <p:spPr>
          <a:xfrm>
            <a:off x="656021" y="2274371"/>
            <a:ext cx="10820015" cy="2754830"/>
          </a:xfrm>
          <a:prstGeom prst="rect">
            <a:avLst/>
          </a:prstGeom>
          <a:noFill/>
          <a:ln>
            <a:noFill/>
          </a:ln>
        </p:spPr>
        <p:txBody>
          <a:bodyPr anchorCtr="0" anchor="t" bIns="45700" lIns="91425" spcFirstLastPara="1" rIns="91425" wrap="square" tIns="45700">
            <a:normAutofit/>
          </a:bodyPr>
          <a:lstStyle/>
          <a:p>
            <a:pPr indent="-406400" lvl="0" marL="457200" rtl="0" algn="l">
              <a:lnSpc>
                <a:spcPct val="90000"/>
              </a:lnSpc>
              <a:spcBef>
                <a:spcPts val="0"/>
              </a:spcBef>
              <a:spcAft>
                <a:spcPts val="0"/>
              </a:spcAft>
              <a:buSzPts val="2800"/>
              <a:buFont typeface="Arial"/>
              <a:buChar char="•"/>
            </a:pPr>
            <a:r>
              <a:rPr b="0" i="0" lang="en-US" sz="3200" u="none" strike="noStrike">
                <a:solidFill>
                  <a:srgbClr val="000000"/>
                </a:solidFill>
                <a:latin typeface="Arial"/>
                <a:ea typeface="Arial"/>
                <a:cs typeface="Arial"/>
                <a:sym typeface="Arial"/>
              </a:rPr>
              <a:t>Kendi bağlamınız kapsamında sosyo-ekolojik modelin çeşitli düzeylerinde hangi programları uyguluyorsunuz?</a:t>
            </a:r>
            <a:endParaRPr/>
          </a:p>
          <a:p>
            <a:pPr indent="0" lvl="0" marL="50800" rtl="0" algn="l">
              <a:lnSpc>
                <a:spcPct val="90000"/>
              </a:lnSpc>
              <a:spcBef>
                <a:spcPts val="0"/>
              </a:spcBef>
              <a:spcAft>
                <a:spcPts val="0"/>
              </a:spcAft>
              <a:buSzPts val="2800"/>
              <a:buNone/>
            </a:pPr>
            <a:r>
              <a:t/>
            </a:r>
            <a:endParaRPr b="0" i="0" sz="3200" u="none" strike="noStrike">
              <a:solidFill>
                <a:srgbClr val="000000"/>
              </a:solidFill>
              <a:latin typeface="Arial"/>
              <a:ea typeface="Arial"/>
              <a:cs typeface="Arial"/>
              <a:sym typeface="Arial"/>
            </a:endParaRPr>
          </a:p>
          <a:p>
            <a:pPr indent="-406400" lvl="0" marL="457200" rtl="0" algn="l">
              <a:lnSpc>
                <a:spcPct val="90000"/>
              </a:lnSpc>
              <a:spcBef>
                <a:spcPts val="0"/>
              </a:spcBef>
              <a:spcAft>
                <a:spcPts val="0"/>
              </a:spcAft>
              <a:buSzPts val="2800"/>
              <a:buFont typeface="Arial"/>
              <a:buChar char="•"/>
            </a:pPr>
            <a:r>
              <a:rPr lang="en-US" sz="3200">
                <a:solidFill>
                  <a:srgbClr val="000000"/>
                </a:solidFill>
                <a:latin typeface="Arial"/>
                <a:ea typeface="Arial"/>
                <a:cs typeface="Arial"/>
                <a:sym typeface="Arial"/>
              </a:rPr>
              <a:t>Sizin bağlamınızla CPHA önleme programının ve özellikle de birincil önlemenin ilgisi nedir?</a:t>
            </a:r>
            <a:endParaRPr/>
          </a:p>
          <a:p>
            <a:pPr indent="-228600" lvl="0" marL="457200" rtl="0" algn="just">
              <a:lnSpc>
                <a:spcPct val="90000"/>
              </a:lnSpc>
              <a:spcBef>
                <a:spcPts val="0"/>
              </a:spcBef>
              <a:spcAft>
                <a:spcPts val="0"/>
              </a:spcAft>
              <a:buSzPts val="2800"/>
              <a:buFont typeface="Arial"/>
              <a:buNone/>
            </a:pPr>
            <a:r>
              <a:t/>
            </a:r>
            <a:endParaRPr b="0" i="0" sz="3200" u="none" strike="noStrike">
              <a:solidFill>
                <a:srgbClr val="000000"/>
              </a:solidFill>
              <a:latin typeface="Arial"/>
              <a:ea typeface="Arial"/>
              <a:cs typeface="Arial"/>
              <a:sym typeface="Arial"/>
            </a:endParaRPr>
          </a:p>
          <a:p>
            <a:pPr indent="-228600" lvl="0" marL="457200" rtl="0" algn="l">
              <a:lnSpc>
                <a:spcPct val="90000"/>
              </a:lnSpc>
              <a:spcBef>
                <a:spcPts val="1000"/>
              </a:spcBef>
              <a:spcAft>
                <a:spcPts val="0"/>
              </a:spcAft>
              <a:buClr>
                <a:schemeClr val="accent6"/>
              </a:buClr>
              <a:buSzPts val="2800"/>
              <a:buNone/>
            </a:pPr>
            <a:r>
              <a:t/>
            </a:r>
            <a:endParaRPr/>
          </a:p>
        </p:txBody>
      </p:sp>
      <p:pic>
        <p:nvPicPr>
          <p:cNvPr descr="Reflective practice Education Reflective writing Learning Professional  development, Assert transparent background PNG clipart | HiClipart" id="445" name="Google Shape;445;p59"/>
          <p:cNvPicPr preferRelativeResize="0"/>
          <p:nvPr/>
        </p:nvPicPr>
        <p:blipFill rotWithShape="1">
          <a:blip r:embed="rId3">
            <a:alphaModFix/>
          </a:blip>
          <a:srcRect b="0" l="0" r="0" t="0"/>
          <a:stretch/>
        </p:blipFill>
        <p:spPr>
          <a:xfrm>
            <a:off x="9332911" y="4541321"/>
            <a:ext cx="2143125" cy="2143125"/>
          </a:xfrm>
          <a:prstGeom prst="rect">
            <a:avLst/>
          </a:prstGeom>
          <a:noFill/>
          <a:ln>
            <a:noFill/>
          </a:ln>
        </p:spPr>
      </p:pic>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49" name="Shape 449"/>
        <p:cNvGrpSpPr/>
        <p:nvPr/>
      </p:nvGrpSpPr>
      <p:grpSpPr>
        <a:xfrm>
          <a:off x="0" y="0"/>
          <a:ext cx="0" cy="0"/>
          <a:chOff x="0" y="0"/>
          <a:chExt cx="0" cy="0"/>
        </a:xfrm>
      </p:grpSpPr>
      <p:sp>
        <p:nvSpPr>
          <p:cNvPr id="450" name="Google Shape;450;g117350fde23_0_312"/>
          <p:cNvSpPr txBox="1"/>
          <p:nvPr>
            <p:ph idx="1" type="body"/>
          </p:nvPr>
        </p:nvSpPr>
        <p:spPr>
          <a:xfrm>
            <a:off x="4100513" y="528638"/>
            <a:ext cx="7300800" cy="1271700"/>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chemeClr val="accent2"/>
              </a:buClr>
              <a:buSzPts val="3200"/>
              <a:buNone/>
            </a:pPr>
            <a:r>
              <a:rPr lang="en-US"/>
              <a:t>CP Stratejileri - Grup Etkinliği</a:t>
            </a:r>
            <a:endParaRPr/>
          </a:p>
        </p:txBody>
      </p:sp>
      <p:sp>
        <p:nvSpPr>
          <p:cNvPr id="451" name="Google Shape;451;g117350fde23_0_312"/>
          <p:cNvSpPr txBox="1"/>
          <p:nvPr>
            <p:ph idx="2" type="body"/>
          </p:nvPr>
        </p:nvSpPr>
        <p:spPr>
          <a:xfrm>
            <a:off x="4100525" y="1521650"/>
            <a:ext cx="7300800" cy="3806400"/>
          </a:xfrm>
          <a:prstGeom prst="rect">
            <a:avLst/>
          </a:prstGeom>
          <a:noFill/>
          <a:ln>
            <a:noFill/>
          </a:ln>
        </p:spPr>
        <p:txBody>
          <a:bodyPr anchorCtr="0" anchor="t" bIns="45700" lIns="91425" spcFirstLastPara="1" rIns="91425" wrap="square" tIns="45700">
            <a:normAutofit fontScale="92500"/>
          </a:bodyPr>
          <a:lstStyle/>
          <a:p>
            <a:pPr indent="-50800" lvl="0" marL="228600" rtl="0" algn="l">
              <a:lnSpc>
                <a:spcPct val="115000"/>
              </a:lnSpc>
              <a:spcBef>
                <a:spcPts val="0"/>
              </a:spcBef>
              <a:spcAft>
                <a:spcPts val="0"/>
              </a:spcAft>
              <a:buClr>
                <a:schemeClr val="accent4"/>
              </a:buClr>
              <a:buSzPct val="100000"/>
              <a:buNone/>
            </a:pPr>
            <a:r>
              <a:rPr lang="en-US"/>
              <a:t>Grubunuzda:</a:t>
            </a:r>
            <a:endParaRPr/>
          </a:p>
          <a:p>
            <a:pPr indent="-393065" lvl="0" marL="457200" rtl="0" algn="l">
              <a:lnSpc>
                <a:spcPct val="115000"/>
              </a:lnSpc>
              <a:spcBef>
                <a:spcPts val="0"/>
              </a:spcBef>
              <a:spcAft>
                <a:spcPts val="0"/>
              </a:spcAft>
              <a:buSzPct val="100000"/>
              <a:buChar char="•"/>
            </a:pPr>
            <a:r>
              <a:rPr lang="en-US"/>
              <a:t>Örnek olay incelemesini okuyun</a:t>
            </a:r>
            <a:endParaRPr/>
          </a:p>
          <a:p>
            <a:pPr indent="-393065" lvl="0" marL="457200" rtl="0" algn="l">
              <a:lnSpc>
                <a:spcPct val="115000"/>
              </a:lnSpc>
              <a:spcBef>
                <a:spcPts val="0"/>
              </a:spcBef>
              <a:spcAft>
                <a:spcPts val="0"/>
              </a:spcAft>
              <a:buSzPct val="100000"/>
              <a:buChar char="•"/>
            </a:pPr>
            <a:r>
              <a:rPr lang="en-US"/>
              <a:t>Sorulara cevap verin:</a:t>
            </a:r>
            <a:endParaRPr/>
          </a:p>
          <a:p>
            <a:pPr indent="-369569" lvl="1" marL="914400" marR="0" rtl="0" algn="l">
              <a:lnSpc>
                <a:spcPct val="115000"/>
              </a:lnSpc>
              <a:spcBef>
                <a:spcPts val="0"/>
              </a:spcBef>
              <a:spcAft>
                <a:spcPts val="0"/>
              </a:spcAft>
              <a:buSzPct val="85714"/>
              <a:buChar char="•"/>
            </a:pPr>
            <a:r>
              <a:rPr lang="en-US" sz="2800"/>
              <a:t>Hangi standart (15-20) en uygun olanıdır?</a:t>
            </a:r>
            <a:endParaRPr/>
          </a:p>
          <a:p>
            <a:pPr indent="-369569" lvl="1" marL="914400" marR="0" rtl="0" algn="l">
              <a:lnSpc>
                <a:spcPct val="115000"/>
              </a:lnSpc>
              <a:spcBef>
                <a:spcPts val="0"/>
              </a:spcBef>
              <a:spcAft>
                <a:spcPts val="0"/>
              </a:spcAft>
              <a:buSzPct val="85714"/>
              <a:buChar char="•"/>
            </a:pPr>
            <a:r>
              <a:rPr lang="en-US" sz="2800"/>
              <a:t>Hangi kilit eylemler dahil edildi/açıklandı?</a:t>
            </a:r>
            <a:endParaRPr/>
          </a:p>
          <a:p>
            <a:pPr indent="-369569" lvl="1" marL="914400" marR="0" rtl="0" algn="l">
              <a:lnSpc>
                <a:spcPct val="115000"/>
              </a:lnSpc>
              <a:spcBef>
                <a:spcPts val="0"/>
              </a:spcBef>
              <a:spcAft>
                <a:spcPts val="0"/>
              </a:spcAft>
              <a:buSzPct val="85714"/>
              <a:buChar char="•"/>
            </a:pPr>
            <a:r>
              <a:rPr lang="en-US" sz="2800"/>
              <a:t>Bu standart için başka hangi programlama türleri uygun olabilir? </a:t>
            </a:r>
            <a:endParaRPr/>
          </a:p>
          <a:p>
            <a:pPr indent="-393065" lvl="0" marL="457200" marR="0" rtl="0" algn="l">
              <a:lnSpc>
                <a:spcPct val="115000"/>
              </a:lnSpc>
              <a:spcBef>
                <a:spcPts val="0"/>
              </a:spcBef>
              <a:spcAft>
                <a:spcPts val="0"/>
              </a:spcAft>
              <a:buSzPct val="100000"/>
              <a:buChar char="•"/>
            </a:pPr>
            <a:r>
              <a:rPr lang="en-US"/>
              <a:t>Yazı tahtası üzerine notlar alın</a:t>
            </a:r>
            <a:endParaRPr/>
          </a:p>
          <a:p>
            <a:pPr indent="-228600" lvl="0" marL="457200" marR="0" rtl="0" algn="l">
              <a:lnSpc>
                <a:spcPct val="115000"/>
              </a:lnSpc>
              <a:spcBef>
                <a:spcPts val="0"/>
              </a:spcBef>
              <a:spcAft>
                <a:spcPts val="0"/>
              </a:spcAft>
              <a:buSzPct val="100000"/>
              <a:buNone/>
            </a:pPr>
            <a:r>
              <a:t/>
            </a:r>
            <a:endParaRPr sz="2800"/>
          </a:p>
        </p:txBody>
      </p:sp>
      <p:sp>
        <p:nvSpPr>
          <p:cNvPr id="452" name="Google Shape;452;g117350fde23_0_312"/>
          <p:cNvSpPr txBox="1"/>
          <p:nvPr>
            <p:ph idx="3" type="body"/>
          </p:nvPr>
        </p:nvSpPr>
        <p:spPr>
          <a:xfrm>
            <a:off x="166082" y="528638"/>
            <a:ext cx="3204000" cy="4799400"/>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chemeClr val="lt1"/>
              </a:buClr>
              <a:buSzPts val="3600"/>
              <a:buNone/>
            </a:pPr>
            <a:r>
              <a:rPr lang="en-US"/>
              <a:t>CPMS Sütun 3</a:t>
            </a:r>
            <a:endParaRPr/>
          </a:p>
        </p:txBody>
      </p:sp>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56" name="Shape 456"/>
        <p:cNvGrpSpPr/>
        <p:nvPr/>
      </p:nvGrpSpPr>
      <p:grpSpPr>
        <a:xfrm>
          <a:off x="0" y="0"/>
          <a:ext cx="0" cy="0"/>
          <a:chOff x="0" y="0"/>
          <a:chExt cx="0" cy="0"/>
        </a:xfrm>
      </p:grpSpPr>
      <p:sp>
        <p:nvSpPr>
          <p:cNvPr id="457" name="Google Shape;457;p60"/>
          <p:cNvSpPr txBox="1"/>
          <p:nvPr>
            <p:ph idx="1" type="body"/>
          </p:nvPr>
        </p:nvSpPr>
        <p:spPr>
          <a:xfrm>
            <a:off x="4100513" y="528638"/>
            <a:ext cx="7300800" cy="1271700"/>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chemeClr val="accent2"/>
              </a:buClr>
              <a:buSzPts val="3200"/>
              <a:buNone/>
            </a:pPr>
            <a:r>
              <a:rPr lang="en-US"/>
              <a:t>Düşünme Etkinliği</a:t>
            </a:r>
            <a:endParaRPr/>
          </a:p>
        </p:txBody>
      </p:sp>
      <p:sp>
        <p:nvSpPr>
          <p:cNvPr id="458" name="Google Shape;458;p60"/>
          <p:cNvSpPr txBox="1"/>
          <p:nvPr>
            <p:ph idx="2" type="body"/>
          </p:nvPr>
        </p:nvSpPr>
        <p:spPr>
          <a:xfrm>
            <a:off x="4100525" y="1521650"/>
            <a:ext cx="7300800" cy="3806400"/>
          </a:xfrm>
          <a:prstGeom prst="rect">
            <a:avLst/>
          </a:prstGeom>
          <a:noFill/>
          <a:ln>
            <a:noFill/>
          </a:ln>
        </p:spPr>
        <p:txBody>
          <a:bodyPr anchorCtr="0" anchor="t" bIns="45700" lIns="91425" spcFirstLastPara="1" rIns="91425" wrap="square" tIns="45700">
            <a:normAutofit/>
          </a:bodyPr>
          <a:lstStyle/>
          <a:p>
            <a:pPr indent="-406400" lvl="0" marL="457200" rtl="0" algn="l">
              <a:lnSpc>
                <a:spcPct val="90000"/>
              </a:lnSpc>
              <a:spcBef>
                <a:spcPts val="0"/>
              </a:spcBef>
              <a:spcAft>
                <a:spcPts val="0"/>
              </a:spcAft>
              <a:buSzPts val="2800"/>
              <a:buFont typeface="Arial"/>
              <a:buChar char="•"/>
            </a:pPr>
            <a:r>
              <a:rPr lang="en-US" sz="3200">
                <a:solidFill>
                  <a:srgbClr val="000000"/>
                </a:solidFill>
                <a:latin typeface="Arial"/>
                <a:ea typeface="Arial"/>
                <a:cs typeface="Arial"/>
                <a:sym typeface="Arial"/>
              </a:rPr>
              <a:t>Çocuk koruma</a:t>
            </a:r>
            <a:r>
              <a:rPr b="0" i="0" lang="en-US" sz="3200" u="none" strike="noStrike">
                <a:solidFill>
                  <a:srgbClr val="000000"/>
                </a:solidFill>
                <a:latin typeface="Arial"/>
                <a:ea typeface="Arial"/>
                <a:cs typeface="Arial"/>
                <a:sym typeface="Arial"/>
              </a:rPr>
              <a:t> stratejileri hakkında öğrendiklerinizle bundan sonra neler yapabilirsiniz?</a:t>
            </a:r>
            <a:endParaRPr/>
          </a:p>
          <a:p>
            <a:pPr indent="0" lvl="0" marL="50800" rtl="0" algn="l">
              <a:lnSpc>
                <a:spcPct val="90000"/>
              </a:lnSpc>
              <a:spcBef>
                <a:spcPts val="0"/>
              </a:spcBef>
              <a:spcAft>
                <a:spcPts val="0"/>
              </a:spcAft>
              <a:buSzPts val="2800"/>
              <a:buNone/>
            </a:pPr>
            <a:r>
              <a:t/>
            </a:r>
            <a:endParaRPr b="0" i="0" sz="3200" u="none" strike="noStrike">
              <a:solidFill>
                <a:srgbClr val="000000"/>
              </a:solidFill>
              <a:latin typeface="Arial"/>
              <a:ea typeface="Arial"/>
              <a:cs typeface="Arial"/>
              <a:sym typeface="Arial"/>
            </a:endParaRPr>
          </a:p>
          <a:p>
            <a:pPr indent="-406400" lvl="0" marL="457200" rtl="0" algn="l">
              <a:lnSpc>
                <a:spcPct val="90000"/>
              </a:lnSpc>
              <a:spcBef>
                <a:spcPts val="0"/>
              </a:spcBef>
              <a:spcAft>
                <a:spcPts val="0"/>
              </a:spcAft>
              <a:buSzPts val="2800"/>
              <a:buFont typeface="Arial"/>
              <a:buChar char="•"/>
            </a:pPr>
            <a:r>
              <a:rPr b="0" i="0" lang="en-US" sz="3200" u="none" strike="noStrike">
                <a:solidFill>
                  <a:srgbClr val="000000"/>
                </a:solidFill>
                <a:latin typeface="Arial"/>
                <a:ea typeface="Arial"/>
                <a:cs typeface="Arial"/>
                <a:sym typeface="Arial"/>
              </a:rPr>
              <a:t>Bugün öğrendiğiniz en önemli şey nedir?</a:t>
            </a:r>
            <a:endParaRPr/>
          </a:p>
          <a:p>
            <a:pPr indent="-215265" lvl="0" marL="457200" marR="0" rtl="0" algn="l">
              <a:lnSpc>
                <a:spcPct val="115000"/>
              </a:lnSpc>
              <a:spcBef>
                <a:spcPts val="0"/>
              </a:spcBef>
              <a:spcAft>
                <a:spcPts val="0"/>
              </a:spcAft>
              <a:buSzPts val="2800"/>
              <a:buNone/>
            </a:pPr>
            <a:r>
              <a:t/>
            </a:r>
            <a:endParaRPr sz="2800"/>
          </a:p>
        </p:txBody>
      </p:sp>
      <p:sp>
        <p:nvSpPr>
          <p:cNvPr id="459" name="Google Shape;459;p60"/>
          <p:cNvSpPr txBox="1"/>
          <p:nvPr>
            <p:ph idx="3" type="body"/>
          </p:nvPr>
        </p:nvSpPr>
        <p:spPr>
          <a:xfrm>
            <a:off x="161364" y="528638"/>
            <a:ext cx="3184263" cy="4799400"/>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chemeClr val="lt1"/>
              </a:buClr>
              <a:buSzPts val="3600"/>
              <a:buNone/>
            </a:pPr>
            <a:r>
              <a:rPr lang="en-US"/>
              <a:t>CPMS Sütun 3</a:t>
            </a:r>
            <a:endParaRPr/>
          </a:p>
        </p:txBody>
      </p:sp>
      <p:pic>
        <p:nvPicPr>
          <p:cNvPr descr="Reflective practice Education Reflective writing Learning Professional  development, Assert transparent background PNG clipart | HiClipart" id="460" name="Google Shape;460;p60"/>
          <p:cNvPicPr preferRelativeResize="0"/>
          <p:nvPr/>
        </p:nvPicPr>
        <p:blipFill rotWithShape="1">
          <a:blip r:embed="rId3">
            <a:alphaModFix/>
          </a:blip>
          <a:srcRect b="0" l="0" r="0" t="0"/>
          <a:stretch/>
        </p:blipFill>
        <p:spPr>
          <a:xfrm>
            <a:off x="9336494" y="4553060"/>
            <a:ext cx="2143125" cy="2143125"/>
          </a:xfrm>
          <a:prstGeom prst="rect">
            <a:avLst/>
          </a:prstGeom>
          <a:noFill/>
          <a:ln>
            <a:noFill/>
          </a:ln>
        </p:spPr>
      </p:pic>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64" name="Shape 464"/>
        <p:cNvGrpSpPr/>
        <p:nvPr/>
      </p:nvGrpSpPr>
      <p:grpSpPr>
        <a:xfrm>
          <a:off x="0" y="0"/>
          <a:ext cx="0" cy="0"/>
          <a:chOff x="0" y="0"/>
          <a:chExt cx="0" cy="0"/>
        </a:xfrm>
      </p:grpSpPr>
      <p:sp>
        <p:nvSpPr>
          <p:cNvPr id="465" name="Google Shape;465;p61"/>
          <p:cNvSpPr txBox="1"/>
          <p:nvPr>
            <p:ph idx="1" type="body"/>
          </p:nvPr>
        </p:nvSpPr>
        <p:spPr>
          <a:xfrm>
            <a:off x="4100513" y="528638"/>
            <a:ext cx="7300800" cy="1271700"/>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rgbClr val="026794"/>
              </a:buClr>
              <a:buSzPts val="3200"/>
              <a:buNone/>
            </a:pPr>
            <a:r>
              <a:rPr lang="en-US"/>
              <a:t>Kaliteli bir Müdahale için Standartlar</a:t>
            </a:r>
            <a:endParaRPr/>
          </a:p>
        </p:txBody>
      </p:sp>
      <p:sp>
        <p:nvSpPr>
          <p:cNvPr id="466" name="Google Shape;466;p61"/>
          <p:cNvSpPr txBox="1"/>
          <p:nvPr>
            <p:ph idx="2" type="body"/>
          </p:nvPr>
        </p:nvSpPr>
        <p:spPr>
          <a:xfrm>
            <a:off x="4100525" y="1717450"/>
            <a:ext cx="7300800" cy="4240200"/>
          </a:xfrm>
          <a:prstGeom prst="rect">
            <a:avLst/>
          </a:prstGeom>
          <a:noFill/>
          <a:ln>
            <a:noFill/>
          </a:ln>
        </p:spPr>
        <p:txBody>
          <a:bodyPr anchorCtr="0" anchor="t" bIns="45700" lIns="91425" spcFirstLastPara="1" rIns="91425" wrap="square" tIns="45700">
            <a:normAutofit/>
          </a:bodyPr>
          <a:lstStyle/>
          <a:p>
            <a:pPr indent="-406400" lvl="0" marL="457200" rtl="0" algn="l">
              <a:lnSpc>
                <a:spcPct val="90000"/>
              </a:lnSpc>
              <a:spcBef>
                <a:spcPts val="0"/>
              </a:spcBef>
              <a:spcAft>
                <a:spcPts val="0"/>
              </a:spcAft>
              <a:buSzPts val="2800"/>
              <a:buFont typeface="Arial"/>
              <a:buChar char="•"/>
            </a:pPr>
            <a:r>
              <a:rPr b="0" i="0" lang="en-US" sz="2800" u="none" strike="noStrike">
                <a:solidFill>
                  <a:srgbClr val="000000"/>
                </a:solidFill>
                <a:latin typeface="Arial"/>
                <a:ea typeface="Arial"/>
                <a:cs typeface="Arial"/>
                <a:sym typeface="Arial"/>
              </a:rPr>
              <a:t>Koordinasyon;</a:t>
            </a:r>
            <a:endParaRPr/>
          </a:p>
          <a:p>
            <a:pPr indent="-406400" lvl="0" marL="457200" rtl="0" algn="l">
              <a:lnSpc>
                <a:spcPct val="90000"/>
              </a:lnSpc>
              <a:spcBef>
                <a:spcPts val="0"/>
              </a:spcBef>
              <a:spcAft>
                <a:spcPts val="0"/>
              </a:spcAft>
              <a:buSzPts val="2800"/>
              <a:buFont typeface="Arial"/>
              <a:buChar char="•"/>
            </a:pPr>
            <a:r>
              <a:rPr b="0" i="0" lang="en-US" sz="2800" u="none" strike="noStrike">
                <a:solidFill>
                  <a:srgbClr val="000000"/>
                </a:solidFill>
                <a:latin typeface="Arial"/>
                <a:ea typeface="Arial"/>
                <a:cs typeface="Arial"/>
                <a:sym typeface="Arial"/>
              </a:rPr>
              <a:t>İnsan Kaynakları;</a:t>
            </a:r>
            <a:endParaRPr/>
          </a:p>
          <a:p>
            <a:pPr indent="-406400" lvl="0" marL="457200" rtl="0" algn="l">
              <a:lnSpc>
                <a:spcPct val="90000"/>
              </a:lnSpc>
              <a:spcBef>
                <a:spcPts val="0"/>
              </a:spcBef>
              <a:spcAft>
                <a:spcPts val="0"/>
              </a:spcAft>
              <a:buSzPts val="2800"/>
              <a:buFont typeface="Arial"/>
              <a:buChar char="•"/>
            </a:pPr>
            <a:r>
              <a:rPr b="0" i="0" lang="en-US" sz="2800" u="none" strike="noStrike">
                <a:solidFill>
                  <a:srgbClr val="000000"/>
                </a:solidFill>
                <a:latin typeface="Arial"/>
                <a:ea typeface="Arial"/>
                <a:cs typeface="Arial"/>
                <a:sym typeface="Arial"/>
              </a:rPr>
              <a:t>İletişim ve savun</a:t>
            </a:r>
            <a:r>
              <a:rPr lang="en-US">
                <a:solidFill>
                  <a:srgbClr val="000000"/>
                </a:solidFill>
                <a:latin typeface="Arial"/>
                <a:ea typeface="Arial"/>
                <a:cs typeface="Arial"/>
                <a:sym typeface="Arial"/>
              </a:rPr>
              <a:t>uculuk</a:t>
            </a:r>
            <a:r>
              <a:rPr b="0" i="0" lang="en-US" sz="2800" u="none" strike="noStrike">
                <a:solidFill>
                  <a:srgbClr val="000000"/>
                </a:solidFill>
                <a:latin typeface="Arial"/>
                <a:ea typeface="Arial"/>
                <a:cs typeface="Arial"/>
                <a:sym typeface="Arial"/>
              </a:rPr>
              <a:t>;</a:t>
            </a:r>
            <a:endParaRPr/>
          </a:p>
          <a:p>
            <a:pPr indent="-406400" lvl="0" marL="457200" rtl="0" algn="l">
              <a:lnSpc>
                <a:spcPct val="90000"/>
              </a:lnSpc>
              <a:spcBef>
                <a:spcPts val="0"/>
              </a:spcBef>
              <a:spcAft>
                <a:spcPts val="0"/>
              </a:spcAft>
              <a:buSzPts val="2800"/>
              <a:buFont typeface="Arial"/>
              <a:buChar char="•"/>
            </a:pPr>
            <a:r>
              <a:rPr b="0" i="0" lang="en-US" sz="2800" u="none" strike="noStrike">
                <a:solidFill>
                  <a:srgbClr val="000000"/>
                </a:solidFill>
                <a:latin typeface="Arial"/>
                <a:ea typeface="Arial"/>
                <a:cs typeface="Arial"/>
                <a:sym typeface="Arial"/>
              </a:rPr>
              <a:t>Program döngüsü yönetimi;</a:t>
            </a:r>
            <a:endParaRPr/>
          </a:p>
          <a:p>
            <a:pPr indent="-406400" lvl="0" marL="457200" rtl="0" algn="l">
              <a:lnSpc>
                <a:spcPct val="90000"/>
              </a:lnSpc>
              <a:spcBef>
                <a:spcPts val="0"/>
              </a:spcBef>
              <a:spcAft>
                <a:spcPts val="0"/>
              </a:spcAft>
              <a:buSzPts val="2800"/>
              <a:buFont typeface="Arial"/>
              <a:buChar char="•"/>
            </a:pPr>
            <a:r>
              <a:rPr b="0" i="0" lang="en-US" sz="2800" u="none" strike="noStrike">
                <a:solidFill>
                  <a:srgbClr val="000000"/>
                </a:solidFill>
                <a:latin typeface="Arial"/>
                <a:ea typeface="Arial"/>
                <a:cs typeface="Arial"/>
                <a:sym typeface="Arial"/>
              </a:rPr>
              <a:t>Bilgi yönetimi; ve</a:t>
            </a:r>
            <a:endParaRPr/>
          </a:p>
          <a:p>
            <a:pPr indent="-406400" lvl="0" marL="457200" rtl="0" algn="l">
              <a:lnSpc>
                <a:spcPct val="90000"/>
              </a:lnSpc>
              <a:spcBef>
                <a:spcPts val="0"/>
              </a:spcBef>
              <a:spcAft>
                <a:spcPts val="0"/>
              </a:spcAft>
              <a:buSzPts val="2800"/>
              <a:buFont typeface="Arial"/>
              <a:buChar char="•"/>
            </a:pPr>
            <a:r>
              <a:rPr b="0" i="0" lang="en-US" sz="2800" u="none" strike="noStrike">
                <a:solidFill>
                  <a:srgbClr val="000000"/>
                </a:solidFill>
                <a:latin typeface="Arial"/>
                <a:ea typeface="Arial"/>
                <a:cs typeface="Arial"/>
                <a:sym typeface="Arial"/>
              </a:rPr>
              <a:t>Çocuk koruma </a:t>
            </a:r>
            <a:r>
              <a:rPr lang="en-US">
                <a:solidFill>
                  <a:srgbClr val="000000"/>
                </a:solidFill>
                <a:latin typeface="Arial"/>
                <a:ea typeface="Arial"/>
                <a:cs typeface="Arial"/>
                <a:sym typeface="Arial"/>
              </a:rPr>
              <a:t>izlemesi</a:t>
            </a:r>
            <a:endParaRPr/>
          </a:p>
          <a:p>
            <a:pPr indent="0" lvl="0" marL="457200" rtl="0" algn="l">
              <a:lnSpc>
                <a:spcPct val="90000"/>
              </a:lnSpc>
              <a:spcBef>
                <a:spcPts val="0"/>
              </a:spcBef>
              <a:spcAft>
                <a:spcPts val="0"/>
              </a:spcAft>
              <a:buSzPts val="2800"/>
              <a:buNone/>
            </a:pPr>
            <a:r>
              <a:t/>
            </a:r>
            <a:endParaRPr/>
          </a:p>
        </p:txBody>
      </p:sp>
      <p:sp>
        <p:nvSpPr>
          <p:cNvPr id="467" name="Google Shape;467;p61"/>
          <p:cNvSpPr txBox="1"/>
          <p:nvPr>
            <p:ph idx="3" type="body"/>
          </p:nvPr>
        </p:nvSpPr>
        <p:spPr>
          <a:xfrm>
            <a:off x="241386" y="528638"/>
            <a:ext cx="3204000" cy="4799400"/>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chemeClr val="lt1"/>
              </a:buClr>
              <a:buSzPts val="3600"/>
              <a:buNone/>
            </a:pPr>
            <a:r>
              <a:rPr lang="en-US"/>
              <a:t>CPMS Sütun 1</a:t>
            </a:r>
            <a:endParaRPr/>
          </a:p>
        </p:txBody>
      </p:sp>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71" name="Shape 471"/>
        <p:cNvGrpSpPr/>
        <p:nvPr/>
      </p:nvGrpSpPr>
      <p:grpSpPr>
        <a:xfrm>
          <a:off x="0" y="0"/>
          <a:ext cx="0" cy="0"/>
          <a:chOff x="0" y="0"/>
          <a:chExt cx="0" cy="0"/>
        </a:xfrm>
      </p:grpSpPr>
      <p:sp>
        <p:nvSpPr>
          <p:cNvPr id="472" name="Google Shape;472;p62"/>
          <p:cNvSpPr txBox="1"/>
          <p:nvPr>
            <p:ph idx="1" type="body"/>
          </p:nvPr>
        </p:nvSpPr>
        <p:spPr>
          <a:xfrm>
            <a:off x="4100513" y="294722"/>
            <a:ext cx="7300800" cy="1271700"/>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rgbClr val="026794"/>
              </a:buClr>
              <a:buSzPts val="3200"/>
              <a:buNone/>
            </a:pPr>
            <a:r>
              <a:rPr lang="en-US"/>
              <a:t>Program Döngüsü Yönetimi Adımları</a:t>
            </a:r>
            <a:endParaRPr/>
          </a:p>
        </p:txBody>
      </p:sp>
      <p:sp>
        <p:nvSpPr>
          <p:cNvPr id="473" name="Google Shape;473;p62"/>
          <p:cNvSpPr txBox="1"/>
          <p:nvPr>
            <p:ph idx="3" type="body"/>
          </p:nvPr>
        </p:nvSpPr>
        <p:spPr>
          <a:xfrm>
            <a:off x="284417" y="528638"/>
            <a:ext cx="2970900" cy="4799400"/>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chemeClr val="lt1"/>
              </a:buClr>
              <a:buSzPts val="3600"/>
              <a:buNone/>
            </a:pPr>
            <a:r>
              <a:rPr lang="en-US"/>
              <a:t>Standart 4</a:t>
            </a:r>
            <a:endParaRPr/>
          </a:p>
        </p:txBody>
      </p:sp>
      <p:grpSp>
        <p:nvGrpSpPr>
          <p:cNvPr id="474" name="Google Shape;474;p62"/>
          <p:cNvGrpSpPr/>
          <p:nvPr/>
        </p:nvGrpSpPr>
        <p:grpSpPr>
          <a:xfrm>
            <a:off x="4841875" y="930275"/>
            <a:ext cx="5821363" cy="5767388"/>
            <a:chOff x="3050" y="586"/>
            <a:chExt cx="3667" cy="3633"/>
          </a:xfrm>
        </p:grpSpPr>
        <p:sp>
          <p:nvSpPr>
            <p:cNvPr id="475" name="Google Shape;475;p62"/>
            <p:cNvSpPr/>
            <p:nvPr/>
          </p:nvSpPr>
          <p:spPr>
            <a:xfrm>
              <a:off x="3050" y="586"/>
              <a:ext cx="3665" cy="3631"/>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pic>
          <p:nvPicPr>
            <p:cNvPr id="476" name="Google Shape;476;p62"/>
            <p:cNvPicPr preferRelativeResize="0"/>
            <p:nvPr/>
          </p:nvPicPr>
          <p:blipFill rotWithShape="1">
            <a:blip r:embed="rId3">
              <a:alphaModFix/>
            </a:blip>
            <a:srcRect b="0" l="0" r="0" t="0"/>
            <a:stretch/>
          </p:blipFill>
          <p:spPr>
            <a:xfrm>
              <a:off x="3050" y="586"/>
              <a:ext cx="3667" cy="3633"/>
            </a:xfrm>
            <a:prstGeom prst="rect">
              <a:avLst/>
            </a:prstGeom>
            <a:solidFill>
              <a:srgbClr val="FFFFFF"/>
            </a:solidFill>
            <a:ln>
              <a:noFill/>
            </a:ln>
          </p:spPr>
        </p:pic>
      </p:grpSp>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80" name="Shape 480"/>
        <p:cNvGrpSpPr/>
        <p:nvPr/>
      </p:nvGrpSpPr>
      <p:grpSpPr>
        <a:xfrm>
          <a:off x="0" y="0"/>
          <a:ext cx="0" cy="0"/>
          <a:chOff x="0" y="0"/>
          <a:chExt cx="0" cy="0"/>
        </a:xfrm>
      </p:grpSpPr>
      <p:sp>
        <p:nvSpPr>
          <p:cNvPr id="481" name="Google Shape;481;p63"/>
          <p:cNvSpPr txBox="1"/>
          <p:nvPr>
            <p:ph idx="1" type="body"/>
          </p:nvPr>
        </p:nvSpPr>
        <p:spPr>
          <a:xfrm>
            <a:off x="4100513" y="528638"/>
            <a:ext cx="7300800" cy="1271700"/>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rgbClr val="026794"/>
              </a:buClr>
              <a:buSzPts val="3200"/>
              <a:buNone/>
            </a:pPr>
            <a:r>
              <a:rPr lang="en-US"/>
              <a:t>Düşünme Etkinliği</a:t>
            </a:r>
            <a:endParaRPr/>
          </a:p>
        </p:txBody>
      </p:sp>
      <p:sp>
        <p:nvSpPr>
          <p:cNvPr id="482" name="Google Shape;482;p63"/>
          <p:cNvSpPr txBox="1"/>
          <p:nvPr>
            <p:ph idx="2" type="body"/>
          </p:nvPr>
        </p:nvSpPr>
        <p:spPr>
          <a:xfrm>
            <a:off x="4100525" y="1717450"/>
            <a:ext cx="7300800" cy="4240200"/>
          </a:xfrm>
          <a:prstGeom prst="rect">
            <a:avLst/>
          </a:prstGeom>
          <a:noFill/>
          <a:ln>
            <a:noFill/>
          </a:ln>
        </p:spPr>
        <p:txBody>
          <a:bodyPr anchorCtr="0" anchor="t" bIns="45700" lIns="91425" spcFirstLastPara="1" rIns="91425" wrap="square" tIns="45700">
            <a:normAutofit/>
          </a:bodyPr>
          <a:lstStyle/>
          <a:p>
            <a:pPr indent="-406400" lvl="0" marL="457200" rtl="0" algn="l">
              <a:lnSpc>
                <a:spcPct val="90000"/>
              </a:lnSpc>
              <a:spcBef>
                <a:spcPts val="0"/>
              </a:spcBef>
              <a:spcAft>
                <a:spcPts val="0"/>
              </a:spcAft>
              <a:buSzPts val="2800"/>
              <a:buFont typeface="Arial"/>
              <a:buChar char="•"/>
            </a:pPr>
            <a:r>
              <a:rPr b="0" i="0" lang="en-US" u="none" strike="noStrike">
                <a:solidFill>
                  <a:srgbClr val="000000"/>
                </a:solidFill>
                <a:latin typeface="Arial"/>
                <a:ea typeface="Arial"/>
                <a:cs typeface="Arial"/>
                <a:sym typeface="Arial"/>
              </a:rPr>
              <a:t>Kaliteli bir CPHA için standartlar nelerdir?</a:t>
            </a:r>
            <a:endParaRPr/>
          </a:p>
          <a:p>
            <a:pPr indent="-406400" lvl="0" marL="457200" rtl="0" algn="l">
              <a:lnSpc>
                <a:spcPct val="90000"/>
              </a:lnSpc>
              <a:spcBef>
                <a:spcPts val="0"/>
              </a:spcBef>
              <a:spcAft>
                <a:spcPts val="0"/>
              </a:spcAft>
              <a:buSzPts val="2800"/>
              <a:buFont typeface="Arial"/>
              <a:buChar char="•"/>
            </a:pPr>
            <a:r>
              <a:rPr b="0" i="0" lang="en-US" u="none" strike="noStrike">
                <a:solidFill>
                  <a:srgbClr val="000000"/>
                </a:solidFill>
                <a:latin typeface="Arial"/>
                <a:ea typeface="Arial"/>
                <a:cs typeface="Arial"/>
                <a:sym typeface="Arial"/>
              </a:rPr>
              <a:t>CPHA'da koordinasyon neden kilit öneme sahiptir?</a:t>
            </a:r>
            <a:endParaRPr/>
          </a:p>
          <a:p>
            <a:pPr indent="-406400" lvl="0" marL="457200" rtl="0" algn="l">
              <a:lnSpc>
                <a:spcPct val="90000"/>
              </a:lnSpc>
              <a:spcBef>
                <a:spcPts val="0"/>
              </a:spcBef>
              <a:spcAft>
                <a:spcPts val="0"/>
              </a:spcAft>
              <a:buSzPts val="2800"/>
              <a:buFont typeface="Arial"/>
              <a:buChar char="•"/>
            </a:pPr>
            <a:r>
              <a:rPr b="0" i="0" lang="en-US" u="none" strike="noStrike">
                <a:solidFill>
                  <a:srgbClr val="000000"/>
                </a:solidFill>
                <a:latin typeface="Arial"/>
                <a:ea typeface="Arial"/>
                <a:cs typeface="Arial"/>
                <a:sym typeface="Arial"/>
              </a:rPr>
              <a:t>Program döngüsü yönetiminde dikkate alınması gereken spesifik çocuk koruma hususları nelerdir?</a:t>
            </a:r>
            <a:endParaRPr/>
          </a:p>
          <a:p>
            <a:pPr indent="0" lvl="0" marL="457200" rtl="0" algn="l">
              <a:lnSpc>
                <a:spcPct val="90000"/>
              </a:lnSpc>
              <a:spcBef>
                <a:spcPts val="0"/>
              </a:spcBef>
              <a:spcAft>
                <a:spcPts val="0"/>
              </a:spcAft>
              <a:buSzPts val="2800"/>
              <a:buNone/>
            </a:pPr>
            <a:r>
              <a:t/>
            </a:r>
            <a:endParaRPr/>
          </a:p>
        </p:txBody>
      </p:sp>
      <p:sp>
        <p:nvSpPr>
          <p:cNvPr id="483" name="Google Shape;483;p63"/>
          <p:cNvSpPr txBox="1"/>
          <p:nvPr>
            <p:ph idx="3" type="body"/>
          </p:nvPr>
        </p:nvSpPr>
        <p:spPr>
          <a:xfrm>
            <a:off x="161365" y="528638"/>
            <a:ext cx="3216536" cy="4799400"/>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chemeClr val="lt1"/>
              </a:buClr>
              <a:buSzPts val="3600"/>
              <a:buNone/>
            </a:pPr>
            <a:r>
              <a:rPr lang="en-US"/>
              <a:t>CPMS Sütun 1</a:t>
            </a:r>
            <a:endParaRPr/>
          </a:p>
        </p:txBody>
      </p:sp>
      <p:pic>
        <p:nvPicPr>
          <p:cNvPr descr="Reflective practice Education Reflective writing Learning Professional  development, Assert transparent background PNG clipart | HiClipart" id="484" name="Google Shape;484;p63"/>
          <p:cNvPicPr preferRelativeResize="0"/>
          <p:nvPr/>
        </p:nvPicPr>
        <p:blipFill rotWithShape="1">
          <a:blip r:embed="rId3">
            <a:alphaModFix/>
          </a:blip>
          <a:srcRect b="0" l="0" r="0" t="0"/>
          <a:stretch/>
        </p:blipFill>
        <p:spPr>
          <a:xfrm>
            <a:off x="9336494" y="4553060"/>
            <a:ext cx="2143125" cy="2143125"/>
          </a:xfrm>
          <a:prstGeom prst="rect">
            <a:avLst/>
          </a:prstGeom>
          <a:noFill/>
          <a:ln>
            <a:noFill/>
          </a:ln>
        </p:spPr>
      </p:pic>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88" name="Shape 488"/>
        <p:cNvGrpSpPr/>
        <p:nvPr/>
      </p:nvGrpSpPr>
      <p:grpSpPr>
        <a:xfrm>
          <a:off x="0" y="0"/>
          <a:ext cx="0" cy="0"/>
          <a:chOff x="0" y="0"/>
          <a:chExt cx="0" cy="0"/>
        </a:xfrm>
      </p:grpSpPr>
      <p:sp>
        <p:nvSpPr>
          <p:cNvPr id="489" name="Google Shape;489;g117350fde23_0_346"/>
          <p:cNvSpPr txBox="1"/>
          <p:nvPr>
            <p:ph idx="1" type="body"/>
          </p:nvPr>
        </p:nvSpPr>
        <p:spPr>
          <a:xfrm>
            <a:off x="4100513" y="528638"/>
            <a:ext cx="7300800" cy="1271700"/>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chemeClr val="accent2"/>
              </a:buClr>
              <a:buSzPts val="3200"/>
              <a:buNone/>
            </a:pPr>
            <a:r>
              <a:rPr lang="en-US"/>
              <a:t>İnsan Kaynakları Yönetimi - Etkinlik Talimatları</a:t>
            </a:r>
            <a:endParaRPr/>
          </a:p>
        </p:txBody>
      </p:sp>
      <p:sp>
        <p:nvSpPr>
          <p:cNvPr id="490" name="Google Shape;490;g117350fde23_0_346"/>
          <p:cNvSpPr txBox="1"/>
          <p:nvPr>
            <p:ph idx="2" type="body"/>
          </p:nvPr>
        </p:nvSpPr>
        <p:spPr>
          <a:xfrm>
            <a:off x="4100525" y="2099625"/>
            <a:ext cx="7300800" cy="3228300"/>
          </a:xfrm>
          <a:prstGeom prst="rect">
            <a:avLst/>
          </a:prstGeom>
          <a:noFill/>
          <a:ln>
            <a:noFill/>
          </a:ln>
        </p:spPr>
        <p:txBody>
          <a:bodyPr anchorCtr="0" anchor="t" bIns="45700" lIns="91425" spcFirstLastPara="1" rIns="91425" wrap="square" tIns="45700">
            <a:normAutofit/>
          </a:bodyPr>
          <a:lstStyle/>
          <a:p>
            <a:pPr indent="-50800" lvl="0" marL="228600" rtl="0" algn="l">
              <a:lnSpc>
                <a:spcPct val="115000"/>
              </a:lnSpc>
              <a:spcBef>
                <a:spcPts val="0"/>
              </a:spcBef>
              <a:spcAft>
                <a:spcPts val="0"/>
              </a:spcAft>
              <a:buClr>
                <a:schemeClr val="accent4"/>
              </a:buClr>
              <a:buSzPts val="2800"/>
              <a:buNone/>
            </a:pPr>
            <a:r>
              <a:rPr lang="en-US"/>
              <a:t>Grubunuzda:</a:t>
            </a:r>
            <a:endParaRPr/>
          </a:p>
          <a:p>
            <a:pPr indent="-406400" lvl="0" marL="457200" rtl="0" algn="l">
              <a:lnSpc>
                <a:spcPct val="115000"/>
              </a:lnSpc>
              <a:spcBef>
                <a:spcPts val="0"/>
              </a:spcBef>
              <a:spcAft>
                <a:spcPts val="0"/>
              </a:spcAft>
              <a:buSzPts val="2800"/>
              <a:buChar char="•"/>
            </a:pPr>
            <a:r>
              <a:rPr lang="en-US"/>
              <a:t>İK Yönetiminin CPHA ve kaliteli müdahale için neden önemli olduğunu tartışın</a:t>
            </a:r>
            <a:endParaRPr/>
          </a:p>
          <a:p>
            <a:pPr indent="-406400" lvl="0" marL="457200" rtl="0" algn="l">
              <a:lnSpc>
                <a:spcPct val="115000"/>
              </a:lnSpc>
              <a:spcBef>
                <a:spcPts val="0"/>
              </a:spcBef>
              <a:spcAft>
                <a:spcPts val="0"/>
              </a:spcAft>
              <a:buSzPts val="2800"/>
              <a:buChar char="•"/>
            </a:pPr>
            <a:r>
              <a:rPr lang="en-US"/>
              <a:t>Cevaplarınızı açıklamak için resimler çizin</a:t>
            </a:r>
            <a:endParaRPr/>
          </a:p>
          <a:p>
            <a:pPr indent="-406400" lvl="0" marL="457200" rtl="0" algn="l">
              <a:lnSpc>
                <a:spcPct val="115000"/>
              </a:lnSpc>
              <a:spcBef>
                <a:spcPts val="0"/>
              </a:spcBef>
              <a:spcAft>
                <a:spcPts val="0"/>
              </a:spcAft>
              <a:buSzPts val="2800"/>
              <a:buChar char="•"/>
            </a:pPr>
            <a:r>
              <a:rPr lang="en-US"/>
              <a:t>15 dk.</a:t>
            </a:r>
            <a:endParaRPr/>
          </a:p>
          <a:p>
            <a:pPr indent="0" lvl="0" marL="0" marR="0" rtl="0" algn="l">
              <a:lnSpc>
                <a:spcPct val="115000"/>
              </a:lnSpc>
              <a:spcBef>
                <a:spcPts val="0"/>
              </a:spcBef>
              <a:spcAft>
                <a:spcPts val="0"/>
              </a:spcAft>
              <a:buSzPts val="2800"/>
              <a:buNone/>
            </a:pPr>
            <a:r>
              <a:t/>
            </a:r>
            <a:endParaRPr sz="2800"/>
          </a:p>
        </p:txBody>
      </p:sp>
      <p:sp>
        <p:nvSpPr>
          <p:cNvPr id="491" name="Google Shape;491;g117350fde23_0_346"/>
          <p:cNvSpPr txBox="1"/>
          <p:nvPr>
            <p:ph idx="3" type="body"/>
          </p:nvPr>
        </p:nvSpPr>
        <p:spPr>
          <a:xfrm>
            <a:off x="284417" y="528638"/>
            <a:ext cx="2970900" cy="4799400"/>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chemeClr val="lt1"/>
              </a:buClr>
              <a:buSzPts val="3600"/>
              <a:buNone/>
            </a:pPr>
            <a:r>
              <a:rPr lang="en-US"/>
              <a:t>Standart 2 - İnsan Kaynakları</a:t>
            </a:r>
            <a:endParaRPr/>
          </a:p>
        </p:txBody>
      </p:sp>
    </p:spTree>
  </p:cSld>
  <p:clrMapOvr>
    <a:masterClrMapping/>
  </p:clrMapOvr>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95" name="Shape 495"/>
        <p:cNvGrpSpPr/>
        <p:nvPr/>
      </p:nvGrpSpPr>
      <p:grpSpPr>
        <a:xfrm>
          <a:off x="0" y="0"/>
          <a:ext cx="0" cy="0"/>
          <a:chOff x="0" y="0"/>
          <a:chExt cx="0" cy="0"/>
        </a:xfrm>
      </p:grpSpPr>
      <p:sp>
        <p:nvSpPr>
          <p:cNvPr id="496" name="Google Shape;496;p64"/>
          <p:cNvSpPr txBox="1"/>
          <p:nvPr>
            <p:ph idx="1" type="body"/>
          </p:nvPr>
        </p:nvSpPr>
        <p:spPr>
          <a:xfrm>
            <a:off x="4100513" y="528638"/>
            <a:ext cx="7300800" cy="1271700"/>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chemeClr val="accent2"/>
              </a:buClr>
              <a:buSzPts val="3200"/>
              <a:buNone/>
            </a:pPr>
            <a:r>
              <a:rPr lang="en-US"/>
              <a:t>Sınav Zamanı!</a:t>
            </a:r>
            <a:endParaRPr/>
          </a:p>
        </p:txBody>
      </p:sp>
      <p:sp>
        <p:nvSpPr>
          <p:cNvPr id="497" name="Google Shape;497;p64"/>
          <p:cNvSpPr txBox="1"/>
          <p:nvPr>
            <p:ph idx="2" type="body"/>
          </p:nvPr>
        </p:nvSpPr>
        <p:spPr>
          <a:xfrm>
            <a:off x="4100525" y="2099625"/>
            <a:ext cx="7300800" cy="3228300"/>
          </a:xfrm>
          <a:prstGeom prst="rect">
            <a:avLst/>
          </a:prstGeom>
          <a:noFill/>
          <a:ln>
            <a:noFill/>
          </a:ln>
        </p:spPr>
        <p:txBody>
          <a:bodyPr anchorCtr="0" anchor="t" bIns="45700" lIns="91425" spcFirstLastPara="1" rIns="91425" wrap="square" tIns="45700">
            <a:normAutofit/>
          </a:bodyPr>
          <a:lstStyle/>
          <a:p>
            <a:pPr indent="-50800" lvl="0" marL="228600" rtl="0" algn="l">
              <a:lnSpc>
                <a:spcPct val="115000"/>
              </a:lnSpc>
              <a:spcBef>
                <a:spcPts val="0"/>
              </a:spcBef>
              <a:spcAft>
                <a:spcPts val="0"/>
              </a:spcAft>
              <a:buClr>
                <a:schemeClr val="accent4"/>
              </a:buClr>
              <a:buSzPts val="2800"/>
              <a:buNone/>
            </a:pPr>
            <a:r>
              <a:rPr lang="en-US"/>
              <a:t>Grubunuzda:</a:t>
            </a:r>
            <a:endParaRPr/>
          </a:p>
          <a:p>
            <a:pPr indent="-406400" lvl="0" marL="457200" rtl="0" algn="l">
              <a:lnSpc>
                <a:spcPct val="115000"/>
              </a:lnSpc>
              <a:spcBef>
                <a:spcPts val="0"/>
              </a:spcBef>
              <a:spcAft>
                <a:spcPts val="0"/>
              </a:spcAft>
              <a:buSzPts val="2800"/>
              <a:buChar char="•"/>
            </a:pPr>
            <a:r>
              <a:rPr lang="en-US"/>
              <a:t>Doğru yanıtı bulmak için CPHA Yetkinlik Çerçevesinde gezinin</a:t>
            </a:r>
            <a:endParaRPr/>
          </a:p>
          <a:p>
            <a:pPr indent="0" lvl="0" marL="0" marR="0" rtl="0" algn="l">
              <a:lnSpc>
                <a:spcPct val="115000"/>
              </a:lnSpc>
              <a:spcBef>
                <a:spcPts val="0"/>
              </a:spcBef>
              <a:spcAft>
                <a:spcPts val="0"/>
              </a:spcAft>
              <a:buSzPts val="2800"/>
              <a:buNone/>
            </a:pPr>
            <a:r>
              <a:t/>
            </a:r>
            <a:endParaRPr sz="2800"/>
          </a:p>
        </p:txBody>
      </p:sp>
      <p:sp>
        <p:nvSpPr>
          <p:cNvPr id="498" name="Google Shape;498;p64"/>
          <p:cNvSpPr txBox="1"/>
          <p:nvPr>
            <p:ph idx="3" type="body"/>
          </p:nvPr>
        </p:nvSpPr>
        <p:spPr>
          <a:xfrm>
            <a:off x="284417" y="528638"/>
            <a:ext cx="2970900" cy="4799400"/>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chemeClr val="lt1"/>
              </a:buClr>
              <a:buSzPts val="3600"/>
              <a:buNone/>
            </a:pPr>
            <a:r>
              <a:rPr lang="en-US"/>
              <a:t>CPHA Yetkinlik Çerçevesi</a:t>
            </a:r>
            <a:endParaRPr/>
          </a:p>
        </p:txBody>
      </p:sp>
      <p:pic>
        <p:nvPicPr>
          <p:cNvPr descr="Quiz logo Vectors &amp; Illustrations for Free Download | Freepik" id="499" name="Google Shape;499;p64"/>
          <p:cNvPicPr preferRelativeResize="0"/>
          <p:nvPr/>
        </p:nvPicPr>
        <p:blipFill rotWithShape="1">
          <a:blip r:embed="rId3">
            <a:alphaModFix/>
          </a:blip>
          <a:srcRect b="0" l="0" r="0" t="0"/>
          <a:stretch/>
        </p:blipFill>
        <p:spPr>
          <a:xfrm>
            <a:off x="9181769" y="4186237"/>
            <a:ext cx="2143125" cy="2143125"/>
          </a:xfrm>
          <a:prstGeom prst="rect">
            <a:avLst/>
          </a:prstGeom>
          <a:noFill/>
          <a:ln>
            <a:noFill/>
          </a:ln>
        </p:spPr>
      </p:pic>
    </p:spTree>
  </p:cSld>
  <p:clrMapOvr>
    <a:masterClrMapping/>
  </p:clrMapOvr>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03" name="Shape 503"/>
        <p:cNvGrpSpPr/>
        <p:nvPr/>
      </p:nvGrpSpPr>
      <p:grpSpPr>
        <a:xfrm>
          <a:off x="0" y="0"/>
          <a:ext cx="0" cy="0"/>
          <a:chOff x="0" y="0"/>
          <a:chExt cx="0" cy="0"/>
        </a:xfrm>
      </p:grpSpPr>
      <p:sp>
        <p:nvSpPr>
          <p:cNvPr id="504" name="Google Shape;504;p65"/>
          <p:cNvSpPr txBox="1"/>
          <p:nvPr>
            <p:ph idx="1" type="body"/>
          </p:nvPr>
        </p:nvSpPr>
        <p:spPr>
          <a:xfrm>
            <a:off x="4100513" y="528638"/>
            <a:ext cx="7300800" cy="1271700"/>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chemeClr val="accent2"/>
              </a:buClr>
              <a:buSzPts val="3200"/>
              <a:buNone/>
            </a:pPr>
            <a:r>
              <a:rPr lang="en-US"/>
              <a:t>CPHA Yetkinlik Çerçevesi Yapısı</a:t>
            </a:r>
            <a:endParaRPr/>
          </a:p>
        </p:txBody>
      </p:sp>
      <p:sp>
        <p:nvSpPr>
          <p:cNvPr id="505" name="Google Shape;505;p65"/>
          <p:cNvSpPr txBox="1"/>
          <p:nvPr>
            <p:ph idx="3" type="body"/>
          </p:nvPr>
        </p:nvSpPr>
        <p:spPr>
          <a:xfrm>
            <a:off x="284417" y="528638"/>
            <a:ext cx="2970900" cy="4799400"/>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chemeClr val="lt1"/>
              </a:buClr>
              <a:buSzPts val="3600"/>
              <a:buNone/>
            </a:pPr>
            <a:r>
              <a:rPr lang="en-US"/>
              <a:t>CPHA Yetkinlik Çerçevesi</a:t>
            </a:r>
            <a:endParaRPr/>
          </a:p>
        </p:txBody>
      </p:sp>
      <p:pic>
        <p:nvPicPr>
          <p:cNvPr id="506" name="Google Shape;506;p65"/>
          <p:cNvPicPr preferRelativeResize="0"/>
          <p:nvPr/>
        </p:nvPicPr>
        <p:blipFill rotWithShape="1">
          <a:blip r:embed="rId3">
            <a:alphaModFix/>
          </a:blip>
          <a:srcRect b="0" l="0" r="0" t="0"/>
          <a:stretch/>
        </p:blipFill>
        <p:spPr>
          <a:xfrm>
            <a:off x="5483646" y="1610266"/>
            <a:ext cx="4534533" cy="4934639"/>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5" name="Shape 235"/>
        <p:cNvGrpSpPr/>
        <p:nvPr/>
      </p:nvGrpSpPr>
      <p:grpSpPr>
        <a:xfrm>
          <a:off x="0" y="0"/>
          <a:ext cx="0" cy="0"/>
          <a:chOff x="0" y="0"/>
          <a:chExt cx="0" cy="0"/>
        </a:xfrm>
      </p:grpSpPr>
      <p:sp>
        <p:nvSpPr>
          <p:cNvPr id="236" name="Google Shape;236;p6"/>
          <p:cNvSpPr txBox="1"/>
          <p:nvPr>
            <p:ph idx="1" type="body"/>
          </p:nvPr>
        </p:nvSpPr>
        <p:spPr>
          <a:xfrm>
            <a:off x="4100513" y="528638"/>
            <a:ext cx="7300912" cy="1271587"/>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rgbClr val="026794"/>
              </a:buClr>
              <a:buSzPts val="3200"/>
              <a:buNone/>
            </a:pPr>
            <a:r>
              <a:rPr lang="en-US"/>
              <a:t>Sırada ne var!</a:t>
            </a:r>
            <a:endParaRPr/>
          </a:p>
        </p:txBody>
      </p:sp>
      <p:sp>
        <p:nvSpPr>
          <p:cNvPr id="237" name="Google Shape;237;p6"/>
          <p:cNvSpPr txBox="1"/>
          <p:nvPr>
            <p:ph idx="2" type="body"/>
          </p:nvPr>
        </p:nvSpPr>
        <p:spPr>
          <a:xfrm>
            <a:off x="4100513" y="2400300"/>
            <a:ext cx="7300912" cy="2128838"/>
          </a:xfrm>
          <a:prstGeom prst="rect">
            <a:avLst/>
          </a:prstGeom>
          <a:noFill/>
          <a:ln>
            <a:noFill/>
          </a:ln>
        </p:spPr>
        <p:txBody>
          <a:bodyPr anchorCtr="0" anchor="t" bIns="45700" lIns="91425" spcFirstLastPara="1" rIns="91425" wrap="square" tIns="45700">
            <a:normAutofit fontScale="85000" lnSpcReduction="20000"/>
          </a:bodyPr>
          <a:lstStyle/>
          <a:p>
            <a:pPr indent="-406400" lvl="0" marL="457200" marR="0" rtl="0" algn="l">
              <a:lnSpc>
                <a:spcPct val="90000"/>
              </a:lnSpc>
              <a:spcBef>
                <a:spcPts val="0"/>
              </a:spcBef>
              <a:spcAft>
                <a:spcPts val="0"/>
              </a:spcAft>
              <a:buSzPct val="137254"/>
              <a:buChar char="•"/>
            </a:pPr>
            <a:r>
              <a:rPr lang="en-US" sz="2400">
                <a:latin typeface="Helvetica Neue"/>
                <a:ea typeface="Helvetica Neue"/>
                <a:cs typeface="Helvetica Neue"/>
                <a:sym typeface="Helvetica Neue"/>
              </a:rPr>
              <a:t>Öz Değerlendirme, Görev 1 ve 2'yi tamamlayın </a:t>
            </a:r>
            <a:endParaRPr/>
          </a:p>
          <a:p>
            <a:pPr indent="-406400" lvl="0" marL="457200" rtl="0" algn="l">
              <a:lnSpc>
                <a:spcPct val="90000"/>
              </a:lnSpc>
              <a:spcBef>
                <a:spcPts val="0"/>
              </a:spcBef>
              <a:spcAft>
                <a:spcPts val="0"/>
              </a:spcAft>
              <a:buSzPct val="137254"/>
              <a:buFont typeface="Arial"/>
              <a:buChar char="•"/>
            </a:pPr>
            <a:r>
              <a:rPr b="0" i="0" lang="en-US" sz="2400" u="none" strike="noStrike">
                <a:solidFill>
                  <a:srgbClr val="000000"/>
                </a:solidFill>
                <a:latin typeface="Helvetica Neue"/>
                <a:ea typeface="Helvetica Neue"/>
                <a:cs typeface="Helvetica Neue"/>
                <a:sym typeface="Helvetica Neue"/>
              </a:rPr>
              <a:t>Vize gerekliliklerini doğrulayın</a:t>
            </a:r>
            <a:endParaRPr/>
          </a:p>
          <a:p>
            <a:pPr indent="-406400" lvl="0" marL="457200" rtl="0" algn="l">
              <a:lnSpc>
                <a:spcPct val="90000"/>
              </a:lnSpc>
              <a:spcBef>
                <a:spcPts val="800"/>
              </a:spcBef>
              <a:spcAft>
                <a:spcPts val="0"/>
              </a:spcAft>
              <a:buSzPct val="137254"/>
              <a:buFont typeface="Arial"/>
              <a:buChar char="•"/>
            </a:pPr>
            <a:r>
              <a:rPr b="0" i="0" lang="en-US" sz="2400" u="none" strike="noStrike">
                <a:solidFill>
                  <a:srgbClr val="000000"/>
                </a:solidFill>
                <a:latin typeface="Helvetica Neue"/>
                <a:ea typeface="Helvetica Neue"/>
                <a:cs typeface="Helvetica Neue"/>
                <a:sym typeface="Helvetica Neue"/>
              </a:rPr>
              <a:t>Kendi kurumunun güvenlik gereksinimleri doğrultusunda seyahat düzenlemelerini yapın</a:t>
            </a:r>
            <a:endParaRPr/>
          </a:p>
          <a:p>
            <a:pPr indent="-406400" lvl="0" marL="457200" rtl="0" algn="l">
              <a:lnSpc>
                <a:spcPct val="90000"/>
              </a:lnSpc>
              <a:spcBef>
                <a:spcPts val="800"/>
              </a:spcBef>
              <a:spcAft>
                <a:spcPts val="0"/>
              </a:spcAft>
              <a:buSzPct val="137254"/>
              <a:buFont typeface="Arial"/>
              <a:buChar char="•"/>
            </a:pPr>
            <a:r>
              <a:rPr b="0" i="0" lang="en-US" sz="2400" u="none" strike="noStrike">
                <a:solidFill>
                  <a:srgbClr val="000000"/>
                </a:solidFill>
                <a:latin typeface="Helvetica Neue"/>
                <a:ea typeface="Helvetica Neue"/>
                <a:cs typeface="Helvetica Neue"/>
                <a:sym typeface="Helvetica Neue"/>
              </a:rPr>
              <a:t>Seyahat sigortası </a:t>
            </a:r>
            <a:r>
              <a:rPr lang="en-US" sz="2400">
                <a:solidFill>
                  <a:srgbClr val="000000"/>
                </a:solidFill>
                <a:latin typeface="Helvetica Neue"/>
                <a:ea typeface="Helvetica Neue"/>
                <a:cs typeface="Helvetica Neue"/>
                <a:sym typeface="Helvetica Neue"/>
              </a:rPr>
              <a:t>yaptırın ve seyahat ile ilgili ayrıntıları hazır bulundurun</a:t>
            </a:r>
            <a:endParaRPr/>
          </a:p>
          <a:p>
            <a:pPr indent="-406400" lvl="0" marL="457200" rtl="0" algn="l">
              <a:lnSpc>
                <a:spcPct val="90000"/>
              </a:lnSpc>
              <a:spcBef>
                <a:spcPts val="800"/>
              </a:spcBef>
              <a:spcAft>
                <a:spcPts val="0"/>
              </a:spcAft>
              <a:buSzPct val="137254"/>
              <a:buFont typeface="Arial"/>
              <a:buChar char="•"/>
            </a:pPr>
            <a:r>
              <a:rPr lang="en-US" sz="2400">
                <a:solidFill>
                  <a:srgbClr val="000000"/>
                </a:solidFill>
                <a:latin typeface="Helvetica Neue"/>
                <a:ea typeface="Helvetica Neue"/>
                <a:cs typeface="Helvetica Neue"/>
                <a:sym typeface="Helvetica Neue"/>
              </a:rPr>
              <a:t>Gerekli konaklama hazırlıklarının yapın</a:t>
            </a:r>
            <a:endParaRPr/>
          </a:p>
          <a:p>
            <a:pPr indent="0" lvl="0" marL="457200" rtl="0" algn="l">
              <a:lnSpc>
                <a:spcPct val="90000"/>
              </a:lnSpc>
              <a:spcBef>
                <a:spcPts val="800"/>
              </a:spcBef>
              <a:spcAft>
                <a:spcPts val="0"/>
              </a:spcAft>
              <a:buSzPct val="117647"/>
              <a:buNone/>
            </a:pPr>
            <a:r>
              <a:t/>
            </a:r>
            <a:endParaRPr/>
          </a:p>
        </p:txBody>
      </p:sp>
      <p:sp>
        <p:nvSpPr>
          <p:cNvPr id="238" name="Google Shape;238;p6"/>
          <p:cNvSpPr txBox="1"/>
          <p:nvPr>
            <p:ph idx="3" type="body"/>
          </p:nvPr>
        </p:nvSpPr>
        <p:spPr>
          <a:xfrm>
            <a:off x="284417" y="528638"/>
            <a:ext cx="2970847" cy="4799266"/>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chemeClr val="lt1"/>
              </a:buClr>
              <a:buSzPts val="3600"/>
              <a:buNone/>
            </a:pPr>
            <a:r>
              <a:rPr lang="en-US"/>
              <a:t>Sonraki Adımlar</a:t>
            </a:r>
            <a:endParaRPr/>
          </a:p>
        </p:txBody>
      </p:sp>
      <p:pic>
        <p:nvPicPr>
          <p:cNvPr descr="Next Step Logo Vector Images (over 430)" id="239" name="Google Shape;239;p6"/>
          <p:cNvPicPr preferRelativeResize="0"/>
          <p:nvPr/>
        </p:nvPicPr>
        <p:blipFill rotWithShape="1">
          <a:blip r:embed="rId3">
            <a:alphaModFix/>
          </a:blip>
          <a:srcRect b="0" l="0" r="0" t="0"/>
          <a:stretch/>
        </p:blipFill>
        <p:spPr>
          <a:xfrm>
            <a:off x="9258300" y="4632805"/>
            <a:ext cx="2143125" cy="2143125"/>
          </a:xfrm>
          <a:prstGeom prst="rect">
            <a:avLst/>
          </a:prstGeom>
          <a:noFill/>
          <a:ln>
            <a:noFill/>
          </a:ln>
        </p:spPr>
      </p:pic>
    </p:spTree>
  </p:cSld>
  <p:clrMapOvr>
    <a:masterClrMapping/>
  </p:clrMapOvr>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10" name="Shape 510"/>
        <p:cNvGrpSpPr/>
        <p:nvPr/>
      </p:nvGrpSpPr>
      <p:grpSpPr>
        <a:xfrm>
          <a:off x="0" y="0"/>
          <a:ext cx="0" cy="0"/>
          <a:chOff x="0" y="0"/>
          <a:chExt cx="0" cy="0"/>
        </a:xfrm>
      </p:grpSpPr>
      <p:sp>
        <p:nvSpPr>
          <p:cNvPr id="511" name="Google Shape;511;p66"/>
          <p:cNvSpPr txBox="1"/>
          <p:nvPr>
            <p:ph idx="1" type="body"/>
          </p:nvPr>
        </p:nvSpPr>
        <p:spPr>
          <a:xfrm>
            <a:off x="4100513" y="528638"/>
            <a:ext cx="7300800" cy="1271700"/>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rgbClr val="026794"/>
              </a:buClr>
              <a:buSzPts val="3200"/>
              <a:buNone/>
            </a:pPr>
            <a:r>
              <a:rPr lang="en-US"/>
              <a:t>Düşünme Etkinliği</a:t>
            </a:r>
            <a:endParaRPr/>
          </a:p>
        </p:txBody>
      </p:sp>
      <p:sp>
        <p:nvSpPr>
          <p:cNvPr id="512" name="Google Shape;512;p66"/>
          <p:cNvSpPr txBox="1"/>
          <p:nvPr>
            <p:ph idx="2" type="body"/>
          </p:nvPr>
        </p:nvSpPr>
        <p:spPr>
          <a:xfrm>
            <a:off x="3749651" y="1461671"/>
            <a:ext cx="7300800" cy="3228300"/>
          </a:xfrm>
          <a:prstGeom prst="rect">
            <a:avLst/>
          </a:prstGeom>
          <a:noFill/>
          <a:ln>
            <a:noFill/>
          </a:ln>
        </p:spPr>
        <p:txBody>
          <a:bodyPr anchorCtr="0" anchor="t" bIns="45700" lIns="91425" spcFirstLastPara="1" rIns="91425" wrap="square" tIns="45700">
            <a:normAutofit/>
          </a:bodyPr>
          <a:lstStyle/>
          <a:p>
            <a:pPr indent="-406400" lvl="0" marL="457200" rtl="0" algn="l">
              <a:lnSpc>
                <a:spcPct val="90000"/>
              </a:lnSpc>
              <a:spcBef>
                <a:spcPts val="0"/>
              </a:spcBef>
              <a:spcAft>
                <a:spcPts val="0"/>
              </a:spcAft>
              <a:buSzPts val="2800"/>
              <a:buFont typeface="Arial"/>
              <a:buChar char="•"/>
            </a:pPr>
            <a:r>
              <a:rPr b="0" i="0" lang="en-US" sz="3200" u="none" strike="noStrike">
                <a:solidFill>
                  <a:srgbClr val="000000"/>
                </a:solidFill>
                <a:latin typeface="Arial"/>
                <a:ea typeface="Arial"/>
                <a:cs typeface="Arial"/>
                <a:sym typeface="Arial"/>
              </a:rPr>
              <a:t>İnsani Yardım Faaliyetlerinde İnsan Kaynakları ve Çocuk Koruma hakkında öğrendiklerinizle şimdi neler yapabilirsiniz ?</a:t>
            </a:r>
            <a:endParaRPr/>
          </a:p>
          <a:p>
            <a:pPr indent="-406400" lvl="0" marL="457200" rtl="0" algn="l">
              <a:lnSpc>
                <a:spcPct val="90000"/>
              </a:lnSpc>
              <a:spcBef>
                <a:spcPts val="0"/>
              </a:spcBef>
              <a:spcAft>
                <a:spcPts val="0"/>
              </a:spcAft>
              <a:buSzPts val="2800"/>
              <a:buFont typeface="Arial"/>
              <a:buChar char="•"/>
            </a:pPr>
            <a:r>
              <a:rPr b="0" i="0" lang="en-US" sz="3200" u="none" strike="noStrike">
                <a:solidFill>
                  <a:srgbClr val="000000"/>
                </a:solidFill>
                <a:latin typeface="Arial"/>
                <a:ea typeface="Arial"/>
                <a:cs typeface="Arial"/>
                <a:sym typeface="Arial"/>
              </a:rPr>
              <a:t>Bu oturumda sizi meraklandıran bir şey var mı?</a:t>
            </a:r>
            <a:endParaRPr/>
          </a:p>
          <a:p>
            <a:pPr indent="0" lvl="0" marL="0" marR="0" rtl="0" algn="l">
              <a:lnSpc>
                <a:spcPct val="115000"/>
              </a:lnSpc>
              <a:spcBef>
                <a:spcPts val="0"/>
              </a:spcBef>
              <a:spcAft>
                <a:spcPts val="0"/>
              </a:spcAft>
              <a:buSzPts val="2800"/>
              <a:buNone/>
            </a:pPr>
            <a:r>
              <a:t/>
            </a:r>
            <a:endParaRPr sz="2800"/>
          </a:p>
        </p:txBody>
      </p:sp>
      <p:sp>
        <p:nvSpPr>
          <p:cNvPr id="513" name="Google Shape;513;p66"/>
          <p:cNvSpPr txBox="1"/>
          <p:nvPr>
            <p:ph idx="3" type="body"/>
          </p:nvPr>
        </p:nvSpPr>
        <p:spPr>
          <a:xfrm>
            <a:off x="284417" y="528638"/>
            <a:ext cx="2970900" cy="4799400"/>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chemeClr val="lt1"/>
              </a:buClr>
              <a:buSzPts val="3600"/>
              <a:buNone/>
            </a:pPr>
            <a:r>
              <a:rPr lang="en-US"/>
              <a:t>Standart 2 - İnsan Kaynakları</a:t>
            </a:r>
            <a:endParaRPr/>
          </a:p>
        </p:txBody>
      </p:sp>
      <p:pic>
        <p:nvPicPr>
          <p:cNvPr descr="Reflective practice Education Reflective writing Learning Professional  development, Assert transparent background PNG clipart | HiClipart" id="514" name="Google Shape;514;p66"/>
          <p:cNvPicPr preferRelativeResize="0"/>
          <p:nvPr/>
        </p:nvPicPr>
        <p:blipFill rotWithShape="1">
          <a:blip r:embed="rId3">
            <a:alphaModFix/>
          </a:blip>
          <a:srcRect b="0" l="0" r="0" t="0"/>
          <a:stretch/>
        </p:blipFill>
        <p:spPr>
          <a:xfrm>
            <a:off x="9336494" y="4553060"/>
            <a:ext cx="2143125" cy="2143125"/>
          </a:xfrm>
          <a:prstGeom prst="rect">
            <a:avLst/>
          </a:prstGeom>
          <a:noFill/>
          <a:ln>
            <a:noFill/>
          </a:ln>
        </p:spPr>
      </p:pic>
    </p:spTree>
  </p:cSld>
  <p:clrMapOvr>
    <a:masterClrMapping/>
  </p:clrMapOvr>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18" name="Shape 518"/>
        <p:cNvGrpSpPr/>
        <p:nvPr/>
      </p:nvGrpSpPr>
      <p:grpSpPr>
        <a:xfrm>
          <a:off x="0" y="0"/>
          <a:ext cx="0" cy="0"/>
          <a:chOff x="0" y="0"/>
          <a:chExt cx="0" cy="0"/>
        </a:xfrm>
      </p:grpSpPr>
      <p:sp>
        <p:nvSpPr>
          <p:cNvPr id="519" name="Google Shape;519;g117350fde23_0_358"/>
          <p:cNvSpPr txBox="1"/>
          <p:nvPr>
            <p:ph idx="1" type="body"/>
          </p:nvPr>
        </p:nvSpPr>
        <p:spPr>
          <a:xfrm>
            <a:off x="4100513" y="528638"/>
            <a:ext cx="7300800" cy="1271700"/>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rgbClr val="026794"/>
              </a:buClr>
              <a:buSzPts val="3200"/>
              <a:buNone/>
            </a:pPr>
            <a:r>
              <a:rPr lang="en-US"/>
              <a:t>İletişim ve Savunuculuk - Etkinlik</a:t>
            </a:r>
            <a:endParaRPr/>
          </a:p>
        </p:txBody>
      </p:sp>
      <p:sp>
        <p:nvSpPr>
          <p:cNvPr id="520" name="Google Shape;520;g117350fde23_0_358"/>
          <p:cNvSpPr txBox="1"/>
          <p:nvPr>
            <p:ph idx="2" type="body"/>
          </p:nvPr>
        </p:nvSpPr>
        <p:spPr>
          <a:xfrm>
            <a:off x="4100525" y="1800350"/>
            <a:ext cx="7300800" cy="2728800"/>
          </a:xfrm>
          <a:prstGeom prst="rect">
            <a:avLst/>
          </a:prstGeom>
          <a:noFill/>
          <a:ln>
            <a:noFill/>
          </a:ln>
        </p:spPr>
        <p:txBody>
          <a:bodyPr anchorCtr="0" anchor="t" bIns="45700" lIns="91425" spcFirstLastPara="1" rIns="91425" wrap="square" tIns="45700">
            <a:normAutofit/>
          </a:bodyPr>
          <a:lstStyle/>
          <a:p>
            <a:pPr indent="0" lvl="0" marL="228600" rtl="0" algn="l">
              <a:lnSpc>
                <a:spcPct val="90000"/>
              </a:lnSpc>
              <a:spcBef>
                <a:spcPts val="0"/>
              </a:spcBef>
              <a:spcAft>
                <a:spcPts val="0"/>
              </a:spcAft>
              <a:buClr>
                <a:schemeClr val="accent1"/>
              </a:buClr>
              <a:buSzPts val="2800"/>
              <a:buNone/>
            </a:pPr>
            <a:r>
              <a:rPr lang="en-US" sz="3200"/>
              <a:t>Grubunuzda, CPHA'da iletişim ve savunuculuk için </a:t>
            </a:r>
            <a:r>
              <a:rPr b="1" lang="en-US" sz="3200"/>
              <a:t>yapılması</a:t>
            </a:r>
            <a:r>
              <a:rPr lang="en-US" sz="3200"/>
              <a:t> ve </a:t>
            </a:r>
            <a:r>
              <a:rPr b="1" lang="en-US" sz="3200"/>
              <a:t>yapılmaması</a:t>
            </a:r>
            <a:r>
              <a:rPr lang="en-US" sz="3200"/>
              <a:t> gerekenlerin bir listesini yapın</a:t>
            </a:r>
            <a:endParaRPr/>
          </a:p>
        </p:txBody>
      </p:sp>
      <p:sp>
        <p:nvSpPr>
          <p:cNvPr id="521" name="Google Shape;521;g117350fde23_0_358"/>
          <p:cNvSpPr txBox="1"/>
          <p:nvPr>
            <p:ph idx="3" type="body"/>
          </p:nvPr>
        </p:nvSpPr>
        <p:spPr>
          <a:xfrm>
            <a:off x="284426" y="528650"/>
            <a:ext cx="3339300" cy="4799400"/>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chemeClr val="lt1"/>
              </a:buClr>
              <a:buSzPts val="3600"/>
              <a:buNone/>
            </a:pPr>
            <a:r>
              <a:rPr lang="en-US"/>
              <a:t>Standart 3 İletişim ve Savunuculuk</a:t>
            </a:r>
            <a:endParaRPr/>
          </a:p>
        </p:txBody>
      </p:sp>
      <p:pic>
        <p:nvPicPr>
          <p:cNvPr id="522" name="Google Shape;522;g117350fde23_0_358"/>
          <p:cNvPicPr preferRelativeResize="0"/>
          <p:nvPr/>
        </p:nvPicPr>
        <p:blipFill rotWithShape="1">
          <a:blip r:embed="rId3">
            <a:alphaModFix/>
          </a:blip>
          <a:srcRect b="0" l="0" r="0" t="0"/>
          <a:stretch/>
        </p:blipFill>
        <p:spPr>
          <a:xfrm>
            <a:off x="6009417" y="4293575"/>
            <a:ext cx="2060595" cy="2024050"/>
          </a:xfrm>
          <a:prstGeom prst="rect">
            <a:avLst/>
          </a:prstGeom>
          <a:noFill/>
          <a:ln>
            <a:noFill/>
          </a:ln>
        </p:spPr>
      </p:pic>
      <p:pic>
        <p:nvPicPr>
          <p:cNvPr id="523" name="Google Shape;523;g117350fde23_0_358"/>
          <p:cNvPicPr preferRelativeResize="0"/>
          <p:nvPr/>
        </p:nvPicPr>
        <p:blipFill rotWithShape="1">
          <a:blip r:embed="rId4">
            <a:alphaModFix/>
          </a:blip>
          <a:srcRect b="0" l="0" r="0" t="0"/>
          <a:stretch/>
        </p:blipFill>
        <p:spPr>
          <a:xfrm>
            <a:off x="8508417" y="4384850"/>
            <a:ext cx="1771043" cy="2024050"/>
          </a:xfrm>
          <a:prstGeom prst="rect">
            <a:avLst/>
          </a:prstGeom>
          <a:noFill/>
          <a:ln>
            <a:noFill/>
          </a:ln>
        </p:spPr>
      </p:pic>
    </p:spTree>
  </p:cSld>
  <p:clrMapOvr>
    <a:masterClrMapping/>
  </p:clrMapOvr>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27" name="Shape 527"/>
        <p:cNvGrpSpPr/>
        <p:nvPr/>
      </p:nvGrpSpPr>
      <p:grpSpPr>
        <a:xfrm>
          <a:off x="0" y="0"/>
          <a:ext cx="0" cy="0"/>
          <a:chOff x="0" y="0"/>
          <a:chExt cx="0" cy="0"/>
        </a:xfrm>
      </p:grpSpPr>
      <p:sp>
        <p:nvSpPr>
          <p:cNvPr id="528" name="Google Shape;528;p67"/>
          <p:cNvSpPr txBox="1"/>
          <p:nvPr>
            <p:ph idx="1" type="body"/>
          </p:nvPr>
        </p:nvSpPr>
        <p:spPr>
          <a:xfrm>
            <a:off x="4100513" y="528638"/>
            <a:ext cx="7300800" cy="1271700"/>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rgbClr val="026794"/>
              </a:buClr>
              <a:buSzPts val="3200"/>
              <a:buNone/>
            </a:pPr>
            <a:r>
              <a:rPr lang="en-US"/>
              <a:t>İletişim ve Savunuculuk - Örnek olay incelemesi</a:t>
            </a:r>
            <a:endParaRPr/>
          </a:p>
        </p:txBody>
      </p:sp>
      <p:sp>
        <p:nvSpPr>
          <p:cNvPr id="529" name="Google Shape;529;p67"/>
          <p:cNvSpPr txBox="1"/>
          <p:nvPr>
            <p:ph idx="2" type="body"/>
          </p:nvPr>
        </p:nvSpPr>
        <p:spPr>
          <a:xfrm>
            <a:off x="3589280" y="1587698"/>
            <a:ext cx="8318303" cy="5146589"/>
          </a:xfrm>
          <a:prstGeom prst="rect">
            <a:avLst/>
          </a:prstGeom>
          <a:noFill/>
          <a:ln>
            <a:noFill/>
          </a:ln>
        </p:spPr>
        <p:txBody>
          <a:bodyPr anchorCtr="0" anchor="t" bIns="45700" lIns="91425" spcFirstLastPara="1" rIns="91425" wrap="square" tIns="45700">
            <a:noAutofit/>
          </a:bodyPr>
          <a:lstStyle/>
          <a:p>
            <a:pPr indent="0" lvl="0" marL="228600" rtl="0" algn="l">
              <a:lnSpc>
                <a:spcPct val="90000"/>
              </a:lnSpc>
              <a:spcBef>
                <a:spcPts val="0"/>
              </a:spcBef>
              <a:spcAft>
                <a:spcPts val="0"/>
              </a:spcAft>
              <a:buClr>
                <a:schemeClr val="accent1"/>
              </a:buClr>
              <a:buSzPts val="2800"/>
              <a:buNone/>
            </a:pPr>
            <a:r>
              <a:rPr lang="en-US" sz="3200">
                <a:latin typeface="Helvetica Neue"/>
                <a:ea typeface="Helvetica Neue"/>
                <a:cs typeface="Helvetica Neue"/>
                <a:sym typeface="Helvetica Neue"/>
              </a:rPr>
              <a:t>- Önceki egzersizdeki yapılması ve yapılmaması gerekenleri hatırlayın</a:t>
            </a:r>
            <a:endParaRPr/>
          </a:p>
          <a:p>
            <a:pPr indent="0" lvl="0" marL="228600" rtl="0" algn="l">
              <a:lnSpc>
                <a:spcPct val="90000"/>
              </a:lnSpc>
              <a:spcBef>
                <a:spcPts val="0"/>
              </a:spcBef>
              <a:spcAft>
                <a:spcPts val="0"/>
              </a:spcAft>
              <a:buClr>
                <a:schemeClr val="accent1"/>
              </a:buClr>
              <a:buSzPts val="2800"/>
              <a:buNone/>
            </a:pPr>
            <a:r>
              <a:rPr lang="en-US" sz="3200">
                <a:latin typeface="Helvetica Neue"/>
                <a:ea typeface="Helvetica Neue"/>
                <a:cs typeface="Helvetica Neue"/>
                <a:sym typeface="Helvetica Neue"/>
              </a:rPr>
              <a:t>- Bir senaryo seçin </a:t>
            </a:r>
            <a:endParaRPr/>
          </a:p>
          <a:p>
            <a:pPr indent="-381000" lvl="1" marL="914400" rtl="0" algn="l">
              <a:lnSpc>
                <a:spcPct val="90000"/>
              </a:lnSpc>
              <a:spcBef>
                <a:spcPts val="0"/>
              </a:spcBef>
              <a:spcAft>
                <a:spcPts val="0"/>
              </a:spcAft>
              <a:buSzPts val="2400"/>
              <a:buChar char="•"/>
            </a:pPr>
            <a:r>
              <a:rPr b="0" i="0" lang="en-US" u="none" strike="noStrike">
                <a:solidFill>
                  <a:srgbClr val="000000"/>
                </a:solidFill>
                <a:latin typeface="Helvetica Neue"/>
                <a:ea typeface="Helvetica Neue"/>
                <a:cs typeface="Helvetica Neue"/>
                <a:sym typeface="Helvetica Neue"/>
              </a:rPr>
              <a:t>Bu senaryodan kaçınmak için ne gibi adımlar atabilirdiniz?</a:t>
            </a:r>
            <a:endParaRPr/>
          </a:p>
          <a:p>
            <a:pPr indent="-381000" lvl="1" marL="914400" rtl="0" algn="l">
              <a:lnSpc>
                <a:spcPct val="90000"/>
              </a:lnSpc>
              <a:spcBef>
                <a:spcPts val="0"/>
              </a:spcBef>
              <a:spcAft>
                <a:spcPts val="0"/>
              </a:spcAft>
              <a:buSzPts val="2400"/>
              <a:buChar char="•"/>
            </a:pPr>
            <a:r>
              <a:rPr lang="en-US">
                <a:solidFill>
                  <a:srgbClr val="000000"/>
                </a:solidFill>
                <a:latin typeface="Helvetica Neue"/>
                <a:ea typeface="Helvetica Neue"/>
                <a:cs typeface="Helvetica Neue"/>
                <a:sym typeface="Helvetica Neue"/>
              </a:rPr>
              <a:t>Bu senaryo gerçekleştiğinde/gerçekleşirse ne yapacaksınız?</a:t>
            </a:r>
            <a:endParaRPr/>
          </a:p>
          <a:p>
            <a:pPr indent="0" lvl="1" marL="533400" rtl="0" algn="l">
              <a:lnSpc>
                <a:spcPct val="90000"/>
              </a:lnSpc>
              <a:spcBef>
                <a:spcPts val="800"/>
              </a:spcBef>
              <a:spcAft>
                <a:spcPts val="0"/>
              </a:spcAft>
              <a:buSzPts val="2400"/>
              <a:buNone/>
            </a:pPr>
            <a:r>
              <a:t/>
            </a:r>
            <a:endParaRPr b="0" i="0" sz="3200" u="none" strike="noStrike">
              <a:solidFill>
                <a:srgbClr val="000000"/>
              </a:solidFill>
              <a:latin typeface="Helvetica Neue"/>
              <a:ea typeface="Helvetica Neue"/>
              <a:cs typeface="Helvetica Neue"/>
              <a:sym typeface="Helvetica Neue"/>
            </a:endParaRPr>
          </a:p>
          <a:p>
            <a:pPr indent="0" lvl="1" marL="533400" rtl="0" algn="l">
              <a:lnSpc>
                <a:spcPct val="90000"/>
              </a:lnSpc>
              <a:spcBef>
                <a:spcPts val="800"/>
              </a:spcBef>
              <a:spcAft>
                <a:spcPts val="0"/>
              </a:spcAft>
              <a:buSzPts val="2400"/>
              <a:buNone/>
            </a:pPr>
            <a:r>
              <a:rPr b="0" i="0" lang="en-US" sz="3200" u="none" strike="noStrike">
                <a:solidFill>
                  <a:srgbClr val="000000"/>
                </a:solidFill>
                <a:latin typeface="Helvetica Neue"/>
                <a:ea typeface="Helvetica Neue"/>
                <a:cs typeface="Helvetica Neue"/>
                <a:sym typeface="Helvetica Neue"/>
              </a:rPr>
              <a:t>Şunları dikkate alın:</a:t>
            </a:r>
            <a:endParaRPr/>
          </a:p>
          <a:p>
            <a:pPr indent="-381000" lvl="1" marL="914400" rtl="0" algn="l">
              <a:lnSpc>
                <a:spcPct val="90000"/>
              </a:lnSpc>
              <a:spcBef>
                <a:spcPts val="800"/>
              </a:spcBef>
              <a:spcAft>
                <a:spcPts val="0"/>
              </a:spcAft>
              <a:buSzPts val="2400"/>
              <a:buChar char="•"/>
            </a:pPr>
            <a:r>
              <a:rPr b="0" i="0" lang="en-US" sz="2000" u="none" strike="noStrike">
                <a:solidFill>
                  <a:srgbClr val="000000"/>
                </a:solidFill>
                <a:latin typeface="Helvetica Neue"/>
                <a:ea typeface="Helvetica Neue"/>
                <a:cs typeface="Helvetica Neue"/>
                <a:sym typeface="Helvetica Neue"/>
              </a:rPr>
              <a:t>Sürecin farklı aşamalarında atılabilecek adımlar ve eylemler (aylar öncesi dahil)</a:t>
            </a:r>
            <a:endParaRPr/>
          </a:p>
          <a:p>
            <a:pPr indent="-381000" lvl="1" marL="914400" rtl="0" algn="l">
              <a:lnSpc>
                <a:spcPct val="90000"/>
              </a:lnSpc>
              <a:spcBef>
                <a:spcPts val="0"/>
              </a:spcBef>
              <a:spcAft>
                <a:spcPts val="0"/>
              </a:spcAft>
              <a:buSzPts val="2400"/>
              <a:buChar char="•"/>
            </a:pPr>
            <a:r>
              <a:rPr b="0" i="0" lang="en-US" sz="2000" u="none" strike="noStrike">
                <a:solidFill>
                  <a:srgbClr val="000000"/>
                </a:solidFill>
                <a:latin typeface="Helvetica Neue"/>
                <a:ea typeface="Helvetica Neue"/>
                <a:cs typeface="Helvetica Neue"/>
                <a:sym typeface="Helvetica Neue"/>
              </a:rPr>
              <a:t>Varsayımlarla oynayın ve kurgusal gerçeklikler yaratın</a:t>
            </a:r>
            <a:endParaRPr/>
          </a:p>
          <a:p>
            <a:pPr indent="-381000" lvl="1" marL="914400" rtl="0" algn="l">
              <a:lnSpc>
                <a:spcPct val="90000"/>
              </a:lnSpc>
              <a:spcBef>
                <a:spcPts val="0"/>
              </a:spcBef>
              <a:spcAft>
                <a:spcPts val="0"/>
              </a:spcAft>
              <a:buSzPts val="2400"/>
              <a:buChar char="•"/>
            </a:pPr>
            <a:r>
              <a:rPr b="0" i="0" lang="en-US" sz="2000" u="none" strike="noStrike">
                <a:solidFill>
                  <a:srgbClr val="000000"/>
                </a:solidFill>
                <a:latin typeface="Helvetica Neue"/>
                <a:ea typeface="Helvetica Neue"/>
                <a:cs typeface="Helvetica Neue"/>
                <a:sym typeface="Helvetica Neue"/>
              </a:rPr>
              <a:t>Yaratıcı olun ve hayal gücünüzü kullanın</a:t>
            </a:r>
            <a:endParaRPr/>
          </a:p>
          <a:p>
            <a:pPr indent="0" lvl="0" marL="50800" rtl="0" algn="l">
              <a:lnSpc>
                <a:spcPct val="90000"/>
              </a:lnSpc>
              <a:spcBef>
                <a:spcPts val="1000"/>
              </a:spcBef>
              <a:spcAft>
                <a:spcPts val="0"/>
              </a:spcAft>
              <a:buSzPts val="2800"/>
              <a:buNone/>
            </a:pPr>
            <a:br>
              <a:rPr lang="en-US" sz="3200">
                <a:latin typeface="Helvetica Neue"/>
                <a:ea typeface="Helvetica Neue"/>
                <a:cs typeface="Helvetica Neue"/>
                <a:sym typeface="Helvetica Neue"/>
              </a:rPr>
            </a:br>
            <a:endParaRPr sz="3200">
              <a:latin typeface="Helvetica Neue"/>
              <a:ea typeface="Helvetica Neue"/>
              <a:cs typeface="Helvetica Neue"/>
              <a:sym typeface="Helvetica Neue"/>
            </a:endParaRPr>
          </a:p>
        </p:txBody>
      </p:sp>
      <p:sp>
        <p:nvSpPr>
          <p:cNvPr id="530" name="Google Shape;530;p67"/>
          <p:cNvSpPr txBox="1"/>
          <p:nvPr>
            <p:ph idx="3" type="body"/>
          </p:nvPr>
        </p:nvSpPr>
        <p:spPr>
          <a:xfrm>
            <a:off x="284426" y="528650"/>
            <a:ext cx="3304800" cy="4799400"/>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chemeClr val="lt1"/>
              </a:buClr>
              <a:buSzPts val="3600"/>
              <a:buNone/>
            </a:pPr>
            <a:r>
              <a:rPr lang="en-US"/>
              <a:t>Standart 3 İletişim ve Savunuculuk</a:t>
            </a:r>
            <a:endParaRPr/>
          </a:p>
        </p:txBody>
      </p:sp>
    </p:spTree>
  </p:cSld>
  <p:clrMapOvr>
    <a:masterClrMapping/>
  </p:clrMapOvr>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4" name="Shape 534"/>
        <p:cNvGrpSpPr/>
        <p:nvPr/>
      </p:nvGrpSpPr>
      <p:grpSpPr>
        <a:xfrm>
          <a:off x="0" y="0"/>
          <a:ext cx="0" cy="0"/>
          <a:chOff x="0" y="0"/>
          <a:chExt cx="0" cy="0"/>
        </a:xfrm>
      </p:grpSpPr>
      <p:sp>
        <p:nvSpPr>
          <p:cNvPr id="535" name="Google Shape;535;p68"/>
          <p:cNvSpPr txBox="1"/>
          <p:nvPr>
            <p:ph idx="1" type="body"/>
          </p:nvPr>
        </p:nvSpPr>
        <p:spPr>
          <a:xfrm>
            <a:off x="4100513" y="528638"/>
            <a:ext cx="7300800" cy="1271700"/>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rgbClr val="026794"/>
              </a:buClr>
              <a:buSzPts val="3200"/>
              <a:buNone/>
            </a:pPr>
            <a:r>
              <a:rPr lang="en-US"/>
              <a:t>Düşünme Etkinliği</a:t>
            </a:r>
            <a:endParaRPr/>
          </a:p>
        </p:txBody>
      </p:sp>
      <p:sp>
        <p:nvSpPr>
          <p:cNvPr id="536" name="Google Shape;536;p68"/>
          <p:cNvSpPr txBox="1"/>
          <p:nvPr>
            <p:ph idx="2" type="body"/>
          </p:nvPr>
        </p:nvSpPr>
        <p:spPr>
          <a:xfrm>
            <a:off x="3589280" y="1587698"/>
            <a:ext cx="8318303" cy="4876897"/>
          </a:xfrm>
          <a:prstGeom prst="rect">
            <a:avLst/>
          </a:prstGeom>
          <a:noFill/>
          <a:ln>
            <a:noFill/>
          </a:ln>
        </p:spPr>
        <p:txBody>
          <a:bodyPr anchorCtr="0" anchor="t" bIns="45700" lIns="91425" spcFirstLastPara="1" rIns="91425" wrap="square" tIns="45700">
            <a:noAutofit/>
          </a:bodyPr>
          <a:lstStyle/>
          <a:p>
            <a:pPr indent="-406400" lvl="0" marL="457200" rtl="0" algn="l">
              <a:lnSpc>
                <a:spcPct val="90000"/>
              </a:lnSpc>
              <a:spcBef>
                <a:spcPts val="1000"/>
              </a:spcBef>
              <a:spcAft>
                <a:spcPts val="0"/>
              </a:spcAft>
              <a:buClr>
                <a:schemeClr val="accent1"/>
              </a:buClr>
              <a:buSzPts val="2800"/>
              <a:buChar char="•"/>
            </a:pPr>
            <a:r>
              <a:rPr b="0" i="0" lang="en-US" sz="3600" u="none" strike="noStrike">
                <a:solidFill>
                  <a:srgbClr val="000000"/>
                </a:solidFill>
                <a:latin typeface="Helvetica Neue"/>
                <a:ea typeface="Helvetica Neue"/>
                <a:cs typeface="Helvetica Neue"/>
                <a:sym typeface="Helvetica Neue"/>
              </a:rPr>
              <a:t>Kendi bağlamınızdaki CPHA programlarında iletişim ve savun</a:t>
            </a:r>
            <a:r>
              <a:rPr lang="en-US" sz="3600">
                <a:solidFill>
                  <a:srgbClr val="000000"/>
                </a:solidFill>
              </a:rPr>
              <a:t>uculuğu</a:t>
            </a:r>
            <a:r>
              <a:rPr b="0" i="0" lang="en-US" sz="3600" u="none" strike="noStrike">
                <a:solidFill>
                  <a:srgbClr val="000000"/>
                </a:solidFill>
                <a:latin typeface="Helvetica Neue"/>
                <a:ea typeface="Helvetica Neue"/>
                <a:cs typeface="Helvetica Neue"/>
                <a:sym typeface="Helvetica Neue"/>
              </a:rPr>
              <a:t> nasıl kullanıyorsunuz? Farklı yapacağınızı düşündüğünüz bir şey var mı?</a:t>
            </a:r>
            <a:endParaRPr/>
          </a:p>
          <a:p>
            <a:pPr indent="-228600" lvl="0" marL="457200" rtl="0" algn="l">
              <a:lnSpc>
                <a:spcPct val="90000"/>
              </a:lnSpc>
              <a:spcBef>
                <a:spcPts val="1000"/>
              </a:spcBef>
              <a:spcAft>
                <a:spcPts val="0"/>
              </a:spcAft>
              <a:buClr>
                <a:schemeClr val="accent1"/>
              </a:buClr>
              <a:buSzPts val="2800"/>
              <a:buNone/>
            </a:pPr>
            <a:r>
              <a:t/>
            </a:r>
            <a:endParaRPr sz="3200">
              <a:latin typeface="Helvetica Neue"/>
              <a:ea typeface="Helvetica Neue"/>
              <a:cs typeface="Helvetica Neue"/>
              <a:sym typeface="Helvetica Neue"/>
            </a:endParaRPr>
          </a:p>
        </p:txBody>
      </p:sp>
      <p:sp>
        <p:nvSpPr>
          <p:cNvPr id="537" name="Google Shape;537;p68"/>
          <p:cNvSpPr txBox="1"/>
          <p:nvPr>
            <p:ph idx="3" type="body"/>
          </p:nvPr>
        </p:nvSpPr>
        <p:spPr>
          <a:xfrm>
            <a:off x="284426" y="528650"/>
            <a:ext cx="3304800" cy="4799400"/>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chemeClr val="lt1"/>
              </a:buClr>
              <a:buSzPts val="3600"/>
              <a:buNone/>
            </a:pPr>
            <a:r>
              <a:rPr lang="en-US"/>
              <a:t>Standart 3 İletişim ve Savunuculuk</a:t>
            </a:r>
            <a:endParaRPr/>
          </a:p>
        </p:txBody>
      </p:sp>
      <p:pic>
        <p:nvPicPr>
          <p:cNvPr descr="Reflective practice Education Reflective writing Learning Professional  development, Assert transparent background PNG clipart | HiClipart" id="538" name="Google Shape;538;p68"/>
          <p:cNvPicPr preferRelativeResize="0"/>
          <p:nvPr/>
        </p:nvPicPr>
        <p:blipFill rotWithShape="1">
          <a:blip r:embed="rId3">
            <a:alphaModFix/>
          </a:blip>
          <a:srcRect b="0" l="0" r="0" t="0"/>
          <a:stretch/>
        </p:blipFill>
        <p:spPr>
          <a:xfrm>
            <a:off x="9336494" y="4553060"/>
            <a:ext cx="2143125" cy="2143125"/>
          </a:xfrm>
          <a:prstGeom prst="rect">
            <a:avLst/>
          </a:prstGeom>
          <a:noFill/>
          <a:ln>
            <a:noFill/>
          </a:ln>
        </p:spPr>
      </p:pic>
    </p:spTree>
  </p:cSld>
  <p:clrMapOvr>
    <a:masterClrMapping/>
  </p:clrMapOvr>
</p:sld>
</file>

<file path=ppt/slides/slide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42" name="Shape 542"/>
        <p:cNvGrpSpPr/>
        <p:nvPr/>
      </p:nvGrpSpPr>
      <p:grpSpPr>
        <a:xfrm>
          <a:off x="0" y="0"/>
          <a:ext cx="0" cy="0"/>
          <a:chOff x="0" y="0"/>
          <a:chExt cx="0" cy="0"/>
        </a:xfrm>
      </p:grpSpPr>
      <p:sp>
        <p:nvSpPr>
          <p:cNvPr id="543" name="Google Shape;543;p69"/>
          <p:cNvSpPr txBox="1"/>
          <p:nvPr>
            <p:ph idx="1" type="body"/>
          </p:nvPr>
        </p:nvSpPr>
        <p:spPr>
          <a:xfrm>
            <a:off x="4100513" y="528638"/>
            <a:ext cx="7300800" cy="1271700"/>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chemeClr val="accent6"/>
              </a:buClr>
              <a:buSzPts val="3200"/>
              <a:buNone/>
            </a:pPr>
            <a:r>
              <a:rPr lang="en-US"/>
              <a:t>Bilgi Yönetimi ve Çocuk Koruma İzleme</a:t>
            </a:r>
            <a:endParaRPr/>
          </a:p>
        </p:txBody>
      </p:sp>
      <p:sp>
        <p:nvSpPr>
          <p:cNvPr id="544" name="Google Shape;544;p69"/>
          <p:cNvSpPr txBox="1"/>
          <p:nvPr>
            <p:ph idx="2" type="body"/>
          </p:nvPr>
        </p:nvSpPr>
        <p:spPr>
          <a:xfrm>
            <a:off x="3847384" y="1800337"/>
            <a:ext cx="7807058" cy="4355913"/>
          </a:xfrm>
          <a:prstGeom prst="rect">
            <a:avLst/>
          </a:prstGeom>
          <a:noFill/>
          <a:ln>
            <a:noFill/>
          </a:ln>
        </p:spPr>
        <p:txBody>
          <a:bodyPr anchorCtr="0" anchor="t" bIns="45700" lIns="91425" spcFirstLastPara="1" rIns="91425" wrap="square" tIns="45700">
            <a:normAutofit fontScale="92500" lnSpcReduction="20000"/>
          </a:bodyPr>
          <a:lstStyle/>
          <a:p>
            <a:pPr indent="-406400" lvl="0" marL="457200" rtl="0" algn="l">
              <a:lnSpc>
                <a:spcPct val="110000"/>
              </a:lnSpc>
              <a:spcBef>
                <a:spcPts val="0"/>
              </a:spcBef>
              <a:spcAft>
                <a:spcPts val="0"/>
              </a:spcAft>
              <a:buSzPct val="126126"/>
              <a:buChar char="•"/>
            </a:pPr>
            <a:r>
              <a:rPr b="0" i="0" lang="en-US" sz="2400" u="none" strike="noStrike">
                <a:solidFill>
                  <a:srgbClr val="000000"/>
                </a:solidFill>
                <a:latin typeface="Arial"/>
                <a:ea typeface="Arial"/>
                <a:cs typeface="Arial"/>
                <a:sym typeface="Arial"/>
              </a:rPr>
              <a:t>Standart 5: Çocuk koruma eylemi için gerekli güncel bilgiler, uluslararası çocuk koruma ilkelerine göre ve gizlilik, veri koruma ve bilgi paylaşım protokollerine tam saygı gösterilerek toplanır, işlenir/analiz edilir ve paylaşılır.</a:t>
            </a:r>
            <a:endParaRPr/>
          </a:p>
          <a:p>
            <a:pPr indent="0" lvl="0" marL="50800" rtl="0" algn="l">
              <a:lnSpc>
                <a:spcPct val="110000"/>
              </a:lnSpc>
              <a:spcBef>
                <a:spcPts val="0"/>
              </a:spcBef>
              <a:spcAft>
                <a:spcPts val="0"/>
              </a:spcAft>
              <a:buSzPct val="126126"/>
              <a:buNone/>
            </a:pPr>
            <a:r>
              <a:t/>
            </a:r>
            <a:endParaRPr sz="2400"/>
          </a:p>
          <a:p>
            <a:pPr indent="-406400" lvl="0" marL="457200" rtl="0" algn="l">
              <a:lnSpc>
                <a:spcPct val="110000"/>
              </a:lnSpc>
              <a:spcBef>
                <a:spcPts val="0"/>
              </a:spcBef>
              <a:spcAft>
                <a:spcPts val="0"/>
              </a:spcAft>
              <a:buSzPct val="126126"/>
              <a:buChar char="•"/>
            </a:pPr>
            <a:r>
              <a:rPr b="0" i="0" lang="en-US" sz="2400" u="none" strike="noStrike">
                <a:solidFill>
                  <a:srgbClr val="000000"/>
                </a:solidFill>
                <a:latin typeface="Arial"/>
                <a:ea typeface="Arial"/>
                <a:cs typeface="Arial"/>
                <a:sym typeface="Arial"/>
              </a:rPr>
              <a:t>Standart 6: Kanıta dayalı önleme ve müdahale eylemlerini mümkün kılmak için çocuk koruma risklerine ilişkin objektif ve güncel veri ve bilgiler ilkeli, güvenli ve işbirliğine dayalı bir şekilde toplanır, yönetilir, analiz edilir ve kullanılır.</a:t>
            </a:r>
            <a:endParaRPr/>
          </a:p>
          <a:p>
            <a:pPr indent="0" lvl="0" marL="50800" rtl="0" algn="l">
              <a:lnSpc>
                <a:spcPct val="90000"/>
              </a:lnSpc>
              <a:spcBef>
                <a:spcPts val="1000"/>
              </a:spcBef>
              <a:spcAft>
                <a:spcPts val="0"/>
              </a:spcAft>
              <a:buSzPct val="108108"/>
              <a:buNone/>
            </a:pPr>
            <a:br>
              <a:rPr lang="en-US"/>
            </a:br>
            <a:endParaRPr/>
          </a:p>
        </p:txBody>
      </p:sp>
      <p:sp>
        <p:nvSpPr>
          <p:cNvPr id="545" name="Google Shape;545;p69"/>
          <p:cNvSpPr txBox="1"/>
          <p:nvPr>
            <p:ph idx="3" type="body"/>
          </p:nvPr>
        </p:nvSpPr>
        <p:spPr>
          <a:xfrm>
            <a:off x="284417" y="528638"/>
            <a:ext cx="2970900" cy="4799400"/>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chemeClr val="lt1"/>
              </a:buClr>
              <a:buSzPts val="3600"/>
              <a:buNone/>
            </a:pPr>
            <a:r>
              <a:rPr lang="en-US"/>
              <a:t>Standart 5 ve 6 Bilgi Yönetimi ve Çocuk Koruma İzleme</a:t>
            </a:r>
            <a:endParaRPr/>
          </a:p>
        </p:txBody>
      </p:sp>
    </p:spTree>
  </p:cSld>
  <p:clrMapOvr>
    <a:masterClrMapping/>
  </p:clrMapOvr>
</p:sld>
</file>

<file path=ppt/slides/slide4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49" name="Shape 549"/>
        <p:cNvGrpSpPr/>
        <p:nvPr/>
      </p:nvGrpSpPr>
      <p:grpSpPr>
        <a:xfrm>
          <a:off x="0" y="0"/>
          <a:ext cx="0" cy="0"/>
          <a:chOff x="0" y="0"/>
          <a:chExt cx="0" cy="0"/>
        </a:xfrm>
      </p:grpSpPr>
      <p:sp>
        <p:nvSpPr>
          <p:cNvPr id="550" name="Google Shape;550;p70"/>
          <p:cNvSpPr txBox="1"/>
          <p:nvPr>
            <p:ph idx="1" type="body"/>
          </p:nvPr>
        </p:nvSpPr>
        <p:spPr>
          <a:xfrm>
            <a:off x="4100513" y="528638"/>
            <a:ext cx="7300800" cy="1271700"/>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chemeClr val="accent6"/>
              </a:buClr>
              <a:buSzPts val="3200"/>
              <a:buNone/>
            </a:pPr>
            <a:r>
              <a:rPr lang="en-US"/>
              <a:t>Çocuk Koruma Alanında İhtiyaç Duyulan Bilgiler</a:t>
            </a:r>
            <a:endParaRPr/>
          </a:p>
        </p:txBody>
      </p:sp>
      <p:sp>
        <p:nvSpPr>
          <p:cNvPr id="551" name="Google Shape;551;p70"/>
          <p:cNvSpPr txBox="1"/>
          <p:nvPr>
            <p:ph idx="2" type="body"/>
          </p:nvPr>
        </p:nvSpPr>
        <p:spPr>
          <a:xfrm>
            <a:off x="3847384" y="1800337"/>
            <a:ext cx="7807058" cy="4355913"/>
          </a:xfrm>
          <a:prstGeom prst="rect">
            <a:avLst/>
          </a:prstGeom>
          <a:noFill/>
          <a:ln>
            <a:noFill/>
          </a:ln>
        </p:spPr>
        <p:txBody>
          <a:bodyPr anchorCtr="0" anchor="t" bIns="45700" lIns="91425" spcFirstLastPara="1" rIns="91425" wrap="square" tIns="45700">
            <a:normAutofit/>
          </a:bodyPr>
          <a:lstStyle/>
          <a:p>
            <a:pPr indent="-406400" lvl="0" marL="457200" rtl="0" algn="l">
              <a:lnSpc>
                <a:spcPct val="90000"/>
              </a:lnSpc>
              <a:spcBef>
                <a:spcPts val="0"/>
              </a:spcBef>
              <a:spcAft>
                <a:spcPts val="0"/>
              </a:spcAft>
              <a:buSzPts val="2800"/>
              <a:buFont typeface="Arial"/>
              <a:buChar char="•"/>
            </a:pPr>
            <a:r>
              <a:rPr b="0" i="0" lang="en-US" u="none" strike="noStrike">
                <a:solidFill>
                  <a:srgbClr val="000000"/>
                </a:solidFill>
                <a:latin typeface="Arial"/>
                <a:ea typeface="Arial"/>
                <a:cs typeface="Arial"/>
                <a:sym typeface="Arial"/>
              </a:rPr>
              <a:t>acil durum ve koordinasyon mekanizmaları,</a:t>
            </a:r>
            <a:endParaRPr/>
          </a:p>
          <a:p>
            <a:pPr indent="-406400" lvl="0" marL="457200" rtl="0" algn="l">
              <a:lnSpc>
                <a:spcPct val="90000"/>
              </a:lnSpc>
              <a:spcBef>
                <a:spcPts val="0"/>
              </a:spcBef>
              <a:spcAft>
                <a:spcPts val="0"/>
              </a:spcAft>
              <a:buSzPts val="2800"/>
              <a:buFont typeface="Arial"/>
              <a:buChar char="•"/>
            </a:pPr>
            <a:r>
              <a:rPr b="0" i="0" lang="en-US" u="none" strike="noStrike">
                <a:solidFill>
                  <a:srgbClr val="000000"/>
                </a:solidFill>
                <a:latin typeface="Arial"/>
                <a:ea typeface="Arial"/>
                <a:cs typeface="Arial"/>
                <a:sym typeface="Arial"/>
              </a:rPr>
              <a:t>genel yanıt ve </a:t>
            </a:r>
            <a:r>
              <a:rPr lang="en-US">
                <a:solidFill>
                  <a:srgbClr val="000000"/>
                </a:solidFill>
                <a:latin typeface="Arial"/>
                <a:ea typeface="Arial"/>
                <a:cs typeface="Arial"/>
                <a:sym typeface="Arial"/>
              </a:rPr>
              <a:t>çocuk koruma</a:t>
            </a:r>
            <a:r>
              <a:rPr b="0" i="0" lang="en-US" u="none" strike="noStrike">
                <a:solidFill>
                  <a:srgbClr val="000000"/>
                </a:solidFill>
                <a:latin typeface="Arial"/>
                <a:ea typeface="Arial"/>
                <a:cs typeface="Arial"/>
                <a:sym typeface="Arial"/>
              </a:rPr>
              <a:t> yanıtı, </a:t>
            </a:r>
            <a:endParaRPr/>
          </a:p>
          <a:p>
            <a:pPr indent="-406400" lvl="0" marL="457200" rtl="0" algn="l">
              <a:lnSpc>
                <a:spcPct val="90000"/>
              </a:lnSpc>
              <a:spcBef>
                <a:spcPts val="0"/>
              </a:spcBef>
              <a:spcAft>
                <a:spcPts val="0"/>
              </a:spcAft>
              <a:buSzPts val="2800"/>
              <a:buFont typeface="Arial"/>
              <a:buChar char="•"/>
            </a:pPr>
            <a:r>
              <a:rPr b="0" i="0" lang="en-US" u="none" strike="noStrike">
                <a:solidFill>
                  <a:srgbClr val="000000"/>
                </a:solidFill>
                <a:latin typeface="Arial"/>
                <a:ea typeface="Arial"/>
                <a:cs typeface="Arial"/>
                <a:sym typeface="Arial"/>
              </a:rPr>
              <a:t>belirli bir bağlamda çocukların durumu ve </a:t>
            </a:r>
            <a:endParaRPr/>
          </a:p>
          <a:p>
            <a:pPr indent="-406400" lvl="0" marL="457200" rtl="0" algn="l">
              <a:lnSpc>
                <a:spcPct val="90000"/>
              </a:lnSpc>
              <a:spcBef>
                <a:spcPts val="0"/>
              </a:spcBef>
              <a:spcAft>
                <a:spcPts val="0"/>
              </a:spcAft>
              <a:buSzPts val="2800"/>
              <a:buFont typeface="Arial"/>
              <a:buChar char="•"/>
            </a:pPr>
            <a:r>
              <a:rPr b="0" i="0" lang="en-US" u="none" strike="noStrike">
                <a:solidFill>
                  <a:srgbClr val="000000"/>
                </a:solidFill>
                <a:latin typeface="Arial"/>
                <a:ea typeface="Arial"/>
                <a:cs typeface="Arial"/>
                <a:sym typeface="Arial"/>
              </a:rPr>
              <a:t>koruma </a:t>
            </a:r>
            <a:r>
              <a:rPr lang="en-US">
                <a:solidFill>
                  <a:srgbClr val="000000"/>
                </a:solidFill>
                <a:latin typeface="Arial"/>
                <a:ea typeface="Arial"/>
                <a:cs typeface="Arial"/>
                <a:sym typeface="Arial"/>
              </a:rPr>
              <a:t>kaygılarıyla karşı karşıya olan çocuklar hakkında bilgiler</a:t>
            </a:r>
            <a:r>
              <a:rPr b="0" i="0" lang="en-US" u="none" strike="noStrike">
                <a:solidFill>
                  <a:srgbClr val="000000"/>
                </a:solidFill>
                <a:latin typeface="Arial"/>
                <a:ea typeface="Arial"/>
                <a:cs typeface="Arial"/>
                <a:sym typeface="Arial"/>
              </a:rPr>
              <a:t>.</a:t>
            </a:r>
            <a:endParaRPr/>
          </a:p>
          <a:p>
            <a:pPr indent="0" lvl="0" marL="50800" rtl="0" algn="l">
              <a:lnSpc>
                <a:spcPct val="90000"/>
              </a:lnSpc>
              <a:spcBef>
                <a:spcPts val="1000"/>
              </a:spcBef>
              <a:spcAft>
                <a:spcPts val="0"/>
              </a:spcAft>
              <a:buSzPts val="2800"/>
              <a:buNone/>
            </a:pPr>
            <a:br>
              <a:rPr lang="en-US"/>
            </a:br>
            <a:endParaRPr/>
          </a:p>
        </p:txBody>
      </p:sp>
      <p:sp>
        <p:nvSpPr>
          <p:cNvPr id="552" name="Google Shape;552;p70"/>
          <p:cNvSpPr txBox="1"/>
          <p:nvPr>
            <p:ph idx="3" type="body"/>
          </p:nvPr>
        </p:nvSpPr>
        <p:spPr>
          <a:xfrm>
            <a:off x="284417" y="528638"/>
            <a:ext cx="2970900" cy="4799400"/>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chemeClr val="lt1"/>
              </a:buClr>
              <a:buSzPts val="3600"/>
              <a:buNone/>
            </a:pPr>
            <a:r>
              <a:rPr lang="en-US"/>
              <a:t>Standart 5 ve 6 Bilgi Yönetimi ve Çocuk Koruma İzleme</a:t>
            </a:r>
            <a:endParaRPr/>
          </a:p>
        </p:txBody>
      </p:sp>
    </p:spTree>
  </p:cSld>
  <p:clrMapOvr>
    <a:masterClrMapping/>
  </p:clrMapOvr>
</p:sld>
</file>

<file path=ppt/slides/slide4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56" name="Shape 556"/>
        <p:cNvGrpSpPr/>
        <p:nvPr/>
      </p:nvGrpSpPr>
      <p:grpSpPr>
        <a:xfrm>
          <a:off x="0" y="0"/>
          <a:ext cx="0" cy="0"/>
          <a:chOff x="0" y="0"/>
          <a:chExt cx="0" cy="0"/>
        </a:xfrm>
      </p:grpSpPr>
      <p:sp>
        <p:nvSpPr>
          <p:cNvPr id="557" name="Google Shape;557;g11d4509b7ba_0_0"/>
          <p:cNvSpPr txBox="1"/>
          <p:nvPr>
            <p:ph idx="1" type="body"/>
          </p:nvPr>
        </p:nvSpPr>
        <p:spPr>
          <a:xfrm>
            <a:off x="4100513" y="528638"/>
            <a:ext cx="7300800" cy="1271700"/>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chemeClr val="accent6"/>
              </a:buClr>
              <a:buSzPts val="3200"/>
              <a:buNone/>
            </a:pPr>
            <a:r>
              <a:rPr lang="en-US"/>
              <a:t>Bilgi Yönetimi</a:t>
            </a:r>
            <a:endParaRPr/>
          </a:p>
        </p:txBody>
      </p:sp>
      <p:sp>
        <p:nvSpPr>
          <p:cNvPr id="558" name="Google Shape;558;g11d4509b7ba_0_0"/>
          <p:cNvSpPr txBox="1"/>
          <p:nvPr>
            <p:ph idx="2" type="body"/>
          </p:nvPr>
        </p:nvSpPr>
        <p:spPr>
          <a:xfrm>
            <a:off x="4100525" y="1886475"/>
            <a:ext cx="7300800" cy="4130700"/>
          </a:xfrm>
          <a:prstGeom prst="rect">
            <a:avLst/>
          </a:prstGeom>
          <a:noFill/>
          <a:ln>
            <a:noFill/>
          </a:ln>
        </p:spPr>
        <p:txBody>
          <a:bodyPr anchorCtr="0" anchor="t" bIns="45700" lIns="91425" spcFirstLastPara="1" rIns="91425" wrap="square" tIns="45700">
            <a:normAutofit fontScale="92500"/>
          </a:bodyPr>
          <a:lstStyle/>
          <a:p>
            <a:pPr indent="0" lvl="0" marL="0" rtl="0" algn="l">
              <a:lnSpc>
                <a:spcPct val="115000"/>
              </a:lnSpc>
              <a:spcBef>
                <a:spcPts val="0"/>
              </a:spcBef>
              <a:spcAft>
                <a:spcPts val="0"/>
              </a:spcAft>
              <a:buSzPct val="100000"/>
              <a:buNone/>
            </a:pPr>
            <a:r>
              <a:rPr lang="en-US"/>
              <a:t>Gruplarınızda, her kategorideki bilgi örnekleri için beyin fırtınası yapın:</a:t>
            </a:r>
            <a:br>
              <a:rPr lang="en-US"/>
            </a:br>
            <a:endParaRPr/>
          </a:p>
          <a:p>
            <a:pPr indent="-379730" lvl="0" marL="457200" marR="0" rtl="0" algn="l">
              <a:lnSpc>
                <a:spcPct val="115000"/>
              </a:lnSpc>
              <a:spcBef>
                <a:spcPts val="0"/>
              </a:spcBef>
              <a:spcAft>
                <a:spcPts val="0"/>
              </a:spcAft>
              <a:buSzPct val="100000"/>
              <a:buChar char="•"/>
            </a:pPr>
            <a:r>
              <a:rPr lang="en-US"/>
              <a:t>Acil durum ve koordinasyon mekanizmaları,</a:t>
            </a:r>
            <a:endParaRPr/>
          </a:p>
          <a:p>
            <a:pPr indent="-379730" lvl="0" marL="457200" marR="0" rtl="0" algn="l">
              <a:lnSpc>
                <a:spcPct val="115000"/>
              </a:lnSpc>
              <a:spcBef>
                <a:spcPts val="0"/>
              </a:spcBef>
              <a:spcAft>
                <a:spcPts val="0"/>
              </a:spcAft>
              <a:buSzPct val="100000"/>
              <a:buChar char="•"/>
            </a:pPr>
            <a:r>
              <a:rPr lang="en-US"/>
              <a:t>Genel yanıt ve çocuk koruma yanıtı, </a:t>
            </a:r>
            <a:endParaRPr/>
          </a:p>
          <a:p>
            <a:pPr indent="-379730" lvl="0" marL="457200" marR="0" rtl="0" algn="l">
              <a:lnSpc>
                <a:spcPct val="115000"/>
              </a:lnSpc>
              <a:spcBef>
                <a:spcPts val="0"/>
              </a:spcBef>
              <a:spcAft>
                <a:spcPts val="0"/>
              </a:spcAft>
              <a:buSzPct val="100000"/>
              <a:buChar char="•"/>
            </a:pPr>
            <a:r>
              <a:rPr lang="en-US"/>
              <a:t>Belirli bir bağlamdaki çocukların durumu ve </a:t>
            </a:r>
            <a:endParaRPr/>
          </a:p>
          <a:p>
            <a:pPr indent="-379730" lvl="0" marL="457200" marR="0" rtl="0" algn="l">
              <a:lnSpc>
                <a:spcPct val="115000"/>
              </a:lnSpc>
              <a:spcBef>
                <a:spcPts val="0"/>
              </a:spcBef>
              <a:spcAft>
                <a:spcPts val="0"/>
              </a:spcAft>
              <a:buSzPct val="100000"/>
              <a:buChar char="•"/>
            </a:pPr>
            <a:r>
              <a:rPr lang="en-US"/>
              <a:t>Koruma kaygılarıyla karşı karşıya olan çocuklar hakkında bilgiler.</a:t>
            </a:r>
            <a:endParaRPr/>
          </a:p>
          <a:p>
            <a:pPr indent="0" lvl="0" marL="0" marR="0" rtl="0" algn="l">
              <a:lnSpc>
                <a:spcPct val="90000"/>
              </a:lnSpc>
              <a:spcBef>
                <a:spcPts val="0"/>
              </a:spcBef>
              <a:spcAft>
                <a:spcPts val="0"/>
              </a:spcAft>
              <a:buSzPct val="100000"/>
              <a:buNone/>
            </a:pPr>
            <a:r>
              <a:t/>
            </a:r>
            <a:endParaRPr/>
          </a:p>
        </p:txBody>
      </p:sp>
      <p:sp>
        <p:nvSpPr>
          <p:cNvPr id="559" name="Google Shape;559;g11d4509b7ba_0_0"/>
          <p:cNvSpPr txBox="1"/>
          <p:nvPr>
            <p:ph idx="3" type="body"/>
          </p:nvPr>
        </p:nvSpPr>
        <p:spPr>
          <a:xfrm>
            <a:off x="284417" y="528638"/>
            <a:ext cx="2970900" cy="4799400"/>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chemeClr val="lt1"/>
              </a:buClr>
              <a:buSzPts val="3600"/>
              <a:buNone/>
            </a:pPr>
            <a:r>
              <a:rPr lang="en-US"/>
              <a:t>Etkinlik talimatları</a:t>
            </a:r>
            <a:endParaRPr/>
          </a:p>
        </p:txBody>
      </p:sp>
    </p:spTree>
  </p:cSld>
  <p:clrMapOvr>
    <a:masterClrMapping/>
  </p:clrMapOvr>
</p:sld>
</file>

<file path=ppt/slides/slide4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63" name="Shape 563"/>
        <p:cNvGrpSpPr/>
        <p:nvPr/>
      </p:nvGrpSpPr>
      <p:grpSpPr>
        <a:xfrm>
          <a:off x="0" y="0"/>
          <a:ext cx="0" cy="0"/>
          <a:chOff x="0" y="0"/>
          <a:chExt cx="0" cy="0"/>
        </a:xfrm>
      </p:grpSpPr>
      <p:sp>
        <p:nvSpPr>
          <p:cNvPr id="564" name="Google Shape;564;g117350fde23_0_367"/>
          <p:cNvSpPr txBox="1"/>
          <p:nvPr>
            <p:ph idx="1" type="body"/>
          </p:nvPr>
        </p:nvSpPr>
        <p:spPr>
          <a:xfrm>
            <a:off x="4100513" y="528638"/>
            <a:ext cx="7300912" cy="1271587"/>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rgbClr val="026794"/>
              </a:buClr>
              <a:buSzPts val="3200"/>
              <a:buNone/>
            </a:pPr>
            <a:r>
              <a:rPr lang="en-US"/>
              <a:t>Standart 5 ve Standart 6</a:t>
            </a:r>
            <a:endParaRPr/>
          </a:p>
        </p:txBody>
      </p:sp>
      <p:sp>
        <p:nvSpPr>
          <p:cNvPr id="565" name="Google Shape;565;g117350fde23_0_367"/>
          <p:cNvSpPr txBox="1"/>
          <p:nvPr>
            <p:ph idx="2" type="body"/>
          </p:nvPr>
        </p:nvSpPr>
        <p:spPr>
          <a:xfrm>
            <a:off x="4100513" y="2400300"/>
            <a:ext cx="7300912" cy="2128838"/>
          </a:xfrm>
          <a:prstGeom prst="rect">
            <a:avLst/>
          </a:prstGeom>
          <a:noFill/>
          <a:ln>
            <a:noFill/>
          </a:ln>
        </p:spPr>
        <p:txBody>
          <a:bodyPr anchorCtr="0" anchor="t" bIns="45700" lIns="91425" spcFirstLastPara="1" rIns="91425" wrap="square" tIns="45700">
            <a:normAutofit fontScale="77500" lnSpcReduction="20000"/>
          </a:bodyPr>
          <a:lstStyle/>
          <a:p>
            <a:pPr indent="0" lvl="0" marL="0" marR="0" rtl="0" algn="l">
              <a:lnSpc>
                <a:spcPct val="90000"/>
              </a:lnSpc>
              <a:spcBef>
                <a:spcPts val="0"/>
              </a:spcBef>
              <a:spcAft>
                <a:spcPts val="0"/>
              </a:spcAft>
              <a:buSzPct val="108108"/>
              <a:buNone/>
            </a:pPr>
            <a:r>
              <a:rPr lang="en-US"/>
              <a:t>Grubunuzda, şu hususları açıklayan bir radyo reklamı geliştirin:</a:t>
            </a:r>
            <a:endParaRPr/>
          </a:p>
          <a:p>
            <a:pPr indent="0" lvl="0" marL="0" marR="0" rtl="0" algn="l">
              <a:lnSpc>
                <a:spcPct val="90000"/>
              </a:lnSpc>
              <a:spcBef>
                <a:spcPts val="0"/>
              </a:spcBef>
              <a:spcAft>
                <a:spcPts val="0"/>
              </a:spcAft>
              <a:buSzPct val="108108"/>
              <a:buNone/>
            </a:pPr>
            <a:r>
              <a:t/>
            </a:r>
            <a:endParaRPr/>
          </a:p>
          <a:p>
            <a:pPr indent="-377567" lvl="0" marL="457200" marR="0" rtl="0" algn="l">
              <a:lnSpc>
                <a:spcPct val="90000"/>
              </a:lnSpc>
              <a:spcBef>
                <a:spcPts val="0"/>
              </a:spcBef>
              <a:spcAft>
                <a:spcPts val="0"/>
              </a:spcAft>
              <a:buSzPct val="108108"/>
              <a:buChar char="•"/>
            </a:pPr>
            <a:r>
              <a:rPr lang="en-US"/>
              <a:t>Standardın ne anlama geldiği</a:t>
            </a:r>
            <a:endParaRPr/>
          </a:p>
          <a:p>
            <a:pPr indent="-377567" lvl="0" marL="457200" marR="0" rtl="0" algn="l">
              <a:lnSpc>
                <a:spcPct val="90000"/>
              </a:lnSpc>
              <a:spcBef>
                <a:spcPts val="0"/>
              </a:spcBef>
              <a:spcAft>
                <a:spcPts val="0"/>
              </a:spcAft>
              <a:buSzPct val="108108"/>
              <a:buChar char="•"/>
            </a:pPr>
            <a:r>
              <a:rPr lang="en-US"/>
              <a:t>Kaliteli bir çocuk koruma yanıtı için neden önemli olduğu</a:t>
            </a:r>
            <a:endParaRPr/>
          </a:p>
          <a:p>
            <a:pPr indent="-377567" lvl="0" marL="457200" marR="0" rtl="0" algn="l">
              <a:lnSpc>
                <a:spcPct val="90000"/>
              </a:lnSpc>
              <a:spcBef>
                <a:spcPts val="0"/>
              </a:spcBef>
              <a:spcAft>
                <a:spcPts val="0"/>
              </a:spcAft>
              <a:buSzPct val="108108"/>
              <a:buChar char="•"/>
            </a:pPr>
            <a:r>
              <a:rPr lang="en-US"/>
              <a:t>Standardı uygulamak için en önemli ipuçları.</a:t>
            </a:r>
            <a:endParaRPr/>
          </a:p>
          <a:p>
            <a:pPr indent="0" lvl="0" marL="457200" rtl="0" algn="l">
              <a:lnSpc>
                <a:spcPct val="90000"/>
              </a:lnSpc>
              <a:spcBef>
                <a:spcPts val="0"/>
              </a:spcBef>
              <a:spcAft>
                <a:spcPts val="0"/>
              </a:spcAft>
              <a:buSzPct val="108108"/>
              <a:buNone/>
            </a:pPr>
            <a:r>
              <a:t/>
            </a:r>
            <a:endParaRPr/>
          </a:p>
        </p:txBody>
      </p:sp>
      <p:sp>
        <p:nvSpPr>
          <p:cNvPr id="566" name="Google Shape;566;g117350fde23_0_367"/>
          <p:cNvSpPr txBox="1"/>
          <p:nvPr>
            <p:ph idx="3" type="body"/>
          </p:nvPr>
        </p:nvSpPr>
        <p:spPr>
          <a:xfrm>
            <a:off x="284417" y="528638"/>
            <a:ext cx="2970847" cy="4799266"/>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chemeClr val="lt1"/>
              </a:buClr>
              <a:buSzPts val="3600"/>
              <a:buNone/>
            </a:pPr>
            <a:r>
              <a:rPr lang="en-US"/>
              <a:t>Etkinlik talimatları</a:t>
            </a:r>
            <a:endParaRPr/>
          </a:p>
        </p:txBody>
      </p:sp>
      <p:pic>
        <p:nvPicPr>
          <p:cNvPr descr="100,000 Radio logo Vector Images | Depositphotos" id="567" name="Google Shape;567;g117350fde23_0_367"/>
          <p:cNvPicPr preferRelativeResize="0"/>
          <p:nvPr/>
        </p:nvPicPr>
        <p:blipFill rotWithShape="1">
          <a:blip r:embed="rId3">
            <a:alphaModFix/>
          </a:blip>
          <a:srcRect b="0" l="0" r="0" t="0"/>
          <a:stretch/>
        </p:blipFill>
        <p:spPr>
          <a:xfrm>
            <a:off x="8328173" y="4457701"/>
            <a:ext cx="2914650" cy="1571625"/>
          </a:xfrm>
          <a:prstGeom prst="rect">
            <a:avLst/>
          </a:prstGeom>
          <a:noFill/>
          <a:ln>
            <a:noFill/>
          </a:ln>
        </p:spPr>
      </p:pic>
    </p:spTree>
  </p:cSld>
  <p:clrMapOvr>
    <a:masterClrMapping/>
  </p:clrMapOvr>
</p:sld>
</file>

<file path=ppt/slides/slide4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71" name="Shape 571"/>
        <p:cNvGrpSpPr/>
        <p:nvPr/>
      </p:nvGrpSpPr>
      <p:grpSpPr>
        <a:xfrm>
          <a:off x="0" y="0"/>
          <a:ext cx="0" cy="0"/>
          <a:chOff x="0" y="0"/>
          <a:chExt cx="0" cy="0"/>
        </a:xfrm>
      </p:grpSpPr>
      <p:sp>
        <p:nvSpPr>
          <p:cNvPr id="572" name="Google Shape;572;p71"/>
          <p:cNvSpPr txBox="1"/>
          <p:nvPr>
            <p:ph idx="1" type="body"/>
          </p:nvPr>
        </p:nvSpPr>
        <p:spPr>
          <a:xfrm>
            <a:off x="4100513" y="528638"/>
            <a:ext cx="7300912" cy="1271587"/>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rgbClr val="026794"/>
              </a:buClr>
              <a:buSzPts val="3200"/>
              <a:buNone/>
            </a:pPr>
            <a:r>
              <a:rPr lang="en-US"/>
              <a:t>Standart 5 ve Standart 6 Sunumu</a:t>
            </a:r>
            <a:endParaRPr/>
          </a:p>
        </p:txBody>
      </p:sp>
      <p:sp>
        <p:nvSpPr>
          <p:cNvPr id="573" name="Google Shape;573;p71"/>
          <p:cNvSpPr txBox="1"/>
          <p:nvPr>
            <p:ph idx="2" type="body"/>
          </p:nvPr>
        </p:nvSpPr>
        <p:spPr>
          <a:xfrm>
            <a:off x="4100513" y="1800225"/>
            <a:ext cx="7300912" cy="2657476"/>
          </a:xfrm>
          <a:prstGeom prst="rect">
            <a:avLst/>
          </a:prstGeom>
          <a:noFill/>
          <a:ln>
            <a:noFill/>
          </a:ln>
        </p:spPr>
        <p:txBody>
          <a:bodyPr anchorCtr="0" anchor="t" bIns="45700" lIns="91425" spcFirstLastPara="1" rIns="91425" wrap="square" tIns="45700">
            <a:normAutofit fontScale="55000"/>
          </a:bodyPr>
          <a:lstStyle/>
          <a:p>
            <a:pPr indent="0" lvl="0" marL="50800" rtl="0" algn="l">
              <a:lnSpc>
                <a:spcPct val="90000"/>
              </a:lnSpc>
              <a:spcBef>
                <a:spcPts val="0"/>
              </a:spcBef>
              <a:spcAft>
                <a:spcPts val="0"/>
              </a:spcAft>
              <a:buSzPct val="111111"/>
              <a:buNone/>
            </a:pPr>
            <a:r>
              <a:t/>
            </a:r>
            <a:endParaRPr b="0" i="0" sz="3600" u="none" strike="noStrike">
              <a:solidFill>
                <a:srgbClr val="000000"/>
              </a:solidFill>
              <a:latin typeface="Arial"/>
              <a:ea typeface="Arial"/>
              <a:cs typeface="Arial"/>
              <a:sym typeface="Arial"/>
            </a:endParaRPr>
          </a:p>
          <a:p>
            <a:pPr indent="0" lvl="0" marL="50800" rtl="0" algn="l">
              <a:lnSpc>
                <a:spcPct val="120000"/>
              </a:lnSpc>
              <a:spcBef>
                <a:spcPts val="0"/>
              </a:spcBef>
              <a:spcAft>
                <a:spcPts val="0"/>
              </a:spcAft>
              <a:buSzPct val="111111"/>
              <a:buNone/>
            </a:pPr>
            <a:r>
              <a:rPr b="0" i="0" lang="en-US" sz="3600" u="none" strike="noStrike">
                <a:solidFill>
                  <a:srgbClr val="000000"/>
                </a:solidFill>
                <a:latin typeface="Arial"/>
                <a:ea typeface="Arial"/>
                <a:cs typeface="Arial"/>
                <a:sym typeface="Arial"/>
              </a:rPr>
              <a:t>Radyo reklamlarını dinleyin, sonrasında şunları tartışalım: </a:t>
            </a:r>
            <a:endParaRPr/>
          </a:p>
          <a:p>
            <a:pPr indent="-368300" lvl="0" marL="457200" rtl="0" algn="l">
              <a:lnSpc>
                <a:spcPct val="120000"/>
              </a:lnSpc>
              <a:spcBef>
                <a:spcPts val="0"/>
              </a:spcBef>
              <a:spcAft>
                <a:spcPts val="0"/>
              </a:spcAft>
              <a:buSzPct val="111111"/>
              <a:buFont typeface="Arial"/>
              <a:buChar char="•"/>
            </a:pPr>
            <a:r>
              <a:rPr b="0" i="0" lang="en-US" sz="3600" u="none" strike="noStrike">
                <a:solidFill>
                  <a:srgbClr val="000000"/>
                </a:solidFill>
                <a:latin typeface="Arial"/>
                <a:ea typeface="Arial"/>
                <a:cs typeface="Arial"/>
                <a:sym typeface="Arial"/>
              </a:rPr>
              <a:t>Bu standart ne hakkında?</a:t>
            </a:r>
            <a:endParaRPr/>
          </a:p>
          <a:p>
            <a:pPr indent="-368300" lvl="0" marL="457200" rtl="0" algn="l">
              <a:lnSpc>
                <a:spcPct val="120000"/>
              </a:lnSpc>
              <a:spcBef>
                <a:spcPts val="0"/>
              </a:spcBef>
              <a:spcAft>
                <a:spcPts val="0"/>
              </a:spcAft>
              <a:buSzPct val="111111"/>
              <a:buFont typeface="Arial"/>
              <a:buChar char="•"/>
            </a:pPr>
            <a:r>
              <a:rPr b="0" i="0" lang="en-US" sz="3600" u="none" strike="noStrike">
                <a:solidFill>
                  <a:srgbClr val="000000"/>
                </a:solidFill>
                <a:latin typeface="Arial"/>
                <a:ea typeface="Arial"/>
                <a:cs typeface="Arial"/>
                <a:sym typeface="Arial"/>
              </a:rPr>
              <a:t>Kaliteli bir müdahale için bilgi yönetimi / </a:t>
            </a:r>
            <a:r>
              <a:rPr lang="en-US" sz="3600">
                <a:solidFill>
                  <a:srgbClr val="000000"/>
                </a:solidFill>
                <a:latin typeface="Arial"/>
                <a:ea typeface="Arial"/>
                <a:cs typeface="Arial"/>
                <a:sym typeface="Arial"/>
              </a:rPr>
              <a:t>çocuk koruma</a:t>
            </a:r>
            <a:r>
              <a:rPr b="0" i="0" lang="en-US" sz="3600" u="none" strike="noStrike">
                <a:solidFill>
                  <a:srgbClr val="000000"/>
                </a:solidFill>
                <a:latin typeface="Arial"/>
                <a:ea typeface="Arial"/>
                <a:cs typeface="Arial"/>
                <a:sym typeface="Arial"/>
              </a:rPr>
              <a:t> izlemenin önemi nedir?</a:t>
            </a:r>
            <a:endParaRPr/>
          </a:p>
          <a:p>
            <a:pPr indent="-368300" lvl="0" marL="457200" rtl="0" algn="l">
              <a:lnSpc>
                <a:spcPct val="120000"/>
              </a:lnSpc>
              <a:spcBef>
                <a:spcPts val="0"/>
              </a:spcBef>
              <a:spcAft>
                <a:spcPts val="0"/>
              </a:spcAft>
              <a:buSzPct val="111111"/>
              <a:buFont typeface="Arial"/>
              <a:buChar char="•"/>
            </a:pPr>
            <a:r>
              <a:rPr b="0" i="0" lang="en-US" sz="3600" u="none" strike="noStrike">
                <a:solidFill>
                  <a:srgbClr val="000000"/>
                </a:solidFill>
                <a:latin typeface="Arial"/>
                <a:ea typeface="Arial"/>
                <a:cs typeface="Arial"/>
                <a:sym typeface="Arial"/>
              </a:rPr>
              <a:t>Ne gibi ipuçları duydunuz?</a:t>
            </a:r>
            <a:endParaRPr/>
          </a:p>
          <a:p>
            <a:pPr indent="0" lvl="0" marL="457200" rtl="0" algn="l">
              <a:lnSpc>
                <a:spcPct val="90000"/>
              </a:lnSpc>
              <a:spcBef>
                <a:spcPts val="0"/>
              </a:spcBef>
              <a:spcAft>
                <a:spcPts val="0"/>
              </a:spcAft>
              <a:buSzPct val="142857"/>
              <a:buNone/>
            </a:pPr>
            <a:r>
              <a:t/>
            </a:r>
            <a:endParaRPr/>
          </a:p>
        </p:txBody>
      </p:sp>
      <p:sp>
        <p:nvSpPr>
          <p:cNvPr id="574" name="Google Shape;574;p71"/>
          <p:cNvSpPr txBox="1"/>
          <p:nvPr>
            <p:ph idx="3" type="body"/>
          </p:nvPr>
        </p:nvSpPr>
        <p:spPr>
          <a:xfrm>
            <a:off x="284417" y="528638"/>
            <a:ext cx="2970847" cy="4799266"/>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chemeClr val="lt1"/>
              </a:buClr>
              <a:buSzPts val="3600"/>
              <a:buNone/>
            </a:pPr>
            <a:r>
              <a:rPr lang="en-US"/>
              <a:t>Etkinlik talimatları</a:t>
            </a:r>
            <a:endParaRPr/>
          </a:p>
        </p:txBody>
      </p:sp>
      <p:pic>
        <p:nvPicPr>
          <p:cNvPr descr="100,000 Radio logo Vector Images | Depositphotos" id="575" name="Google Shape;575;p71"/>
          <p:cNvPicPr preferRelativeResize="0"/>
          <p:nvPr/>
        </p:nvPicPr>
        <p:blipFill rotWithShape="1">
          <a:blip r:embed="rId3">
            <a:alphaModFix/>
          </a:blip>
          <a:srcRect b="0" l="0" r="0" t="0"/>
          <a:stretch/>
        </p:blipFill>
        <p:spPr>
          <a:xfrm>
            <a:off x="8328173" y="4457701"/>
            <a:ext cx="2914650" cy="1571625"/>
          </a:xfrm>
          <a:prstGeom prst="rect">
            <a:avLst/>
          </a:prstGeom>
          <a:noFill/>
          <a:ln>
            <a:noFill/>
          </a:ln>
        </p:spPr>
      </p:pic>
    </p:spTree>
  </p:cSld>
  <p:clrMapOvr>
    <a:masterClrMapping/>
  </p:clrMapOvr>
</p:sld>
</file>

<file path=ppt/slides/slide4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79" name="Shape 579"/>
        <p:cNvGrpSpPr/>
        <p:nvPr/>
      </p:nvGrpSpPr>
      <p:grpSpPr>
        <a:xfrm>
          <a:off x="0" y="0"/>
          <a:ext cx="0" cy="0"/>
          <a:chOff x="0" y="0"/>
          <a:chExt cx="0" cy="0"/>
        </a:xfrm>
      </p:grpSpPr>
      <p:sp>
        <p:nvSpPr>
          <p:cNvPr id="580" name="Google Shape;580;p72"/>
          <p:cNvSpPr txBox="1"/>
          <p:nvPr>
            <p:ph idx="1" type="body"/>
          </p:nvPr>
        </p:nvSpPr>
        <p:spPr>
          <a:xfrm>
            <a:off x="4100513" y="528638"/>
            <a:ext cx="7300912" cy="1271587"/>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rgbClr val="026794"/>
              </a:buClr>
              <a:buSzPts val="3200"/>
              <a:buNone/>
            </a:pPr>
            <a:r>
              <a:rPr lang="en-US"/>
              <a:t>İnsani yardım ortamında veri toplama ile ilgili etik hususlar</a:t>
            </a:r>
            <a:endParaRPr/>
          </a:p>
        </p:txBody>
      </p:sp>
      <p:sp>
        <p:nvSpPr>
          <p:cNvPr id="581" name="Google Shape;581;p72"/>
          <p:cNvSpPr txBox="1"/>
          <p:nvPr>
            <p:ph idx="2" type="body"/>
          </p:nvPr>
        </p:nvSpPr>
        <p:spPr>
          <a:xfrm>
            <a:off x="4100513" y="2400300"/>
            <a:ext cx="7300912" cy="2657476"/>
          </a:xfrm>
          <a:prstGeom prst="rect">
            <a:avLst/>
          </a:prstGeom>
          <a:noFill/>
          <a:ln>
            <a:noFill/>
          </a:ln>
        </p:spPr>
        <p:txBody>
          <a:bodyPr anchorCtr="0" anchor="t" bIns="45700" lIns="91425" spcFirstLastPara="1" rIns="91425" wrap="square" tIns="45700">
            <a:normAutofit/>
          </a:bodyPr>
          <a:lstStyle/>
          <a:p>
            <a:pPr indent="0" lvl="0" marL="50800" rtl="0" algn="l">
              <a:lnSpc>
                <a:spcPct val="90000"/>
              </a:lnSpc>
              <a:spcBef>
                <a:spcPts val="0"/>
              </a:spcBef>
              <a:spcAft>
                <a:spcPts val="0"/>
              </a:spcAft>
              <a:buSzPts val="2800"/>
              <a:buNone/>
            </a:pPr>
            <a:r>
              <a:t/>
            </a:r>
            <a:endParaRPr b="0" i="0" sz="3600" u="none" strike="noStrike">
              <a:solidFill>
                <a:srgbClr val="000000"/>
              </a:solidFill>
              <a:latin typeface="Arial"/>
              <a:ea typeface="Arial"/>
              <a:cs typeface="Arial"/>
              <a:sym typeface="Arial"/>
            </a:endParaRPr>
          </a:p>
          <a:p>
            <a:pPr indent="0" lvl="0" marL="50800" rtl="0" algn="l">
              <a:lnSpc>
                <a:spcPct val="90000"/>
              </a:lnSpc>
              <a:spcBef>
                <a:spcPts val="0"/>
              </a:spcBef>
              <a:spcAft>
                <a:spcPts val="0"/>
              </a:spcAft>
              <a:buSzPts val="2800"/>
              <a:buNone/>
            </a:pPr>
            <a:r>
              <a:rPr b="0" i="0" lang="en-US" sz="3600" u="none" strike="noStrike">
                <a:solidFill>
                  <a:srgbClr val="000000"/>
                </a:solidFill>
                <a:latin typeface="Arial"/>
                <a:ea typeface="Arial"/>
                <a:cs typeface="Arial"/>
                <a:sym typeface="Arial"/>
              </a:rPr>
              <a:t>İlkeleri tanımlarıyla eşleştirin!</a:t>
            </a:r>
            <a:endParaRPr/>
          </a:p>
          <a:p>
            <a:pPr indent="0" lvl="0" marL="457200" rtl="0" algn="l">
              <a:lnSpc>
                <a:spcPct val="90000"/>
              </a:lnSpc>
              <a:spcBef>
                <a:spcPts val="0"/>
              </a:spcBef>
              <a:spcAft>
                <a:spcPts val="0"/>
              </a:spcAft>
              <a:buSzPts val="2800"/>
              <a:buNone/>
            </a:pPr>
            <a:r>
              <a:t/>
            </a:r>
            <a:endParaRPr/>
          </a:p>
        </p:txBody>
      </p:sp>
      <p:sp>
        <p:nvSpPr>
          <p:cNvPr id="582" name="Google Shape;582;p72"/>
          <p:cNvSpPr txBox="1"/>
          <p:nvPr>
            <p:ph idx="3" type="body"/>
          </p:nvPr>
        </p:nvSpPr>
        <p:spPr>
          <a:xfrm>
            <a:off x="284417" y="528638"/>
            <a:ext cx="2970847" cy="4799266"/>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chemeClr val="lt1"/>
              </a:buClr>
              <a:buSzPts val="3600"/>
              <a:buNone/>
            </a:pPr>
            <a:r>
              <a:rPr lang="en-US"/>
              <a:t>Etkinlik talimatları</a:t>
            </a:r>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3" name="Shape 243"/>
        <p:cNvGrpSpPr/>
        <p:nvPr/>
      </p:nvGrpSpPr>
      <p:grpSpPr>
        <a:xfrm>
          <a:off x="0" y="0"/>
          <a:ext cx="0" cy="0"/>
          <a:chOff x="0" y="0"/>
          <a:chExt cx="0" cy="0"/>
        </a:xfrm>
      </p:grpSpPr>
      <p:sp>
        <p:nvSpPr>
          <p:cNvPr id="244" name="Google Shape;244;p1"/>
          <p:cNvSpPr txBox="1"/>
          <p:nvPr>
            <p:ph idx="1" type="body"/>
          </p:nvPr>
        </p:nvSpPr>
        <p:spPr>
          <a:xfrm>
            <a:off x="4100513" y="528638"/>
            <a:ext cx="7300912" cy="1271587"/>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rgbClr val="026794"/>
              </a:buClr>
              <a:buSzPts val="3200"/>
              <a:buNone/>
            </a:pPr>
            <a:r>
              <a:rPr lang="en-US"/>
              <a:t>Yansıtıcı öğrenme uygulaması</a:t>
            </a:r>
            <a:endParaRPr/>
          </a:p>
        </p:txBody>
      </p:sp>
      <p:sp>
        <p:nvSpPr>
          <p:cNvPr id="245" name="Google Shape;245;p1"/>
          <p:cNvSpPr txBox="1"/>
          <p:nvPr>
            <p:ph idx="2" type="body"/>
          </p:nvPr>
        </p:nvSpPr>
        <p:spPr>
          <a:xfrm>
            <a:off x="4100513" y="2400300"/>
            <a:ext cx="7300912" cy="2128838"/>
          </a:xfrm>
          <a:prstGeom prst="rect">
            <a:avLst/>
          </a:prstGeom>
          <a:noFill/>
          <a:ln>
            <a:noFill/>
          </a:ln>
        </p:spPr>
        <p:txBody>
          <a:bodyPr anchorCtr="0" anchor="t" bIns="45700" lIns="91425" spcFirstLastPara="1" rIns="91425" wrap="square" tIns="45700">
            <a:normAutofit fontScale="70000" lnSpcReduction="20000"/>
          </a:bodyPr>
          <a:lstStyle/>
          <a:p>
            <a:pPr indent="-406400" lvl="0" marL="457200" marR="0" rtl="0" algn="l">
              <a:lnSpc>
                <a:spcPct val="90000"/>
              </a:lnSpc>
              <a:spcBef>
                <a:spcPts val="0"/>
              </a:spcBef>
              <a:spcAft>
                <a:spcPts val="0"/>
              </a:spcAft>
              <a:buSzPct val="142857"/>
              <a:buChar char="•"/>
            </a:pPr>
            <a:r>
              <a:rPr lang="en-US"/>
              <a:t>AnkiPro veya AnkiDroid indirin</a:t>
            </a:r>
            <a:endParaRPr/>
          </a:p>
          <a:p>
            <a:pPr indent="-406400" lvl="0" marL="457200" marR="0" rtl="0" algn="l">
              <a:lnSpc>
                <a:spcPct val="90000"/>
              </a:lnSpc>
              <a:spcBef>
                <a:spcPts val="0"/>
              </a:spcBef>
              <a:spcAft>
                <a:spcPts val="0"/>
              </a:spcAft>
              <a:buSzPct val="142857"/>
              <a:buChar char="•"/>
            </a:pPr>
            <a:r>
              <a:rPr lang="en-US"/>
              <a:t>Deste üzerine tıklayın</a:t>
            </a:r>
            <a:endParaRPr/>
          </a:p>
          <a:p>
            <a:pPr indent="-406400" lvl="0" marL="457200" marR="0" rtl="0" algn="l">
              <a:lnSpc>
                <a:spcPct val="90000"/>
              </a:lnSpc>
              <a:spcBef>
                <a:spcPts val="0"/>
              </a:spcBef>
              <a:spcAft>
                <a:spcPts val="0"/>
              </a:spcAft>
              <a:buSzPct val="142857"/>
              <a:buChar char="•"/>
            </a:pPr>
            <a:r>
              <a:rPr lang="en-US"/>
              <a:t>Yeni üzerine tıklayın</a:t>
            </a:r>
            <a:endParaRPr/>
          </a:p>
          <a:p>
            <a:pPr indent="-406400" lvl="0" marL="457200" marR="0" rtl="0" algn="l">
              <a:lnSpc>
                <a:spcPct val="90000"/>
              </a:lnSpc>
              <a:spcBef>
                <a:spcPts val="0"/>
              </a:spcBef>
              <a:spcAft>
                <a:spcPts val="0"/>
              </a:spcAft>
              <a:buSzPct val="142857"/>
              <a:buChar char="•"/>
            </a:pPr>
            <a:r>
              <a:rPr lang="en-US"/>
              <a:t>Desteye isim verin </a:t>
            </a:r>
            <a:endParaRPr/>
          </a:p>
          <a:p>
            <a:pPr indent="-406400" lvl="0" marL="457200" marR="0" rtl="0" algn="l">
              <a:lnSpc>
                <a:spcPct val="90000"/>
              </a:lnSpc>
              <a:spcBef>
                <a:spcPts val="0"/>
              </a:spcBef>
              <a:spcAft>
                <a:spcPts val="0"/>
              </a:spcAft>
              <a:buSzPct val="142857"/>
              <a:buChar char="•"/>
            </a:pPr>
            <a:r>
              <a:rPr lang="en-US"/>
              <a:t>Yeni deste oluştur üzerine tıklayın</a:t>
            </a:r>
            <a:endParaRPr/>
          </a:p>
          <a:p>
            <a:pPr indent="-406400" lvl="0" marL="457200" marR="0" rtl="0" algn="l">
              <a:lnSpc>
                <a:spcPct val="90000"/>
              </a:lnSpc>
              <a:spcBef>
                <a:spcPts val="0"/>
              </a:spcBef>
              <a:spcAft>
                <a:spcPts val="0"/>
              </a:spcAft>
              <a:buSzPct val="142857"/>
              <a:buChar char="•"/>
            </a:pPr>
            <a:r>
              <a:rPr lang="en-US"/>
              <a:t>Destenin adına tıklayın, ardından bir Kart oluşturun</a:t>
            </a:r>
            <a:endParaRPr/>
          </a:p>
          <a:p>
            <a:pPr indent="-406400" lvl="0" marL="457200" marR="0" rtl="0" algn="l">
              <a:lnSpc>
                <a:spcPct val="90000"/>
              </a:lnSpc>
              <a:spcBef>
                <a:spcPts val="0"/>
              </a:spcBef>
              <a:spcAft>
                <a:spcPts val="0"/>
              </a:spcAft>
              <a:buSzPct val="142857"/>
              <a:buChar char="•"/>
            </a:pPr>
            <a:r>
              <a:rPr lang="en-US"/>
              <a:t>Ön taraf: Bir anahtar kelime veya konu ekleyin</a:t>
            </a:r>
            <a:endParaRPr/>
          </a:p>
          <a:p>
            <a:pPr indent="-406400" lvl="0" marL="457200" marR="0" rtl="0" algn="l">
              <a:lnSpc>
                <a:spcPct val="90000"/>
              </a:lnSpc>
              <a:spcBef>
                <a:spcPts val="0"/>
              </a:spcBef>
              <a:spcAft>
                <a:spcPts val="0"/>
              </a:spcAft>
              <a:buSzPct val="142857"/>
              <a:buChar char="•"/>
            </a:pPr>
            <a:r>
              <a:rPr lang="en-US"/>
              <a:t>Arka taraf: Daha fazla ayrıntı / öğrenme noktanızı ekleyin </a:t>
            </a:r>
            <a:endParaRPr/>
          </a:p>
          <a:p>
            <a:pPr indent="-406400" lvl="0" marL="457200" marR="0" rtl="0" algn="l">
              <a:lnSpc>
                <a:spcPct val="90000"/>
              </a:lnSpc>
              <a:spcBef>
                <a:spcPts val="0"/>
              </a:spcBef>
              <a:spcAft>
                <a:spcPts val="0"/>
              </a:spcAft>
              <a:buSzPct val="142857"/>
              <a:buChar char="•"/>
            </a:pPr>
            <a:r>
              <a:rPr lang="en-US"/>
              <a:t>Başka bir kartla devam edin veya x üzerine tıklayın</a:t>
            </a:r>
            <a:endParaRPr/>
          </a:p>
          <a:p>
            <a:pPr indent="0" lvl="0" marL="457200" rtl="0" algn="l">
              <a:lnSpc>
                <a:spcPct val="90000"/>
              </a:lnSpc>
              <a:spcBef>
                <a:spcPts val="0"/>
              </a:spcBef>
              <a:spcAft>
                <a:spcPts val="0"/>
              </a:spcAft>
              <a:buSzPct val="142857"/>
              <a:buNone/>
            </a:pPr>
            <a:r>
              <a:t/>
            </a:r>
            <a:endParaRPr/>
          </a:p>
        </p:txBody>
      </p:sp>
      <p:sp>
        <p:nvSpPr>
          <p:cNvPr id="246" name="Google Shape;246;p1"/>
          <p:cNvSpPr txBox="1"/>
          <p:nvPr>
            <p:ph idx="3" type="body"/>
          </p:nvPr>
        </p:nvSpPr>
        <p:spPr>
          <a:xfrm>
            <a:off x="284417" y="528638"/>
            <a:ext cx="2970847" cy="4799266"/>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chemeClr val="lt1"/>
              </a:buClr>
              <a:buSzPts val="3600"/>
              <a:buNone/>
            </a:pPr>
            <a:r>
              <a:rPr lang="en-US"/>
              <a:t>Etkinlik talimatları</a:t>
            </a:r>
            <a:endParaRPr/>
          </a:p>
        </p:txBody>
      </p:sp>
      <p:pic>
        <p:nvPicPr>
          <p:cNvPr id="247" name="Google Shape;247;p1"/>
          <p:cNvPicPr preferRelativeResize="0"/>
          <p:nvPr/>
        </p:nvPicPr>
        <p:blipFill rotWithShape="1">
          <a:blip r:embed="rId3">
            <a:alphaModFix/>
          </a:blip>
          <a:srcRect b="0" l="0" r="0" t="0"/>
          <a:stretch/>
        </p:blipFill>
        <p:spPr>
          <a:xfrm>
            <a:off x="9857013" y="528638"/>
            <a:ext cx="2143125" cy="2143125"/>
          </a:xfrm>
          <a:prstGeom prst="rect">
            <a:avLst/>
          </a:prstGeom>
          <a:noFill/>
          <a:ln>
            <a:noFill/>
          </a:ln>
        </p:spPr>
      </p:pic>
      <p:pic>
        <p:nvPicPr>
          <p:cNvPr descr="Reflective practice Education Reflective writing Learning Professional  development, Assert transparent background PNG clipart | HiClipart" id="248" name="Google Shape;248;p1"/>
          <p:cNvPicPr preferRelativeResize="0"/>
          <p:nvPr/>
        </p:nvPicPr>
        <p:blipFill rotWithShape="1">
          <a:blip r:embed="rId4">
            <a:alphaModFix/>
          </a:blip>
          <a:srcRect b="0" l="0" r="0" t="0"/>
          <a:stretch/>
        </p:blipFill>
        <p:spPr>
          <a:xfrm>
            <a:off x="4413013" y="4656396"/>
            <a:ext cx="2143125" cy="2143125"/>
          </a:xfrm>
          <a:prstGeom prst="rect">
            <a:avLst/>
          </a:prstGeom>
          <a:noFill/>
          <a:ln>
            <a:noFill/>
          </a:ln>
        </p:spPr>
      </p:pic>
    </p:spTree>
  </p:cSld>
  <p:clrMapOvr>
    <a:masterClrMapping/>
  </p:clrMapOvr>
</p:sld>
</file>

<file path=ppt/slides/slide5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86" name="Shape 586"/>
        <p:cNvGrpSpPr/>
        <p:nvPr/>
      </p:nvGrpSpPr>
      <p:grpSpPr>
        <a:xfrm>
          <a:off x="0" y="0"/>
          <a:ext cx="0" cy="0"/>
          <a:chOff x="0" y="0"/>
          <a:chExt cx="0" cy="0"/>
        </a:xfrm>
      </p:grpSpPr>
      <p:sp>
        <p:nvSpPr>
          <p:cNvPr id="587" name="Google Shape;587;p73"/>
          <p:cNvSpPr txBox="1"/>
          <p:nvPr>
            <p:ph idx="1" type="body"/>
          </p:nvPr>
        </p:nvSpPr>
        <p:spPr>
          <a:xfrm>
            <a:off x="4100513" y="528638"/>
            <a:ext cx="7300912" cy="1271587"/>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rgbClr val="026794"/>
              </a:buClr>
              <a:buSzPts val="3200"/>
              <a:buNone/>
            </a:pPr>
            <a:r>
              <a:rPr lang="en-US"/>
              <a:t>Düşünme Etkinliği</a:t>
            </a:r>
            <a:endParaRPr/>
          </a:p>
        </p:txBody>
      </p:sp>
      <p:sp>
        <p:nvSpPr>
          <p:cNvPr id="588" name="Google Shape;588;p73"/>
          <p:cNvSpPr txBox="1"/>
          <p:nvPr>
            <p:ph idx="2" type="body"/>
          </p:nvPr>
        </p:nvSpPr>
        <p:spPr>
          <a:xfrm>
            <a:off x="4100513" y="1599533"/>
            <a:ext cx="7300912" cy="2657476"/>
          </a:xfrm>
          <a:prstGeom prst="rect">
            <a:avLst/>
          </a:prstGeom>
          <a:noFill/>
          <a:ln>
            <a:noFill/>
          </a:ln>
        </p:spPr>
        <p:txBody>
          <a:bodyPr anchorCtr="0" anchor="t" bIns="45700" lIns="91425" spcFirstLastPara="1" rIns="91425" wrap="square" tIns="45700">
            <a:normAutofit/>
          </a:bodyPr>
          <a:lstStyle/>
          <a:p>
            <a:pPr indent="0" lvl="0" marL="50800" rtl="0" algn="l">
              <a:lnSpc>
                <a:spcPct val="90000"/>
              </a:lnSpc>
              <a:spcBef>
                <a:spcPts val="0"/>
              </a:spcBef>
              <a:spcAft>
                <a:spcPts val="0"/>
              </a:spcAft>
              <a:buSzPts val="2800"/>
              <a:buNone/>
            </a:pPr>
            <a:r>
              <a:t/>
            </a:r>
            <a:endParaRPr b="0" i="0" sz="3600" u="none" strike="noStrike">
              <a:solidFill>
                <a:srgbClr val="000000"/>
              </a:solidFill>
              <a:latin typeface="Arial"/>
              <a:ea typeface="Arial"/>
              <a:cs typeface="Arial"/>
              <a:sym typeface="Arial"/>
            </a:endParaRPr>
          </a:p>
          <a:p>
            <a:pPr indent="-406400" lvl="0" marL="457200" rtl="0" algn="l">
              <a:lnSpc>
                <a:spcPct val="90000"/>
              </a:lnSpc>
              <a:spcBef>
                <a:spcPts val="0"/>
              </a:spcBef>
              <a:spcAft>
                <a:spcPts val="0"/>
              </a:spcAft>
              <a:buSzPts val="2800"/>
              <a:buFont typeface="Arial"/>
              <a:buChar char="•"/>
            </a:pPr>
            <a:r>
              <a:rPr b="0" i="0" lang="en-US" sz="3600" u="none" strike="noStrike">
                <a:solidFill>
                  <a:srgbClr val="000000"/>
                </a:solidFill>
                <a:latin typeface="Arial"/>
                <a:ea typeface="Arial"/>
                <a:cs typeface="Arial"/>
                <a:sym typeface="Arial"/>
              </a:rPr>
              <a:t>Bu oturumda neler öğrendiniz?</a:t>
            </a:r>
            <a:endParaRPr/>
          </a:p>
          <a:p>
            <a:pPr indent="-406400" lvl="0" marL="457200" rtl="0" algn="l">
              <a:lnSpc>
                <a:spcPct val="90000"/>
              </a:lnSpc>
              <a:spcBef>
                <a:spcPts val="0"/>
              </a:spcBef>
              <a:spcAft>
                <a:spcPts val="0"/>
              </a:spcAft>
              <a:buSzPts val="2800"/>
              <a:buFont typeface="Arial"/>
              <a:buChar char="•"/>
            </a:pPr>
            <a:r>
              <a:rPr b="0" i="0" lang="en-US" sz="3600" u="none" strike="noStrike">
                <a:solidFill>
                  <a:srgbClr val="000000"/>
                </a:solidFill>
                <a:latin typeface="Arial"/>
                <a:ea typeface="Arial"/>
                <a:cs typeface="Arial"/>
                <a:sym typeface="Arial"/>
              </a:rPr>
              <a:t>Sizi şaşırtan husus ne oldu?</a:t>
            </a:r>
            <a:endParaRPr/>
          </a:p>
          <a:p>
            <a:pPr indent="0" lvl="0" marL="457200" rtl="0" algn="l">
              <a:lnSpc>
                <a:spcPct val="90000"/>
              </a:lnSpc>
              <a:spcBef>
                <a:spcPts val="0"/>
              </a:spcBef>
              <a:spcAft>
                <a:spcPts val="0"/>
              </a:spcAft>
              <a:buSzPts val="2800"/>
              <a:buNone/>
            </a:pPr>
            <a:r>
              <a:t/>
            </a:r>
            <a:endParaRPr/>
          </a:p>
        </p:txBody>
      </p:sp>
      <p:sp>
        <p:nvSpPr>
          <p:cNvPr id="589" name="Google Shape;589;p73"/>
          <p:cNvSpPr txBox="1"/>
          <p:nvPr>
            <p:ph idx="3" type="body"/>
          </p:nvPr>
        </p:nvSpPr>
        <p:spPr>
          <a:xfrm>
            <a:off x="284417" y="528638"/>
            <a:ext cx="2970847" cy="4799266"/>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SzPts val="3600"/>
              <a:buNone/>
            </a:pPr>
            <a:r>
              <a:rPr lang="en-US"/>
              <a:t>Standart 5 ve 6 Bilgi Yönetimi ve CP İzleme</a:t>
            </a:r>
            <a:endParaRPr/>
          </a:p>
          <a:p>
            <a:pPr indent="0" lvl="0" marL="0" rtl="0" algn="l">
              <a:lnSpc>
                <a:spcPct val="90000"/>
              </a:lnSpc>
              <a:spcBef>
                <a:spcPts val="0"/>
              </a:spcBef>
              <a:spcAft>
                <a:spcPts val="0"/>
              </a:spcAft>
              <a:buClr>
                <a:schemeClr val="lt1"/>
              </a:buClr>
              <a:buSzPts val="3600"/>
              <a:buNone/>
            </a:pPr>
            <a:r>
              <a:t/>
            </a:r>
            <a:endParaRPr/>
          </a:p>
        </p:txBody>
      </p:sp>
      <p:pic>
        <p:nvPicPr>
          <p:cNvPr descr="Reflective practice Education Reflective writing Learning Professional  development, Assert transparent background PNG clipart | HiClipart" id="590" name="Google Shape;590;p73"/>
          <p:cNvPicPr preferRelativeResize="0"/>
          <p:nvPr/>
        </p:nvPicPr>
        <p:blipFill rotWithShape="1">
          <a:blip r:embed="rId3">
            <a:alphaModFix/>
          </a:blip>
          <a:srcRect b="0" l="0" r="0" t="0"/>
          <a:stretch/>
        </p:blipFill>
        <p:spPr>
          <a:xfrm>
            <a:off x="9336494" y="4553060"/>
            <a:ext cx="2143125" cy="2143125"/>
          </a:xfrm>
          <a:prstGeom prst="rect">
            <a:avLst/>
          </a:prstGeom>
          <a:noFill/>
          <a:ln>
            <a:noFill/>
          </a:ln>
        </p:spPr>
      </p:pic>
    </p:spTree>
  </p:cSld>
  <p:clrMapOvr>
    <a:masterClrMapping/>
  </p:clrMapOvr>
</p:sld>
</file>

<file path=ppt/slides/slide5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95" name="Shape 595"/>
        <p:cNvGrpSpPr/>
        <p:nvPr/>
      </p:nvGrpSpPr>
      <p:grpSpPr>
        <a:xfrm>
          <a:off x="0" y="0"/>
          <a:ext cx="0" cy="0"/>
          <a:chOff x="0" y="0"/>
          <a:chExt cx="0" cy="0"/>
        </a:xfrm>
      </p:grpSpPr>
      <p:sp>
        <p:nvSpPr>
          <p:cNvPr id="596" name="Google Shape;596;p74"/>
          <p:cNvSpPr txBox="1"/>
          <p:nvPr>
            <p:ph idx="2" type="body"/>
          </p:nvPr>
        </p:nvSpPr>
        <p:spPr>
          <a:xfrm>
            <a:off x="4153676" y="975536"/>
            <a:ext cx="7300912" cy="4799265"/>
          </a:xfrm>
          <a:prstGeom prst="rect">
            <a:avLst/>
          </a:prstGeom>
          <a:noFill/>
          <a:ln>
            <a:noFill/>
          </a:ln>
        </p:spPr>
        <p:txBody>
          <a:bodyPr anchorCtr="0" anchor="t" bIns="45700" lIns="91425" spcFirstLastPara="1" rIns="91425" wrap="square" tIns="45700">
            <a:normAutofit fontScale="47500" lnSpcReduction="20000"/>
          </a:bodyPr>
          <a:lstStyle/>
          <a:p>
            <a:pPr indent="-406400" lvl="0" marL="457200" rtl="0" algn="l">
              <a:lnSpc>
                <a:spcPct val="120000"/>
              </a:lnSpc>
              <a:spcBef>
                <a:spcPts val="1000"/>
              </a:spcBef>
              <a:spcAft>
                <a:spcPts val="0"/>
              </a:spcAft>
              <a:buSzPct val="128146"/>
              <a:buChar char="•"/>
            </a:pPr>
            <a:r>
              <a:rPr b="0" i="0" lang="en-US" sz="4600" u="none" strike="noStrike">
                <a:solidFill>
                  <a:srgbClr val="000000"/>
                </a:solidFill>
                <a:latin typeface="Arial"/>
                <a:ea typeface="Arial"/>
                <a:cs typeface="Arial"/>
                <a:sym typeface="Arial"/>
              </a:rPr>
              <a:t>Koruma, insani yardım faaliyetlerinin amacı ve hedeflenen sonucu olarak kabul edilmektedir.</a:t>
            </a:r>
            <a:endParaRPr/>
          </a:p>
          <a:p>
            <a:pPr indent="-406400" lvl="0" marL="457200" rtl="0" algn="l">
              <a:lnSpc>
                <a:spcPct val="120000"/>
              </a:lnSpc>
              <a:spcBef>
                <a:spcPts val="1000"/>
              </a:spcBef>
              <a:spcAft>
                <a:spcPts val="0"/>
              </a:spcAft>
              <a:buSzPct val="128146"/>
              <a:buChar char="•"/>
            </a:pPr>
            <a:r>
              <a:rPr b="0" i="0" lang="en-US" sz="4600" u="none" strike="noStrike">
                <a:solidFill>
                  <a:srgbClr val="000000"/>
                </a:solidFill>
                <a:latin typeface="Arial"/>
                <a:ea typeface="Arial"/>
                <a:cs typeface="Arial"/>
                <a:sym typeface="Arial"/>
              </a:rPr>
              <a:t>Sektörler arası tüm insani yardım hazırlık ve müdahale faaliyetlerinin merkezinde yer almalıdır.</a:t>
            </a:r>
            <a:endParaRPr/>
          </a:p>
          <a:p>
            <a:pPr indent="-228600" lvl="0" marL="457200" rtl="0" algn="l">
              <a:lnSpc>
                <a:spcPct val="120000"/>
              </a:lnSpc>
              <a:spcBef>
                <a:spcPts val="1000"/>
              </a:spcBef>
              <a:spcAft>
                <a:spcPts val="0"/>
              </a:spcAft>
              <a:buSzPct val="128146"/>
              <a:buNone/>
            </a:pPr>
            <a:r>
              <a:t/>
            </a:r>
            <a:endParaRPr sz="4600">
              <a:solidFill>
                <a:srgbClr val="000000"/>
              </a:solidFill>
              <a:latin typeface="Arial"/>
              <a:ea typeface="Arial"/>
              <a:cs typeface="Arial"/>
              <a:sym typeface="Arial"/>
            </a:endParaRPr>
          </a:p>
          <a:p>
            <a:pPr indent="-228600" lvl="0" marL="457200" rtl="0" algn="l">
              <a:lnSpc>
                <a:spcPct val="120000"/>
              </a:lnSpc>
              <a:spcBef>
                <a:spcPts val="1000"/>
              </a:spcBef>
              <a:spcAft>
                <a:spcPts val="0"/>
              </a:spcAft>
              <a:buSzPct val="128146"/>
              <a:buNone/>
            </a:pPr>
            <a:r>
              <a:t/>
            </a:r>
            <a:endParaRPr sz="4600">
              <a:solidFill>
                <a:srgbClr val="000000"/>
              </a:solidFill>
              <a:latin typeface="Arial"/>
              <a:ea typeface="Arial"/>
              <a:cs typeface="Arial"/>
              <a:sym typeface="Arial"/>
            </a:endParaRPr>
          </a:p>
          <a:p>
            <a:pPr indent="0" lvl="0" marL="50800" rtl="0" algn="l">
              <a:lnSpc>
                <a:spcPct val="120000"/>
              </a:lnSpc>
              <a:spcBef>
                <a:spcPts val="0"/>
              </a:spcBef>
              <a:spcAft>
                <a:spcPts val="0"/>
              </a:spcAft>
              <a:buSzPct val="128146"/>
              <a:buNone/>
            </a:pPr>
            <a:r>
              <a:t/>
            </a:r>
            <a:endParaRPr b="0" i="0" sz="4600" u="none" strike="noStrike">
              <a:solidFill>
                <a:srgbClr val="000000"/>
              </a:solidFill>
              <a:latin typeface="Arial"/>
              <a:ea typeface="Arial"/>
              <a:cs typeface="Arial"/>
              <a:sym typeface="Arial"/>
            </a:endParaRPr>
          </a:p>
          <a:p>
            <a:pPr indent="0" lvl="0" marL="50800" rtl="0" algn="l">
              <a:lnSpc>
                <a:spcPct val="120000"/>
              </a:lnSpc>
              <a:spcBef>
                <a:spcPts val="800"/>
              </a:spcBef>
              <a:spcAft>
                <a:spcPts val="0"/>
              </a:spcAft>
              <a:buSzPct val="128146"/>
              <a:buNone/>
            </a:pPr>
            <a:r>
              <a:rPr b="0" i="0" lang="en-US" sz="4600" u="none" strike="noStrike">
                <a:solidFill>
                  <a:srgbClr val="FF0000"/>
                </a:solidFill>
                <a:latin typeface="Arial"/>
                <a:ea typeface="Arial"/>
                <a:cs typeface="Arial"/>
                <a:sym typeface="Arial"/>
              </a:rPr>
              <a:t>Çocukların korunması ve refahının desteklenmesinde neden tüm sektörlerin rolü vardır?</a:t>
            </a:r>
            <a:endParaRPr/>
          </a:p>
          <a:p>
            <a:pPr indent="0" lvl="0" marL="50800" rtl="0" algn="l">
              <a:lnSpc>
                <a:spcPct val="120000"/>
              </a:lnSpc>
              <a:spcBef>
                <a:spcPts val="1800"/>
              </a:spcBef>
              <a:spcAft>
                <a:spcPts val="0"/>
              </a:spcAft>
              <a:buSzPct val="210526"/>
              <a:buNone/>
            </a:pPr>
            <a:br>
              <a:rPr lang="en-US"/>
            </a:br>
            <a:endParaRPr/>
          </a:p>
        </p:txBody>
      </p:sp>
      <p:sp>
        <p:nvSpPr>
          <p:cNvPr id="597" name="Google Shape;597;p74"/>
          <p:cNvSpPr txBox="1"/>
          <p:nvPr>
            <p:ph idx="3" type="body"/>
          </p:nvPr>
        </p:nvSpPr>
        <p:spPr>
          <a:xfrm>
            <a:off x="284417" y="528638"/>
            <a:ext cx="2970847" cy="4799266"/>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chemeClr val="lt1"/>
              </a:buClr>
              <a:buSzPts val="3600"/>
              <a:buNone/>
            </a:pPr>
            <a:r>
              <a:rPr lang="en-US"/>
              <a:t>Sektörler Arası Çalışma - Sütun 4</a:t>
            </a:r>
            <a:endParaRPr/>
          </a:p>
        </p:txBody>
      </p:sp>
    </p:spTree>
  </p:cSld>
  <p:clrMapOvr>
    <a:masterClrMapping/>
  </p:clrMapOvr>
</p:sld>
</file>

<file path=ppt/slides/slide5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02" name="Shape 602"/>
        <p:cNvGrpSpPr/>
        <p:nvPr/>
      </p:nvGrpSpPr>
      <p:grpSpPr>
        <a:xfrm>
          <a:off x="0" y="0"/>
          <a:ext cx="0" cy="0"/>
          <a:chOff x="0" y="0"/>
          <a:chExt cx="0" cy="0"/>
        </a:xfrm>
      </p:grpSpPr>
      <p:sp>
        <p:nvSpPr>
          <p:cNvPr id="603" name="Google Shape;603;g119679e012c_0_0"/>
          <p:cNvSpPr txBox="1"/>
          <p:nvPr>
            <p:ph type="title"/>
          </p:nvPr>
        </p:nvSpPr>
        <p:spPr>
          <a:xfrm>
            <a:off x="656023" y="365125"/>
            <a:ext cx="10515600"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SzPts val="3600"/>
              <a:buNone/>
            </a:pPr>
            <a:r>
              <a:rPr lang="en-US"/>
              <a:t>Korumanın ana akım haline getirilmesi</a:t>
            </a:r>
            <a:endParaRPr/>
          </a:p>
        </p:txBody>
      </p:sp>
      <p:sp>
        <p:nvSpPr>
          <p:cNvPr id="604" name="Google Shape;604;g119679e012c_0_0"/>
          <p:cNvSpPr txBox="1"/>
          <p:nvPr>
            <p:ph idx="1" type="body"/>
          </p:nvPr>
        </p:nvSpPr>
        <p:spPr>
          <a:xfrm>
            <a:off x="656022" y="1971675"/>
            <a:ext cx="10820015" cy="428625"/>
          </a:xfrm>
          <a:prstGeom prst="rect">
            <a:avLst/>
          </a:prstGeom>
          <a:noFill/>
          <a:ln>
            <a:noFill/>
          </a:ln>
        </p:spPr>
        <p:txBody>
          <a:bodyPr anchorCtr="0" anchor="t" bIns="45700" lIns="91425" spcFirstLastPara="1" rIns="91425" wrap="square" tIns="45700">
            <a:normAutofit fontScale="62500" lnSpcReduction="20000"/>
          </a:bodyPr>
          <a:lstStyle/>
          <a:p>
            <a:pPr indent="0" lvl="0" marL="0" rtl="0" algn="l">
              <a:lnSpc>
                <a:spcPct val="90000"/>
              </a:lnSpc>
              <a:spcBef>
                <a:spcPts val="1000"/>
              </a:spcBef>
              <a:spcAft>
                <a:spcPts val="0"/>
              </a:spcAft>
              <a:buSzPct val="160000"/>
              <a:buNone/>
            </a:pPr>
            <a:r>
              <a:rPr b="0" lang="en-US">
                <a:solidFill>
                  <a:schemeClr val="dk1"/>
                </a:solidFill>
              </a:rPr>
              <a:t> </a:t>
            </a:r>
            <a:endParaRPr/>
          </a:p>
        </p:txBody>
      </p:sp>
      <p:sp>
        <p:nvSpPr>
          <p:cNvPr id="605" name="Google Shape;605;g119679e012c_0_0"/>
          <p:cNvSpPr txBox="1"/>
          <p:nvPr>
            <p:ph idx="2" type="body"/>
          </p:nvPr>
        </p:nvSpPr>
        <p:spPr>
          <a:xfrm>
            <a:off x="656021" y="2614612"/>
            <a:ext cx="10820015" cy="3729037"/>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1000"/>
              </a:spcBef>
              <a:spcAft>
                <a:spcPts val="0"/>
              </a:spcAft>
              <a:buSzPts val="2800"/>
              <a:buNone/>
            </a:pPr>
            <a:r>
              <a:rPr lang="en-US"/>
              <a:t>temel insani koruma ilkelerinin dahil edilmesi süreci </a:t>
            </a:r>
            <a:br>
              <a:rPr lang="en-US"/>
            </a:br>
            <a:endParaRPr/>
          </a:p>
          <a:p>
            <a:pPr indent="0" lvl="0" marL="0" rtl="0" algn="l">
              <a:lnSpc>
                <a:spcPct val="90000"/>
              </a:lnSpc>
              <a:spcBef>
                <a:spcPts val="1000"/>
              </a:spcBef>
              <a:spcAft>
                <a:spcPts val="0"/>
              </a:spcAft>
              <a:buSzPts val="2800"/>
              <a:buNone/>
            </a:pPr>
            <a:r>
              <a:rPr lang="en-US"/>
              <a:t>etkilenen tüm kişiler için güvenlik, saygınlık ve erişimi teşvik ederek, </a:t>
            </a:r>
            <a:endParaRPr/>
          </a:p>
          <a:p>
            <a:pPr indent="0" lvl="0" marL="0" rtl="0" algn="l">
              <a:lnSpc>
                <a:spcPct val="90000"/>
              </a:lnSpc>
              <a:spcBef>
                <a:spcPts val="1000"/>
              </a:spcBef>
              <a:spcAft>
                <a:spcPts val="0"/>
              </a:spcAft>
              <a:buSzPts val="2800"/>
              <a:buNone/>
            </a:pPr>
            <a:br>
              <a:rPr lang="en-US"/>
            </a:br>
            <a:r>
              <a:rPr lang="en-US"/>
              <a:t>ve hesap verebilirliğin sağlanması ve etkilenen nüfusun katılımı ve yetkilendirilmesini garanti ederek. </a:t>
            </a:r>
            <a:endParaRPr/>
          </a:p>
          <a:p>
            <a:pPr indent="0" lvl="0" marL="0" rtl="0" algn="l">
              <a:lnSpc>
                <a:spcPct val="90000"/>
              </a:lnSpc>
              <a:spcBef>
                <a:spcPts val="1000"/>
              </a:spcBef>
              <a:spcAft>
                <a:spcPts val="0"/>
              </a:spcAft>
              <a:buSzPts val="2800"/>
              <a:buNone/>
            </a:pPr>
            <a:r>
              <a:t/>
            </a:r>
            <a:endParaRPr/>
          </a:p>
        </p:txBody>
      </p:sp>
    </p:spTree>
  </p:cSld>
  <p:clrMapOvr>
    <a:masterClrMapping/>
  </p:clrMapOvr>
</p:sld>
</file>

<file path=ppt/slides/slide5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10" name="Shape 610"/>
        <p:cNvGrpSpPr/>
        <p:nvPr/>
      </p:nvGrpSpPr>
      <p:grpSpPr>
        <a:xfrm>
          <a:off x="0" y="0"/>
          <a:ext cx="0" cy="0"/>
          <a:chOff x="0" y="0"/>
          <a:chExt cx="0" cy="0"/>
        </a:xfrm>
      </p:grpSpPr>
      <p:sp>
        <p:nvSpPr>
          <p:cNvPr id="611" name="Google Shape;611;g119679e012c_0_7"/>
          <p:cNvSpPr txBox="1"/>
          <p:nvPr>
            <p:ph type="title"/>
          </p:nvPr>
        </p:nvSpPr>
        <p:spPr>
          <a:xfrm>
            <a:off x="656023" y="365125"/>
            <a:ext cx="10515600" cy="1325700"/>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SzPts val="3600"/>
              <a:buNone/>
            </a:pPr>
            <a:r>
              <a:rPr lang="en-US"/>
              <a:t>Entegre yaklaşımlar</a:t>
            </a:r>
            <a:endParaRPr/>
          </a:p>
        </p:txBody>
      </p:sp>
      <p:sp>
        <p:nvSpPr>
          <p:cNvPr id="612" name="Google Shape;612;g119679e012c_0_7"/>
          <p:cNvSpPr txBox="1"/>
          <p:nvPr>
            <p:ph idx="1" type="body"/>
          </p:nvPr>
        </p:nvSpPr>
        <p:spPr>
          <a:xfrm>
            <a:off x="656022" y="1971675"/>
            <a:ext cx="10820100" cy="428700"/>
          </a:xfrm>
          <a:prstGeom prst="rect">
            <a:avLst/>
          </a:prstGeom>
          <a:noFill/>
          <a:ln>
            <a:noFill/>
          </a:ln>
        </p:spPr>
        <p:txBody>
          <a:bodyPr anchorCtr="0" anchor="t" bIns="45700" lIns="91425" spcFirstLastPara="1" rIns="91425" wrap="square" tIns="45700">
            <a:normAutofit fontScale="62500" lnSpcReduction="20000"/>
          </a:bodyPr>
          <a:lstStyle/>
          <a:p>
            <a:pPr indent="0" lvl="0" marL="0" rtl="0" algn="l">
              <a:lnSpc>
                <a:spcPct val="90000"/>
              </a:lnSpc>
              <a:spcBef>
                <a:spcPts val="1000"/>
              </a:spcBef>
              <a:spcAft>
                <a:spcPts val="0"/>
              </a:spcAft>
              <a:buSzPct val="160000"/>
              <a:buNone/>
            </a:pPr>
            <a:r>
              <a:rPr lang="en-US"/>
              <a:t> </a:t>
            </a:r>
            <a:endParaRPr/>
          </a:p>
        </p:txBody>
      </p:sp>
      <p:sp>
        <p:nvSpPr>
          <p:cNvPr id="613" name="Google Shape;613;g119679e012c_0_7"/>
          <p:cNvSpPr txBox="1"/>
          <p:nvPr>
            <p:ph idx="2" type="body"/>
          </p:nvPr>
        </p:nvSpPr>
        <p:spPr>
          <a:xfrm>
            <a:off x="656021" y="2614612"/>
            <a:ext cx="10820100" cy="3729000"/>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1000"/>
              </a:spcBef>
              <a:spcAft>
                <a:spcPts val="0"/>
              </a:spcAft>
              <a:buSzPts val="2800"/>
              <a:buNone/>
            </a:pPr>
            <a:r>
              <a:rPr lang="en-US"/>
              <a:t>İki veya daha fazla sektörün ortak bir program sonucuna ulaşmak için birlikte çalışmasını sağlar. </a:t>
            </a:r>
            <a:endParaRPr/>
          </a:p>
          <a:p>
            <a:pPr indent="0" lvl="0" marL="0" rtl="0" algn="l">
              <a:lnSpc>
                <a:spcPct val="90000"/>
              </a:lnSpc>
              <a:spcBef>
                <a:spcPts val="1000"/>
              </a:spcBef>
              <a:spcAft>
                <a:spcPts val="0"/>
              </a:spcAft>
              <a:buSzPts val="2800"/>
              <a:buNone/>
            </a:pPr>
            <a:r>
              <a:t/>
            </a:r>
            <a:endParaRPr/>
          </a:p>
          <a:p>
            <a:pPr indent="0" lvl="0" marL="0" rtl="0" algn="l">
              <a:lnSpc>
                <a:spcPct val="90000"/>
              </a:lnSpc>
              <a:spcBef>
                <a:spcPts val="1000"/>
              </a:spcBef>
              <a:spcAft>
                <a:spcPts val="0"/>
              </a:spcAft>
              <a:buSzPts val="2800"/>
              <a:buNone/>
            </a:pPr>
            <a:r>
              <a:rPr lang="en-US"/>
              <a:t>Mevcut kapasitelere ve ortak ihtiyaç belirleme ve analizine dayanır. </a:t>
            </a:r>
            <a:endParaRPr/>
          </a:p>
        </p:txBody>
      </p:sp>
    </p:spTree>
  </p:cSld>
  <p:clrMapOvr>
    <a:masterClrMapping/>
  </p:clrMapOvr>
</p:sld>
</file>

<file path=ppt/slides/slide5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18" name="Shape 618"/>
        <p:cNvGrpSpPr/>
        <p:nvPr/>
      </p:nvGrpSpPr>
      <p:grpSpPr>
        <a:xfrm>
          <a:off x="0" y="0"/>
          <a:ext cx="0" cy="0"/>
          <a:chOff x="0" y="0"/>
          <a:chExt cx="0" cy="0"/>
        </a:xfrm>
      </p:grpSpPr>
      <p:sp>
        <p:nvSpPr>
          <p:cNvPr id="619" name="Google Shape;619;p75"/>
          <p:cNvSpPr txBox="1"/>
          <p:nvPr>
            <p:ph idx="2" type="body"/>
          </p:nvPr>
        </p:nvSpPr>
        <p:spPr>
          <a:xfrm>
            <a:off x="4100513" y="1890929"/>
            <a:ext cx="7300912" cy="4265321"/>
          </a:xfrm>
          <a:prstGeom prst="rect">
            <a:avLst/>
          </a:prstGeom>
          <a:noFill/>
          <a:ln>
            <a:noFill/>
          </a:ln>
        </p:spPr>
        <p:txBody>
          <a:bodyPr anchorCtr="0" anchor="t" bIns="45700" lIns="91425" spcFirstLastPara="1" rIns="91425" wrap="square" tIns="45700">
            <a:normAutofit fontScale="62500" lnSpcReduction="20000"/>
          </a:bodyPr>
          <a:lstStyle/>
          <a:p>
            <a:pPr indent="0" lvl="0" marL="50800" rtl="0" algn="l">
              <a:lnSpc>
                <a:spcPct val="120000"/>
              </a:lnSpc>
              <a:spcBef>
                <a:spcPts val="0"/>
              </a:spcBef>
              <a:spcAft>
                <a:spcPts val="0"/>
              </a:spcAft>
              <a:buSzPct val="153846"/>
              <a:buNone/>
            </a:pPr>
            <a:r>
              <a:rPr lang="en-US" sz="2600">
                <a:solidFill>
                  <a:srgbClr val="000000"/>
                </a:solidFill>
                <a:latin typeface="Helvetica Neue"/>
                <a:ea typeface="Helvetica Neue"/>
                <a:cs typeface="Helvetica Neue"/>
                <a:sym typeface="Helvetica Neue"/>
              </a:rPr>
              <a:t>Gruplarınızda ve size verilen sektöre atıfta bulunarak aşağıdaki soruları tartışınız: </a:t>
            </a:r>
            <a:endParaRPr/>
          </a:p>
          <a:p>
            <a:pPr indent="0" lvl="0" marL="50800" rtl="0" algn="l">
              <a:lnSpc>
                <a:spcPct val="120000"/>
              </a:lnSpc>
              <a:spcBef>
                <a:spcPts val="0"/>
              </a:spcBef>
              <a:spcAft>
                <a:spcPts val="0"/>
              </a:spcAft>
              <a:buSzPct val="153846"/>
              <a:buNone/>
            </a:pPr>
            <a:r>
              <a:t/>
            </a:r>
            <a:endParaRPr sz="2600">
              <a:solidFill>
                <a:srgbClr val="000000"/>
              </a:solidFill>
              <a:latin typeface="Helvetica Neue"/>
              <a:ea typeface="Helvetica Neue"/>
              <a:cs typeface="Helvetica Neue"/>
              <a:sym typeface="Helvetica Neue"/>
            </a:endParaRPr>
          </a:p>
          <a:p>
            <a:pPr indent="-387350" lvl="0" marL="457200" rtl="0" algn="l">
              <a:lnSpc>
                <a:spcPct val="120000"/>
              </a:lnSpc>
              <a:spcBef>
                <a:spcPts val="0"/>
              </a:spcBef>
              <a:spcAft>
                <a:spcPts val="0"/>
              </a:spcAft>
              <a:buSzPct val="153846"/>
              <a:buChar char="•"/>
            </a:pPr>
            <a:r>
              <a:rPr b="0" i="0" lang="en-US" sz="2600" u="none" strike="noStrike">
                <a:solidFill>
                  <a:srgbClr val="000000"/>
                </a:solidFill>
                <a:latin typeface="Helvetica Neue"/>
                <a:ea typeface="Helvetica Neue"/>
                <a:cs typeface="Helvetica Neue"/>
                <a:sym typeface="Helvetica Neue"/>
              </a:rPr>
              <a:t>CPMS tarafından </a:t>
            </a:r>
            <a:r>
              <a:rPr lang="en-US" sz="2600">
                <a:solidFill>
                  <a:srgbClr val="000000"/>
                </a:solidFill>
              </a:rPr>
              <a:t>çocuk koruma</a:t>
            </a:r>
            <a:r>
              <a:rPr b="0" i="0" lang="en-US" sz="2600" u="none" strike="noStrike">
                <a:solidFill>
                  <a:srgbClr val="000000"/>
                </a:solidFill>
                <a:latin typeface="Helvetica Neue"/>
                <a:ea typeface="Helvetica Neue"/>
                <a:cs typeface="Helvetica Neue"/>
                <a:sym typeface="Helvetica Neue"/>
              </a:rPr>
              <a:t> ve bu sektör aktörlerinin ortaklaşa uygulaması için hangi temel eylemler önerilmektedir? </a:t>
            </a:r>
            <a:r>
              <a:rPr lang="en-US" sz="2600">
                <a:solidFill>
                  <a:srgbClr val="000000"/>
                </a:solidFill>
              </a:rPr>
              <a:t>Çocuk koruma</a:t>
            </a:r>
            <a:r>
              <a:rPr b="0" i="0" lang="en-US" sz="2600" u="none" strike="noStrike">
                <a:solidFill>
                  <a:srgbClr val="000000"/>
                </a:solidFill>
                <a:latin typeface="Helvetica Neue"/>
                <a:ea typeface="Helvetica Neue"/>
                <a:cs typeface="Helvetica Neue"/>
                <a:sym typeface="Helvetica Neue"/>
              </a:rPr>
              <a:t> aktörlerinin bu sektörle çalışmalarında öncülük etmeleri için hangi temel eylemler önerilmektedir?</a:t>
            </a:r>
            <a:endParaRPr/>
          </a:p>
          <a:p>
            <a:pPr indent="-387350" lvl="0" marL="457200" rtl="0" algn="l">
              <a:lnSpc>
                <a:spcPct val="120000"/>
              </a:lnSpc>
              <a:spcBef>
                <a:spcPts val="0"/>
              </a:spcBef>
              <a:spcAft>
                <a:spcPts val="0"/>
              </a:spcAft>
              <a:buSzPct val="153846"/>
              <a:buChar char="•"/>
            </a:pPr>
            <a:r>
              <a:rPr b="0" i="0" lang="en-US" sz="2600" u="none" strike="noStrike">
                <a:solidFill>
                  <a:srgbClr val="000000"/>
                </a:solidFill>
                <a:latin typeface="Helvetica Neue"/>
                <a:ea typeface="Helvetica Neue"/>
                <a:cs typeface="Helvetica Neue"/>
                <a:sym typeface="Helvetica Neue"/>
              </a:rPr>
              <a:t>Hangi başarılara tanık oldunuz ya da hangilerinin bilincindesiniz?</a:t>
            </a:r>
            <a:endParaRPr/>
          </a:p>
          <a:p>
            <a:pPr indent="-387350" lvl="0" marL="457200" rtl="0" algn="l">
              <a:lnSpc>
                <a:spcPct val="120000"/>
              </a:lnSpc>
              <a:spcBef>
                <a:spcPts val="0"/>
              </a:spcBef>
              <a:spcAft>
                <a:spcPts val="0"/>
              </a:spcAft>
              <a:buSzPct val="153846"/>
              <a:buChar char="•"/>
            </a:pPr>
            <a:r>
              <a:rPr b="0" i="0" lang="en-US" sz="2600" u="none" strike="noStrike">
                <a:solidFill>
                  <a:srgbClr val="000000"/>
                </a:solidFill>
                <a:latin typeface="Helvetica Neue"/>
                <a:ea typeface="Helvetica Neue"/>
                <a:cs typeface="Helvetica Neue"/>
                <a:sym typeface="Helvetica Neue"/>
              </a:rPr>
              <a:t>Daha fazla eylem eklemek için ne gibi fırsatlar var?</a:t>
            </a:r>
            <a:endParaRPr/>
          </a:p>
          <a:p>
            <a:pPr indent="-387350" lvl="0" marL="457200" rtl="0" algn="l">
              <a:lnSpc>
                <a:spcPct val="120000"/>
              </a:lnSpc>
              <a:spcBef>
                <a:spcPts val="0"/>
              </a:spcBef>
              <a:spcAft>
                <a:spcPts val="0"/>
              </a:spcAft>
              <a:buSzPct val="153846"/>
              <a:buChar char="•"/>
            </a:pPr>
            <a:r>
              <a:rPr b="0" i="0" lang="en-US" sz="2600" u="none" strike="noStrike">
                <a:solidFill>
                  <a:srgbClr val="000000"/>
                </a:solidFill>
                <a:latin typeface="Helvetica Neue"/>
                <a:ea typeface="Helvetica Neue"/>
                <a:cs typeface="Helvetica Neue"/>
                <a:sym typeface="Helvetica Neue"/>
              </a:rPr>
              <a:t>Ne gibi zorluklar öngörüyorsunuz? Bunları nasıl hafifletebilirsiniz?</a:t>
            </a:r>
            <a:endParaRPr/>
          </a:p>
          <a:p>
            <a:pPr indent="-228600" lvl="0" marL="457200" rtl="0" algn="l">
              <a:lnSpc>
                <a:spcPct val="120000"/>
              </a:lnSpc>
              <a:spcBef>
                <a:spcPts val="0"/>
              </a:spcBef>
              <a:spcAft>
                <a:spcPts val="0"/>
              </a:spcAft>
              <a:buSzPct val="153846"/>
              <a:buNone/>
            </a:pPr>
            <a:r>
              <a:t/>
            </a:r>
            <a:endParaRPr b="0" sz="2600">
              <a:latin typeface="Helvetica Neue"/>
              <a:ea typeface="Helvetica Neue"/>
              <a:cs typeface="Helvetica Neue"/>
              <a:sym typeface="Helvetica Neue"/>
            </a:endParaRPr>
          </a:p>
          <a:p>
            <a:pPr indent="0" lvl="0" marL="50800" rtl="0" algn="l">
              <a:lnSpc>
                <a:spcPct val="120000"/>
              </a:lnSpc>
              <a:spcBef>
                <a:spcPts val="0"/>
              </a:spcBef>
              <a:spcAft>
                <a:spcPts val="0"/>
              </a:spcAft>
              <a:buSzPct val="153846"/>
              <a:buNone/>
            </a:pPr>
            <a:r>
              <a:rPr lang="en-US" sz="2600">
                <a:latin typeface="Helvetica Neue"/>
                <a:ea typeface="Helvetica Neue"/>
                <a:cs typeface="Helvetica Neue"/>
                <a:sym typeface="Helvetica Neue"/>
              </a:rPr>
              <a:t>5 dakikalık bir sunum hazırlamak için 25 dakikanız var</a:t>
            </a:r>
            <a:endParaRPr/>
          </a:p>
          <a:p>
            <a:pPr indent="0" lvl="0" marL="50800" rtl="0" algn="l">
              <a:lnSpc>
                <a:spcPct val="120000"/>
              </a:lnSpc>
              <a:spcBef>
                <a:spcPts val="1000"/>
              </a:spcBef>
              <a:spcAft>
                <a:spcPts val="0"/>
              </a:spcAft>
              <a:buSzPct val="142857"/>
              <a:buNone/>
            </a:pPr>
            <a:br>
              <a:rPr lang="en-US"/>
            </a:br>
            <a:endParaRPr/>
          </a:p>
        </p:txBody>
      </p:sp>
      <p:sp>
        <p:nvSpPr>
          <p:cNvPr id="620" name="Google Shape;620;p75"/>
          <p:cNvSpPr txBox="1"/>
          <p:nvPr>
            <p:ph idx="3" type="body"/>
          </p:nvPr>
        </p:nvSpPr>
        <p:spPr>
          <a:xfrm>
            <a:off x="284417" y="528638"/>
            <a:ext cx="2970847" cy="4799266"/>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chemeClr val="lt1"/>
              </a:buClr>
              <a:buSzPts val="3600"/>
              <a:buNone/>
            </a:pPr>
            <a:r>
              <a:rPr lang="en-US"/>
              <a:t>Sektörler Arası Çalışma - Sütun 4</a:t>
            </a:r>
            <a:endParaRPr/>
          </a:p>
        </p:txBody>
      </p:sp>
      <p:sp>
        <p:nvSpPr>
          <p:cNvPr id="621" name="Google Shape;621;p75"/>
          <p:cNvSpPr txBox="1"/>
          <p:nvPr>
            <p:ph idx="1" type="body"/>
          </p:nvPr>
        </p:nvSpPr>
        <p:spPr>
          <a:xfrm>
            <a:off x="4100513" y="528638"/>
            <a:ext cx="7300912" cy="1271587"/>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rgbClr val="026794"/>
              </a:buClr>
              <a:buSzPts val="3200"/>
              <a:buNone/>
            </a:pPr>
            <a:r>
              <a:rPr lang="en-US"/>
              <a:t>Sektörler Arası Çalışma için Temel Eylemler</a:t>
            </a:r>
            <a:endParaRPr/>
          </a:p>
        </p:txBody>
      </p:sp>
    </p:spTree>
  </p:cSld>
  <p:clrMapOvr>
    <a:masterClrMapping/>
  </p:clrMapOvr>
</p:sld>
</file>

<file path=ppt/slides/slide5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26" name="Shape 626"/>
        <p:cNvGrpSpPr/>
        <p:nvPr/>
      </p:nvGrpSpPr>
      <p:grpSpPr>
        <a:xfrm>
          <a:off x="0" y="0"/>
          <a:ext cx="0" cy="0"/>
          <a:chOff x="0" y="0"/>
          <a:chExt cx="0" cy="0"/>
        </a:xfrm>
      </p:grpSpPr>
      <p:sp>
        <p:nvSpPr>
          <p:cNvPr id="627" name="Google Shape;627;p76"/>
          <p:cNvSpPr txBox="1"/>
          <p:nvPr>
            <p:ph idx="2" type="body"/>
          </p:nvPr>
        </p:nvSpPr>
        <p:spPr>
          <a:xfrm>
            <a:off x="4100513" y="1890929"/>
            <a:ext cx="7300912" cy="4265321"/>
          </a:xfrm>
          <a:prstGeom prst="rect">
            <a:avLst/>
          </a:prstGeom>
          <a:noFill/>
          <a:ln>
            <a:noFill/>
          </a:ln>
        </p:spPr>
        <p:txBody>
          <a:bodyPr anchorCtr="0" anchor="t" bIns="45700" lIns="91425" spcFirstLastPara="1" rIns="91425" wrap="square" tIns="45700">
            <a:normAutofit/>
          </a:bodyPr>
          <a:lstStyle/>
          <a:p>
            <a:pPr indent="-406400" lvl="0" marL="457200" rtl="0" algn="l">
              <a:lnSpc>
                <a:spcPct val="90000"/>
              </a:lnSpc>
              <a:spcBef>
                <a:spcPts val="0"/>
              </a:spcBef>
              <a:spcAft>
                <a:spcPts val="0"/>
              </a:spcAft>
              <a:buSzPts val="2800"/>
              <a:buFont typeface="Arial"/>
              <a:buChar char="•"/>
            </a:pPr>
            <a:r>
              <a:rPr b="0" i="0" lang="en-US" sz="3200" u="none" strike="noStrike">
                <a:solidFill>
                  <a:srgbClr val="000000"/>
                </a:solidFill>
                <a:latin typeface="Arial"/>
                <a:ea typeface="Arial"/>
                <a:cs typeface="Arial"/>
                <a:sym typeface="Arial"/>
              </a:rPr>
              <a:t>Kendi bağlamınızda korumanın merkezde olması ne kadar önemli?</a:t>
            </a:r>
            <a:endParaRPr/>
          </a:p>
          <a:p>
            <a:pPr indent="-406400" lvl="0" marL="457200" rtl="0" algn="l">
              <a:lnSpc>
                <a:spcPct val="90000"/>
              </a:lnSpc>
              <a:spcBef>
                <a:spcPts val="0"/>
              </a:spcBef>
              <a:spcAft>
                <a:spcPts val="0"/>
              </a:spcAft>
              <a:buSzPts val="2800"/>
              <a:buFont typeface="Arial"/>
              <a:buChar char="•"/>
            </a:pPr>
            <a:r>
              <a:rPr b="0" i="0" lang="en-US" sz="3200" u="none" strike="noStrike">
                <a:solidFill>
                  <a:srgbClr val="000000"/>
                </a:solidFill>
                <a:latin typeface="Arial"/>
                <a:ea typeface="Arial"/>
                <a:cs typeface="Arial"/>
                <a:sym typeface="Arial"/>
              </a:rPr>
              <a:t>Kendi bağlamınızda diğer sektörlerle daha iyi işbirliği yapmak için ne yapacaksınız?</a:t>
            </a:r>
            <a:endParaRPr/>
          </a:p>
          <a:p>
            <a:pPr indent="0" lvl="0" marL="50800" rtl="0" algn="l">
              <a:lnSpc>
                <a:spcPct val="90000"/>
              </a:lnSpc>
              <a:spcBef>
                <a:spcPts val="1000"/>
              </a:spcBef>
              <a:spcAft>
                <a:spcPts val="0"/>
              </a:spcAft>
              <a:buSzPts val="2800"/>
              <a:buNone/>
            </a:pPr>
            <a:br>
              <a:rPr lang="en-US" sz="3200"/>
            </a:br>
            <a:endParaRPr sz="3200"/>
          </a:p>
        </p:txBody>
      </p:sp>
      <p:sp>
        <p:nvSpPr>
          <p:cNvPr id="628" name="Google Shape;628;p76"/>
          <p:cNvSpPr txBox="1"/>
          <p:nvPr>
            <p:ph idx="3" type="body"/>
          </p:nvPr>
        </p:nvSpPr>
        <p:spPr>
          <a:xfrm>
            <a:off x="284417" y="528638"/>
            <a:ext cx="2970847" cy="4799266"/>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chemeClr val="lt1"/>
              </a:buClr>
              <a:buSzPts val="3600"/>
              <a:buNone/>
            </a:pPr>
            <a:r>
              <a:rPr lang="en-US"/>
              <a:t>Sektörler Arası Çalışma - Sütun 4</a:t>
            </a:r>
            <a:endParaRPr/>
          </a:p>
        </p:txBody>
      </p:sp>
      <p:sp>
        <p:nvSpPr>
          <p:cNvPr id="629" name="Google Shape;629;p76"/>
          <p:cNvSpPr txBox="1"/>
          <p:nvPr>
            <p:ph idx="1" type="body"/>
          </p:nvPr>
        </p:nvSpPr>
        <p:spPr>
          <a:xfrm>
            <a:off x="4100513" y="528638"/>
            <a:ext cx="7300912" cy="1271587"/>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rgbClr val="026794"/>
              </a:buClr>
              <a:buSzPts val="3200"/>
              <a:buNone/>
            </a:pPr>
            <a:r>
              <a:rPr lang="en-US"/>
              <a:t>Yansıtıcı Uygulama</a:t>
            </a:r>
            <a:endParaRPr/>
          </a:p>
        </p:txBody>
      </p:sp>
      <p:pic>
        <p:nvPicPr>
          <p:cNvPr descr="Reflective practice Education Reflective writing Learning Professional  development, Assert transparent background PNG clipart | HiClipart" id="630" name="Google Shape;630;p76"/>
          <p:cNvPicPr preferRelativeResize="0"/>
          <p:nvPr/>
        </p:nvPicPr>
        <p:blipFill rotWithShape="1">
          <a:blip r:embed="rId3">
            <a:alphaModFix/>
          </a:blip>
          <a:srcRect b="0" l="0" r="0" t="0"/>
          <a:stretch/>
        </p:blipFill>
        <p:spPr>
          <a:xfrm>
            <a:off x="9336494" y="4553060"/>
            <a:ext cx="2143125" cy="2143125"/>
          </a:xfrm>
          <a:prstGeom prst="rect">
            <a:avLst/>
          </a:prstGeom>
          <a:noFill/>
          <a:ln>
            <a:noFill/>
          </a:ln>
        </p:spPr>
      </p:pic>
    </p:spTree>
  </p:cSld>
  <p:clrMapOvr>
    <a:masterClrMapping/>
  </p:clrMapOvr>
</p:sld>
</file>

<file path=ppt/slides/slide5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34" name="Shape 634"/>
        <p:cNvGrpSpPr/>
        <p:nvPr/>
      </p:nvGrpSpPr>
      <p:grpSpPr>
        <a:xfrm>
          <a:off x="0" y="0"/>
          <a:ext cx="0" cy="0"/>
          <a:chOff x="0" y="0"/>
          <a:chExt cx="0" cy="0"/>
        </a:xfrm>
      </p:grpSpPr>
      <p:sp>
        <p:nvSpPr>
          <p:cNvPr id="635" name="Google Shape;635;p4"/>
          <p:cNvSpPr txBox="1"/>
          <p:nvPr>
            <p:ph idx="1" type="body"/>
          </p:nvPr>
        </p:nvSpPr>
        <p:spPr>
          <a:xfrm>
            <a:off x="1828007" y="2076693"/>
            <a:ext cx="8535987" cy="627939"/>
          </a:xfrm>
          <a:prstGeom prst="rect">
            <a:avLst/>
          </a:prstGeom>
          <a:noFill/>
          <a:ln>
            <a:noFill/>
          </a:ln>
        </p:spPr>
        <p:txBody>
          <a:bodyPr anchorCtr="0" anchor="t" bIns="45700" lIns="91425" spcFirstLastPara="1" rIns="91425" wrap="square" tIns="45700">
            <a:normAutofit/>
          </a:bodyPr>
          <a:lstStyle/>
          <a:p>
            <a:pPr indent="0" lvl="0" marL="0" rtl="0" algn="ctr">
              <a:lnSpc>
                <a:spcPct val="90000"/>
              </a:lnSpc>
              <a:spcBef>
                <a:spcPts val="0"/>
              </a:spcBef>
              <a:spcAft>
                <a:spcPts val="0"/>
              </a:spcAft>
              <a:buClr>
                <a:schemeClr val="lt1"/>
              </a:buClr>
              <a:buSzPts val="2800"/>
              <a:buNone/>
            </a:pPr>
            <a:r>
              <a:rPr lang="en-US"/>
              <a:t>Kesişen konular üzerine oturumlar</a:t>
            </a:r>
            <a:endParaRPr/>
          </a:p>
        </p:txBody>
      </p:sp>
      <p:sp>
        <p:nvSpPr>
          <p:cNvPr id="636" name="Google Shape;636;p4"/>
          <p:cNvSpPr txBox="1"/>
          <p:nvPr>
            <p:ph idx="2" type="body"/>
          </p:nvPr>
        </p:nvSpPr>
        <p:spPr>
          <a:xfrm>
            <a:off x="1754188" y="3051922"/>
            <a:ext cx="8683625" cy="1455738"/>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Clr>
                <a:schemeClr val="lt1"/>
              </a:buClr>
              <a:buSzPts val="2800"/>
              <a:buNone/>
            </a:pPr>
            <a:r>
              <a:t/>
            </a:r>
            <a:endParaRPr/>
          </a:p>
        </p:txBody>
      </p:sp>
    </p:spTree>
  </p:cSld>
  <p:clrMapOvr>
    <a:masterClrMapping/>
  </p:clrMapOvr>
</p:sld>
</file>

<file path=ppt/slides/slide5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41" name="Shape 641"/>
        <p:cNvGrpSpPr/>
        <p:nvPr/>
      </p:nvGrpSpPr>
      <p:grpSpPr>
        <a:xfrm>
          <a:off x="0" y="0"/>
          <a:ext cx="0" cy="0"/>
          <a:chOff x="0" y="0"/>
          <a:chExt cx="0" cy="0"/>
        </a:xfrm>
      </p:grpSpPr>
      <p:sp>
        <p:nvSpPr>
          <p:cNvPr id="642" name="Google Shape;642;g12f62047705_0_0"/>
          <p:cNvSpPr txBox="1"/>
          <p:nvPr>
            <p:ph idx="2" type="body"/>
          </p:nvPr>
        </p:nvSpPr>
        <p:spPr>
          <a:xfrm>
            <a:off x="656025" y="2018523"/>
            <a:ext cx="10820100" cy="4325100"/>
          </a:xfrm>
          <a:prstGeom prst="rect">
            <a:avLst/>
          </a:prstGeom>
          <a:noFill/>
          <a:ln>
            <a:noFill/>
          </a:ln>
        </p:spPr>
        <p:txBody>
          <a:bodyPr anchorCtr="0" anchor="t" bIns="45700" lIns="91425" spcFirstLastPara="1" rIns="91425" wrap="square" tIns="45700">
            <a:normAutofit/>
          </a:bodyPr>
          <a:lstStyle/>
          <a:p>
            <a:pPr indent="-406400" lvl="0" marL="457200" rtl="0" algn="l">
              <a:lnSpc>
                <a:spcPct val="100000"/>
              </a:lnSpc>
              <a:spcBef>
                <a:spcPts val="0"/>
              </a:spcBef>
              <a:spcAft>
                <a:spcPts val="0"/>
              </a:spcAft>
              <a:buSzPts val="2800"/>
              <a:buChar char="•"/>
            </a:pPr>
            <a:r>
              <a:rPr lang="en-US"/>
              <a:t>İnsani yardım çalışanların bağlılığı </a:t>
            </a:r>
            <a:endParaRPr/>
          </a:p>
          <a:p>
            <a:pPr indent="-406400" lvl="0" marL="457200" rtl="0" algn="l">
              <a:lnSpc>
                <a:spcPct val="100000"/>
              </a:lnSpc>
              <a:spcBef>
                <a:spcPts val="0"/>
              </a:spcBef>
              <a:spcAft>
                <a:spcPts val="0"/>
              </a:spcAft>
              <a:buSzPts val="2800"/>
              <a:buChar char="•"/>
            </a:pPr>
            <a:r>
              <a:rPr lang="en-US"/>
              <a:t>Gücü sorumlu bir şekilde kullanma</a:t>
            </a:r>
            <a:endParaRPr/>
          </a:p>
          <a:p>
            <a:pPr indent="-406400" lvl="0" marL="457200" rtl="0" algn="l">
              <a:lnSpc>
                <a:spcPct val="100000"/>
              </a:lnSpc>
              <a:spcBef>
                <a:spcPts val="0"/>
              </a:spcBef>
              <a:spcAft>
                <a:spcPts val="0"/>
              </a:spcAft>
              <a:buSzPts val="2800"/>
              <a:buChar char="•"/>
            </a:pPr>
            <a:r>
              <a:rPr lang="en-US"/>
              <a:t>Etkilenen kişileri destekleme </a:t>
            </a:r>
            <a:endParaRPr/>
          </a:p>
          <a:p>
            <a:pPr indent="-406400" lvl="0" marL="457200" rtl="0" algn="l">
              <a:lnSpc>
                <a:spcPct val="100000"/>
              </a:lnSpc>
              <a:spcBef>
                <a:spcPts val="0"/>
              </a:spcBef>
              <a:spcAft>
                <a:spcPts val="0"/>
              </a:spcAft>
              <a:buSzPts val="2800"/>
              <a:buChar char="•"/>
            </a:pPr>
            <a:r>
              <a:rPr lang="en-US"/>
              <a:t>Mevcut kapasiteleri geliştirme</a:t>
            </a:r>
            <a:endParaRPr/>
          </a:p>
          <a:p>
            <a:pPr indent="-406400" lvl="0" marL="457200" rtl="0" algn="l">
              <a:lnSpc>
                <a:spcPct val="100000"/>
              </a:lnSpc>
              <a:spcBef>
                <a:spcPts val="0"/>
              </a:spcBef>
              <a:spcAft>
                <a:spcPts val="0"/>
              </a:spcAft>
              <a:buSzPts val="2800"/>
              <a:buChar char="•"/>
            </a:pPr>
            <a:r>
              <a:rPr lang="en-US"/>
              <a:t>Şu şekilde:</a:t>
            </a:r>
            <a:endParaRPr/>
          </a:p>
          <a:p>
            <a:pPr indent="-381000" lvl="1" marL="914400" rtl="0" algn="l">
              <a:lnSpc>
                <a:spcPct val="100000"/>
              </a:lnSpc>
              <a:spcBef>
                <a:spcPts val="0"/>
              </a:spcBef>
              <a:spcAft>
                <a:spcPts val="0"/>
              </a:spcAft>
              <a:buSzPts val="2400"/>
              <a:buChar char="•"/>
            </a:pPr>
            <a:r>
              <a:rPr lang="en-US"/>
              <a:t>Bilgi paylaşımı</a:t>
            </a:r>
            <a:endParaRPr/>
          </a:p>
          <a:p>
            <a:pPr indent="-381000" lvl="1" marL="914400" rtl="0" algn="l">
              <a:lnSpc>
                <a:spcPct val="100000"/>
              </a:lnSpc>
              <a:spcBef>
                <a:spcPts val="0"/>
              </a:spcBef>
              <a:spcAft>
                <a:spcPts val="0"/>
              </a:spcAft>
              <a:buSzPts val="2400"/>
              <a:buChar char="•"/>
            </a:pPr>
            <a:r>
              <a:rPr lang="en-US"/>
              <a:t>Katılım ve liderliğin desteklenmesi</a:t>
            </a:r>
            <a:endParaRPr/>
          </a:p>
          <a:p>
            <a:pPr indent="-381000" lvl="1" marL="914400" rtl="0" algn="l">
              <a:lnSpc>
                <a:spcPct val="100000"/>
              </a:lnSpc>
              <a:spcBef>
                <a:spcPts val="0"/>
              </a:spcBef>
              <a:spcAft>
                <a:spcPts val="0"/>
              </a:spcAft>
              <a:buSzPts val="2400"/>
              <a:buChar char="•"/>
            </a:pPr>
            <a:r>
              <a:rPr lang="en-US"/>
              <a:t>Geri bildirim isteme ve yanıtlama </a:t>
            </a:r>
            <a:endParaRPr/>
          </a:p>
        </p:txBody>
      </p:sp>
      <p:sp>
        <p:nvSpPr>
          <p:cNvPr id="643" name="Google Shape;643;g12f62047705_0_0"/>
          <p:cNvSpPr txBox="1"/>
          <p:nvPr>
            <p:ph type="title"/>
          </p:nvPr>
        </p:nvSpPr>
        <p:spPr>
          <a:xfrm>
            <a:off x="656023" y="365125"/>
            <a:ext cx="10515600" cy="1325700"/>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SzPts val="3600"/>
              <a:buNone/>
            </a:pPr>
            <a:r>
              <a:rPr lang="en-US"/>
              <a:t>Etkilenen Nüfuslara Karşı Sorumluluk</a:t>
            </a:r>
            <a:endParaRPr/>
          </a:p>
        </p:txBody>
      </p:sp>
    </p:spTree>
  </p:cSld>
  <p:clrMapOvr>
    <a:masterClrMapping/>
  </p:clrMapOvr>
</p:sld>
</file>

<file path=ppt/slides/slide5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48" name="Shape 648"/>
        <p:cNvGrpSpPr/>
        <p:nvPr/>
      </p:nvGrpSpPr>
      <p:grpSpPr>
        <a:xfrm>
          <a:off x="0" y="0"/>
          <a:ext cx="0" cy="0"/>
          <a:chOff x="0" y="0"/>
          <a:chExt cx="0" cy="0"/>
        </a:xfrm>
      </p:grpSpPr>
      <p:sp>
        <p:nvSpPr>
          <p:cNvPr id="649" name="Google Shape;649;p77"/>
          <p:cNvSpPr txBox="1"/>
          <p:nvPr>
            <p:ph idx="2" type="body"/>
          </p:nvPr>
        </p:nvSpPr>
        <p:spPr>
          <a:xfrm>
            <a:off x="656025" y="2018523"/>
            <a:ext cx="10820100" cy="4325100"/>
          </a:xfrm>
          <a:prstGeom prst="rect">
            <a:avLst/>
          </a:prstGeom>
          <a:noFill/>
          <a:ln>
            <a:noFill/>
          </a:ln>
        </p:spPr>
        <p:txBody>
          <a:bodyPr anchorCtr="0" anchor="t" bIns="45700" lIns="91425" spcFirstLastPara="1" rIns="91425" wrap="square" tIns="45700">
            <a:normAutofit/>
          </a:bodyPr>
          <a:lstStyle/>
          <a:p>
            <a:pPr indent="-406400" lvl="0" marL="457200" rtl="0" algn="l">
              <a:lnSpc>
                <a:spcPct val="100000"/>
              </a:lnSpc>
              <a:spcBef>
                <a:spcPts val="0"/>
              </a:spcBef>
              <a:spcAft>
                <a:spcPts val="0"/>
              </a:spcAft>
              <a:buSzPts val="2800"/>
              <a:buChar char="•"/>
            </a:pPr>
            <a:r>
              <a:rPr lang="en-US">
                <a:latin typeface="Helvetica Neue"/>
                <a:ea typeface="Helvetica Neue"/>
                <a:cs typeface="Helvetica Neue"/>
                <a:sym typeface="Helvetica Neue"/>
              </a:rPr>
              <a:t>Gruplarınızda vaka çalışmalarını okuyun</a:t>
            </a:r>
            <a:endParaRPr/>
          </a:p>
          <a:p>
            <a:pPr indent="-406400" lvl="0" marL="457200" rtl="0" algn="l">
              <a:lnSpc>
                <a:spcPct val="100000"/>
              </a:lnSpc>
              <a:spcBef>
                <a:spcPts val="0"/>
              </a:spcBef>
              <a:spcAft>
                <a:spcPts val="0"/>
              </a:spcAft>
              <a:buSzPts val="2800"/>
              <a:buChar char="•"/>
            </a:pPr>
            <a:r>
              <a:rPr lang="en-US">
                <a:latin typeface="Helvetica Neue"/>
                <a:ea typeface="Helvetica Neue"/>
                <a:cs typeface="Helvetica Neue"/>
                <a:sym typeface="Helvetica Neue"/>
              </a:rPr>
              <a:t>Her bir vaka çalışması için aşağıdaki soruları tartışın</a:t>
            </a:r>
            <a:endParaRPr/>
          </a:p>
          <a:p>
            <a:pPr indent="-381000" lvl="1" marL="914400" rtl="0" algn="l">
              <a:lnSpc>
                <a:spcPct val="90000"/>
              </a:lnSpc>
              <a:spcBef>
                <a:spcPts val="1200"/>
              </a:spcBef>
              <a:spcAft>
                <a:spcPts val="0"/>
              </a:spcAft>
              <a:buSzPts val="2400"/>
              <a:buFont typeface="Arial"/>
              <a:buChar char="•"/>
            </a:pPr>
            <a:r>
              <a:rPr b="0" i="0" lang="en-US" sz="2800" u="none" strike="noStrike">
                <a:solidFill>
                  <a:srgbClr val="000000"/>
                </a:solidFill>
                <a:latin typeface="Helvetica Neue"/>
                <a:ea typeface="Helvetica Neue"/>
                <a:cs typeface="Helvetica Neue"/>
                <a:sym typeface="Helvetica Neue"/>
              </a:rPr>
              <a:t>Tanımlanan eylem sizin bağlamınız için geçerli mi?</a:t>
            </a:r>
            <a:endParaRPr/>
          </a:p>
          <a:p>
            <a:pPr indent="-381000" lvl="1" marL="914400" rtl="0" algn="l">
              <a:lnSpc>
                <a:spcPct val="90000"/>
              </a:lnSpc>
              <a:spcBef>
                <a:spcPts val="2400"/>
              </a:spcBef>
              <a:spcAft>
                <a:spcPts val="0"/>
              </a:spcAft>
              <a:buSzPts val="2400"/>
              <a:buFont typeface="Arial"/>
              <a:buChar char="•"/>
            </a:pPr>
            <a:r>
              <a:rPr b="0" i="0" lang="en-US" sz="2800" u="none" strike="noStrike">
                <a:solidFill>
                  <a:srgbClr val="000000"/>
                </a:solidFill>
                <a:latin typeface="Helvetica Neue"/>
                <a:ea typeface="Helvetica Neue"/>
                <a:cs typeface="Helvetica Neue"/>
                <a:sym typeface="Helvetica Neue"/>
              </a:rPr>
              <a:t>Bu tür bir faaliyeti uygularken zorluklarla </a:t>
            </a:r>
            <a:r>
              <a:rPr lang="en-US" sz="2800">
                <a:solidFill>
                  <a:srgbClr val="000000"/>
                </a:solidFill>
                <a:latin typeface="Helvetica Neue"/>
                <a:ea typeface="Helvetica Neue"/>
                <a:cs typeface="Helvetica Neue"/>
                <a:sym typeface="Helvetica Neue"/>
              </a:rPr>
              <a:t>karşılaşır mısınız?</a:t>
            </a:r>
            <a:endParaRPr/>
          </a:p>
          <a:p>
            <a:pPr indent="-406400" lvl="0" marL="457200" rtl="0" algn="l">
              <a:lnSpc>
                <a:spcPct val="100000"/>
              </a:lnSpc>
              <a:spcBef>
                <a:spcPts val="1200"/>
              </a:spcBef>
              <a:spcAft>
                <a:spcPts val="0"/>
              </a:spcAft>
              <a:buSzPts val="2800"/>
              <a:buChar char="•"/>
            </a:pPr>
            <a:r>
              <a:rPr lang="en-US">
                <a:solidFill>
                  <a:srgbClr val="000000"/>
                </a:solidFill>
                <a:latin typeface="Helvetica Neue"/>
                <a:ea typeface="Helvetica Neue"/>
                <a:cs typeface="Helvetica Neue"/>
                <a:sym typeface="Helvetica Neue"/>
              </a:rPr>
              <a:t>20 dk.</a:t>
            </a:r>
            <a:endParaRPr/>
          </a:p>
        </p:txBody>
      </p:sp>
      <p:sp>
        <p:nvSpPr>
          <p:cNvPr id="650" name="Google Shape;650;p77"/>
          <p:cNvSpPr txBox="1"/>
          <p:nvPr>
            <p:ph type="title"/>
          </p:nvPr>
        </p:nvSpPr>
        <p:spPr>
          <a:xfrm>
            <a:off x="656023" y="365125"/>
            <a:ext cx="10515600" cy="1325700"/>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SzPts val="3600"/>
              <a:buNone/>
            </a:pPr>
            <a:r>
              <a:rPr lang="en-US"/>
              <a:t>Etkilenen Nüfuslara Karşı Sorumluluk - Etkinlik</a:t>
            </a:r>
            <a:endParaRPr/>
          </a:p>
        </p:txBody>
      </p:sp>
    </p:spTree>
  </p:cSld>
  <p:clrMapOvr>
    <a:masterClrMapping/>
  </p:clrMapOvr>
</p:sld>
</file>

<file path=ppt/slides/slide5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55" name="Shape 655"/>
        <p:cNvGrpSpPr/>
        <p:nvPr/>
      </p:nvGrpSpPr>
      <p:grpSpPr>
        <a:xfrm>
          <a:off x="0" y="0"/>
          <a:ext cx="0" cy="0"/>
          <a:chOff x="0" y="0"/>
          <a:chExt cx="0" cy="0"/>
        </a:xfrm>
      </p:grpSpPr>
      <p:sp>
        <p:nvSpPr>
          <p:cNvPr id="656" name="Google Shape;656;g12f62047705_0_8"/>
          <p:cNvSpPr txBox="1"/>
          <p:nvPr>
            <p:ph idx="2" type="body"/>
          </p:nvPr>
        </p:nvSpPr>
        <p:spPr>
          <a:xfrm>
            <a:off x="656025" y="1817925"/>
            <a:ext cx="10820100" cy="4525800"/>
          </a:xfrm>
          <a:prstGeom prst="rect">
            <a:avLst/>
          </a:prstGeom>
          <a:noFill/>
          <a:ln>
            <a:noFill/>
          </a:ln>
        </p:spPr>
        <p:txBody>
          <a:bodyPr anchorCtr="0" anchor="t" bIns="45700" lIns="91425" spcFirstLastPara="1" rIns="91425" wrap="square" tIns="45700">
            <a:normAutofit/>
          </a:bodyPr>
          <a:lstStyle/>
          <a:p>
            <a:pPr indent="-406400" lvl="0" marL="457200" rtl="0" algn="l">
              <a:lnSpc>
                <a:spcPct val="115000"/>
              </a:lnSpc>
              <a:spcBef>
                <a:spcPts val="0"/>
              </a:spcBef>
              <a:spcAft>
                <a:spcPts val="0"/>
              </a:spcAft>
              <a:buSzPts val="2800"/>
              <a:buChar char="•"/>
            </a:pPr>
            <a:r>
              <a:rPr lang="en-US"/>
              <a:t>Düzenli, zamanında ve erişilebilir bilgi paylaşımı. </a:t>
            </a:r>
            <a:endParaRPr/>
          </a:p>
          <a:p>
            <a:pPr indent="-406400" lvl="0" marL="457200" marR="0" rtl="0" algn="l">
              <a:lnSpc>
                <a:spcPct val="115000"/>
              </a:lnSpc>
              <a:spcBef>
                <a:spcPts val="0"/>
              </a:spcBef>
              <a:spcAft>
                <a:spcPts val="0"/>
              </a:spcAft>
              <a:buSzPts val="2800"/>
              <a:buChar char="•"/>
            </a:pPr>
            <a:r>
              <a:rPr lang="en-US"/>
              <a:t>Katılım - birlikte tartışmak, birlikte karar vermek ve çocuklarla birlikte çalışmak.</a:t>
            </a:r>
            <a:endParaRPr/>
          </a:p>
          <a:p>
            <a:pPr indent="-406400" lvl="0" marL="457200" marR="0" rtl="0" algn="l">
              <a:lnSpc>
                <a:spcPct val="115000"/>
              </a:lnSpc>
              <a:spcBef>
                <a:spcPts val="0"/>
              </a:spcBef>
              <a:spcAft>
                <a:spcPts val="0"/>
              </a:spcAft>
              <a:buSzPts val="2800"/>
              <a:buChar char="•"/>
            </a:pPr>
            <a:r>
              <a:rPr lang="en-US"/>
              <a:t>Proaktif olarak çocuklardan geri bildirim istemek ve şikayetlerini ele almak.</a:t>
            </a:r>
            <a:endParaRPr/>
          </a:p>
          <a:p>
            <a:pPr indent="-406400" lvl="0" marL="457200" marR="0" rtl="0" algn="l">
              <a:lnSpc>
                <a:spcPct val="115000"/>
              </a:lnSpc>
              <a:spcBef>
                <a:spcPts val="0"/>
              </a:spcBef>
              <a:spcAft>
                <a:spcPts val="0"/>
              </a:spcAft>
              <a:buSzPts val="2800"/>
              <a:buChar char="•"/>
            </a:pPr>
            <a:r>
              <a:rPr lang="en-US"/>
              <a:t>İzleme, değerlendirme ve öğrenme: izleme ve değerlendirme çalışmalarımızda çocuklara söz hakkı vermek. </a:t>
            </a:r>
            <a:endParaRPr/>
          </a:p>
          <a:p>
            <a:pPr indent="-406400" lvl="0" marL="457200" marR="0" rtl="0" algn="l">
              <a:lnSpc>
                <a:spcPct val="115000"/>
              </a:lnSpc>
              <a:spcBef>
                <a:spcPts val="0"/>
              </a:spcBef>
              <a:spcAft>
                <a:spcPts val="0"/>
              </a:spcAft>
              <a:buSzPts val="2800"/>
              <a:buChar char="•"/>
            </a:pPr>
            <a:r>
              <a:rPr lang="en-US"/>
              <a:t>Sorumlu programlama için personel yetkinliklerini güçlendirmek.</a:t>
            </a:r>
            <a:endParaRPr/>
          </a:p>
        </p:txBody>
      </p:sp>
      <p:sp>
        <p:nvSpPr>
          <p:cNvPr id="657" name="Google Shape;657;g12f62047705_0_8"/>
          <p:cNvSpPr txBox="1"/>
          <p:nvPr>
            <p:ph type="title"/>
          </p:nvPr>
        </p:nvSpPr>
        <p:spPr>
          <a:xfrm>
            <a:off x="656023" y="365125"/>
            <a:ext cx="10515600" cy="1325700"/>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SzPts val="3600"/>
              <a:buNone/>
            </a:pPr>
            <a:r>
              <a:rPr lang="en-US"/>
              <a:t>Çocuklara karşı sorumluluk uygulamada nasıldır?</a:t>
            </a:r>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2" name="Shape 252"/>
        <p:cNvGrpSpPr/>
        <p:nvPr/>
      </p:nvGrpSpPr>
      <p:grpSpPr>
        <a:xfrm>
          <a:off x="0" y="0"/>
          <a:ext cx="0" cy="0"/>
          <a:chOff x="0" y="0"/>
          <a:chExt cx="0" cy="0"/>
        </a:xfrm>
      </p:grpSpPr>
      <p:sp>
        <p:nvSpPr>
          <p:cNvPr id="253" name="Google Shape;253;p2"/>
          <p:cNvSpPr txBox="1"/>
          <p:nvPr>
            <p:ph type="title"/>
          </p:nvPr>
        </p:nvSpPr>
        <p:spPr>
          <a:xfrm>
            <a:off x="656023" y="365125"/>
            <a:ext cx="10515600" cy="1325700"/>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accent3"/>
              </a:buClr>
              <a:buSzPts val="3600"/>
              <a:buFont typeface="Helvetica Neue"/>
              <a:buNone/>
            </a:pPr>
            <a:r>
              <a:rPr lang="en-US"/>
              <a:t>Kurs öğrenme hedefleri</a:t>
            </a:r>
            <a:endParaRPr/>
          </a:p>
        </p:txBody>
      </p:sp>
      <p:sp>
        <p:nvSpPr>
          <p:cNvPr id="254" name="Google Shape;254;p2"/>
          <p:cNvSpPr txBox="1"/>
          <p:nvPr>
            <p:ph idx="1" type="body"/>
          </p:nvPr>
        </p:nvSpPr>
        <p:spPr>
          <a:xfrm>
            <a:off x="656022" y="1770325"/>
            <a:ext cx="10820100" cy="485700"/>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chemeClr val="accent1"/>
              </a:buClr>
              <a:buSzPts val="2800"/>
              <a:buNone/>
            </a:pPr>
            <a:r>
              <a:rPr lang="en-US"/>
              <a:t>Bu kursun sonunda aşağıdakileri yapabileceksiniz:</a:t>
            </a:r>
            <a:endParaRPr/>
          </a:p>
        </p:txBody>
      </p:sp>
      <p:sp>
        <p:nvSpPr>
          <p:cNvPr id="255" name="Google Shape;255;p2"/>
          <p:cNvSpPr txBox="1"/>
          <p:nvPr>
            <p:ph idx="2" type="body"/>
          </p:nvPr>
        </p:nvSpPr>
        <p:spPr>
          <a:xfrm>
            <a:off x="656025" y="2335650"/>
            <a:ext cx="10820100" cy="4143300"/>
          </a:xfrm>
          <a:prstGeom prst="rect">
            <a:avLst/>
          </a:prstGeom>
          <a:noFill/>
          <a:ln>
            <a:noFill/>
          </a:ln>
        </p:spPr>
        <p:txBody>
          <a:bodyPr anchorCtr="0" anchor="t" bIns="45700" lIns="91425" spcFirstLastPara="1" rIns="91425" wrap="square" tIns="45700">
            <a:normAutofit fontScale="77500" lnSpcReduction="20000"/>
          </a:bodyPr>
          <a:lstStyle/>
          <a:p>
            <a:pPr indent="-366395" lvl="0" marL="457200" marR="0" rtl="0" algn="l">
              <a:lnSpc>
                <a:spcPct val="115000"/>
              </a:lnSpc>
              <a:spcBef>
                <a:spcPts val="0"/>
              </a:spcBef>
              <a:spcAft>
                <a:spcPts val="0"/>
              </a:spcAft>
              <a:buSzPct val="100000"/>
              <a:buChar char="•"/>
            </a:pPr>
            <a:r>
              <a:rPr lang="en-US"/>
              <a:t>İnsani yardım önleme ve müdahale faaliyetlerinde çocuk koruma alanındaki yol gösterici ilkelerin önemini tartışmak; </a:t>
            </a:r>
            <a:endParaRPr/>
          </a:p>
          <a:p>
            <a:pPr indent="-366395" lvl="0" marL="457200" marR="0" rtl="0" algn="l">
              <a:lnSpc>
                <a:spcPct val="115000"/>
              </a:lnSpc>
              <a:spcBef>
                <a:spcPts val="0"/>
              </a:spcBef>
              <a:spcAft>
                <a:spcPts val="0"/>
              </a:spcAft>
              <a:buSzPct val="100000"/>
              <a:buChar char="•"/>
            </a:pPr>
            <a:r>
              <a:rPr lang="en-US"/>
              <a:t>İnsani yardım bağlamlarında sosyo-ekolojik bir model aracılığıyla çocuk koruma risklerini ve koruyucu faktörleri tanımlamak;</a:t>
            </a:r>
            <a:endParaRPr/>
          </a:p>
          <a:p>
            <a:pPr indent="-366395" lvl="0" marL="457200" marR="0" rtl="0" algn="l">
              <a:lnSpc>
                <a:spcPct val="115000"/>
              </a:lnSpc>
              <a:spcBef>
                <a:spcPts val="0"/>
              </a:spcBef>
              <a:spcAft>
                <a:spcPts val="0"/>
              </a:spcAft>
              <a:buSzPct val="100000"/>
              <a:buChar char="•"/>
            </a:pPr>
            <a:r>
              <a:rPr lang="en-US"/>
              <a:t>İnsani yardım bağlamlarında çocuk koruma önleme ve müdahale stratejilerinin kapsamını ve çeşitliliğini açıklamak;</a:t>
            </a:r>
            <a:endParaRPr/>
          </a:p>
          <a:p>
            <a:pPr indent="-366395" lvl="0" marL="457200" marR="0" rtl="0" algn="l">
              <a:lnSpc>
                <a:spcPct val="115000"/>
              </a:lnSpc>
              <a:spcBef>
                <a:spcPts val="0"/>
              </a:spcBef>
              <a:spcAft>
                <a:spcPts val="0"/>
              </a:spcAft>
              <a:buSzPct val="100000"/>
              <a:buChar char="•"/>
            </a:pPr>
            <a:r>
              <a:rPr lang="en-US"/>
              <a:t>Çocuk Koruma Asgari Standartlarında vurgulanan 6 temel programlama alanı aracılığıyla kaliteli çocuk koruma müdahalesi sağlamanın yollarını önermek;</a:t>
            </a:r>
            <a:endParaRPr/>
          </a:p>
          <a:p>
            <a:pPr indent="-366395" lvl="0" marL="457200" marR="0" rtl="0" algn="l">
              <a:lnSpc>
                <a:spcPct val="115000"/>
              </a:lnSpc>
              <a:spcBef>
                <a:spcPts val="0"/>
              </a:spcBef>
              <a:spcAft>
                <a:spcPts val="0"/>
              </a:spcAft>
              <a:buSzPct val="100000"/>
              <a:buChar char="•"/>
            </a:pPr>
            <a:r>
              <a:rPr lang="en-US"/>
              <a:t>Çocuklar için koruma sonuçlarını en üst düzeye çıkarmak amacıyla insani yardım sektörleri arasında çalışma yolları önermek;</a:t>
            </a:r>
            <a:endParaRPr/>
          </a:p>
          <a:p>
            <a:pPr indent="-366395" lvl="0" marL="457200" marR="0" rtl="0" algn="l">
              <a:lnSpc>
                <a:spcPct val="115000"/>
              </a:lnSpc>
              <a:spcBef>
                <a:spcPts val="0"/>
              </a:spcBef>
              <a:spcAft>
                <a:spcPts val="0"/>
              </a:spcAft>
              <a:buSzPct val="100000"/>
              <a:buChar char="•"/>
            </a:pPr>
            <a:r>
              <a:rPr lang="en-US"/>
              <a:t>Seçili kesişen temaların çocuk koruma insani yardım müdahalesine dahil edilmesinin önemini ve potansiyel zorluklarını açıklamak</a:t>
            </a:r>
            <a:r>
              <a:rPr lang="en-US" sz="1200">
                <a:solidFill>
                  <a:srgbClr val="000000"/>
                </a:solidFill>
                <a:latin typeface="Arial"/>
                <a:ea typeface="Arial"/>
                <a:cs typeface="Arial"/>
                <a:sym typeface="Arial"/>
              </a:rPr>
              <a:t>. </a:t>
            </a:r>
            <a:endParaRPr/>
          </a:p>
        </p:txBody>
      </p:sp>
    </p:spTree>
  </p:cSld>
  <p:clrMapOvr>
    <a:masterClrMapping/>
  </p:clrMapOvr>
</p:sld>
</file>

<file path=ppt/slides/slide6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62" name="Shape 662"/>
        <p:cNvGrpSpPr/>
        <p:nvPr/>
      </p:nvGrpSpPr>
      <p:grpSpPr>
        <a:xfrm>
          <a:off x="0" y="0"/>
          <a:ext cx="0" cy="0"/>
          <a:chOff x="0" y="0"/>
          <a:chExt cx="0" cy="0"/>
        </a:xfrm>
      </p:grpSpPr>
      <p:sp>
        <p:nvSpPr>
          <p:cNvPr id="663" name="Google Shape;663;p78"/>
          <p:cNvSpPr txBox="1"/>
          <p:nvPr>
            <p:ph idx="2" type="body"/>
          </p:nvPr>
        </p:nvSpPr>
        <p:spPr>
          <a:xfrm>
            <a:off x="656023" y="2253860"/>
            <a:ext cx="10820100" cy="4525800"/>
          </a:xfrm>
          <a:prstGeom prst="rect">
            <a:avLst/>
          </a:prstGeom>
          <a:noFill/>
          <a:ln>
            <a:noFill/>
          </a:ln>
        </p:spPr>
        <p:txBody>
          <a:bodyPr anchorCtr="0" anchor="t" bIns="45700" lIns="91425" spcFirstLastPara="1" rIns="91425" wrap="square" tIns="45700">
            <a:normAutofit/>
          </a:bodyPr>
          <a:lstStyle/>
          <a:p>
            <a:pPr indent="-406400" lvl="0" marL="457200" rtl="0" algn="l">
              <a:lnSpc>
                <a:spcPct val="100000"/>
              </a:lnSpc>
              <a:spcBef>
                <a:spcPts val="0"/>
              </a:spcBef>
              <a:spcAft>
                <a:spcPts val="0"/>
              </a:spcAft>
              <a:buSzPts val="2800"/>
              <a:buFont typeface="Arial"/>
              <a:buChar char="•"/>
            </a:pPr>
            <a:r>
              <a:rPr b="0" i="0" lang="en-US" sz="3200" u="none" strike="noStrike">
                <a:solidFill>
                  <a:srgbClr val="000000"/>
                </a:solidFill>
                <a:latin typeface="Arial"/>
                <a:ea typeface="Arial"/>
                <a:cs typeface="Arial"/>
                <a:sym typeface="Arial"/>
              </a:rPr>
              <a:t>Bugün çocuklara karşı sorumluluk hakkında öğrendiklerinizle neler yapabilirsiniz?</a:t>
            </a:r>
            <a:endParaRPr/>
          </a:p>
          <a:p>
            <a:pPr indent="-228600" lvl="0" marL="457200" rtl="0" algn="l">
              <a:lnSpc>
                <a:spcPct val="100000"/>
              </a:lnSpc>
              <a:spcBef>
                <a:spcPts val="0"/>
              </a:spcBef>
              <a:spcAft>
                <a:spcPts val="0"/>
              </a:spcAft>
              <a:buSzPts val="2800"/>
              <a:buFont typeface="Arial"/>
              <a:buNone/>
            </a:pPr>
            <a:r>
              <a:t/>
            </a:r>
            <a:endParaRPr sz="3200">
              <a:solidFill>
                <a:srgbClr val="000000"/>
              </a:solidFill>
              <a:latin typeface="Arial"/>
              <a:ea typeface="Arial"/>
              <a:cs typeface="Arial"/>
              <a:sym typeface="Arial"/>
            </a:endParaRPr>
          </a:p>
          <a:p>
            <a:pPr indent="0" lvl="0" marL="50800" rtl="0" algn="l">
              <a:lnSpc>
                <a:spcPct val="100000"/>
              </a:lnSpc>
              <a:spcBef>
                <a:spcPts val="0"/>
              </a:spcBef>
              <a:spcAft>
                <a:spcPts val="0"/>
              </a:spcAft>
              <a:buSzPts val="2800"/>
              <a:buNone/>
            </a:pPr>
            <a:r>
              <a:t/>
            </a:r>
            <a:endParaRPr b="0" i="0" sz="3200" u="none" strike="noStrike">
              <a:solidFill>
                <a:srgbClr val="000000"/>
              </a:solidFill>
              <a:latin typeface="Arial"/>
              <a:ea typeface="Arial"/>
              <a:cs typeface="Arial"/>
              <a:sym typeface="Arial"/>
            </a:endParaRPr>
          </a:p>
          <a:p>
            <a:pPr indent="-406400" lvl="0" marL="457200" rtl="0" algn="l">
              <a:lnSpc>
                <a:spcPct val="100000"/>
              </a:lnSpc>
              <a:spcBef>
                <a:spcPts val="0"/>
              </a:spcBef>
              <a:spcAft>
                <a:spcPts val="0"/>
              </a:spcAft>
              <a:buSzPts val="2800"/>
              <a:buFont typeface="Arial"/>
              <a:buChar char="•"/>
            </a:pPr>
            <a:r>
              <a:rPr b="0" i="0" lang="en-US" sz="3200" u="none" strike="noStrike">
                <a:solidFill>
                  <a:srgbClr val="000000"/>
                </a:solidFill>
                <a:latin typeface="Arial"/>
                <a:ea typeface="Arial"/>
                <a:cs typeface="Arial"/>
                <a:sym typeface="Arial"/>
              </a:rPr>
              <a:t>Öğrendiğiniz en önemli şey nedir?</a:t>
            </a:r>
            <a:endParaRPr/>
          </a:p>
          <a:p>
            <a:pPr indent="-228600" lvl="0" marL="457200" rtl="0" algn="l">
              <a:lnSpc>
                <a:spcPct val="100000"/>
              </a:lnSpc>
              <a:spcBef>
                <a:spcPts val="0"/>
              </a:spcBef>
              <a:spcAft>
                <a:spcPts val="0"/>
              </a:spcAft>
              <a:buSzPts val="2800"/>
              <a:buNone/>
            </a:pPr>
            <a:r>
              <a:t/>
            </a:r>
            <a:endParaRPr/>
          </a:p>
        </p:txBody>
      </p:sp>
      <p:sp>
        <p:nvSpPr>
          <p:cNvPr id="664" name="Google Shape;664;p78"/>
          <p:cNvSpPr txBox="1"/>
          <p:nvPr>
            <p:ph type="title"/>
          </p:nvPr>
        </p:nvSpPr>
        <p:spPr>
          <a:xfrm>
            <a:off x="656023" y="365125"/>
            <a:ext cx="10515600" cy="1325700"/>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SzPts val="3600"/>
              <a:buNone/>
            </a:pPr>
            <a:r>
              <a:rPr lang="en-US"/>
              <a:t>Düşünme Etkinliği</a:t>
            </a:r>
            <a:endParaRPr/>
          </a:p>
        </p:txBody>
      </p:sp>
      <p:pic>
        <p:nvPicPr>
          <p:cNvPr descr="Reflective practice Education Reflective writing Learning Professional  development, Assert transparent background PNG clipart | HiClipart" id="665" name="Google Shape;665;p78"/>
          <p:cNvPicPr preferRelativeResize="0"/>
          <p:nvPr/>
        </p:nvPicPr>
        <p:blipFill rotWithShape="1">
          <a:blip r:embed="rId3">
            <a:alphaModFix/>
          </a:blip>
          <a:srcRect b="0" l="0" r="0" t="0"/>
          <a:stretch/>
        </p:blipFill>
        <p:spPr>
          <a:xfrm>
            <a:off x="9336494" y="4553060"/>
            <a:ext cx="2143125" cy="2143125"/>
          </a:xfrm>
          <a:prstGeom prst="rect">
            <a:avLst/>
          </a:prstGeom>
          <a:noFill/>
          <a:ln>
            <a:noFill/>
          </a:ln>
        </p:spPr>
      </p:pic>
    </p:spTree>
  </p:cSld>
  <p:clrMapOvr>
    <a:masterClrMapping/>
  </p:clrMapOvr>
</p:sld>
</file>

<file path=ppt/slides/slide6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69" name="Shape 669"/>
        <p:cNvGrpSpPr/>
        <p:nvPr/>
      </p:nvGrpSpPr>
      <p:grpSpPr>
        <a:xfrm>
          <a:off x="0" y="0"/>
          <a:ext cx="0" cy="0"/>
          <a:chOff x="0" y="0"/>
          <a:chExt cx="0" cy="0"/>
        </a:xfrm>
      </p:grpSpPr>
      <p:sp>
        <p:nvSpPr>
          <p:cNvPr id="670" name="Google Shape;670;p10"/>
          <p:cNvSpPr txBox="1"/>
          <p:nvPr>
            <p:ph type="title"/>
          </p:nvPr>
        </p:nvSpPr>
        <p:spPr>
          <a:xfrm>
            <a:off x="656023" y="365125"/>
            <a:ext cx="10515600"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accent1"/>
              </a:buClr>
              <a:buSzPts val="3600"/>
              <a:buFont typeface="Helvetica Neue"/>
              <a:buNone/>
            </a:pPr>
            <a:r>
              <a:rPr lang="en-US"/>
              <a:t>Ergenlik Dönemi</a:t>
            </a:r>
            <a:endParaRPr/>
          </a:p>
        </p:txBody>
      </p:sp>
      <p:sp>
        <p:nvSpPr>
          <p:cNvPr id="671" name="Google Shape;671;p10"/>
          <p:cNvSpPr txBox="1"/>
          <p:nvPr>
            <p:ph idx="2" type="body"/>
          </p:nvPr>
        </p:nvSpPr>
        <p:spPr>
          <a:xfrm>
            <a:off x="656025" y="2641325"/>
            <a:ext cx="10820100" cy="3745200"/>
          </a:xfrm>
          <a:prstGeom prst="rect">
            <a:avLst/>
          </a:prstGeom>
          <a:noFill/>
          <a:ln>
            <a:noFill/>
          </a:ln>
        </p:spPr>
        <p:txBody>
          <a:bodyPr anchorCtr="0" anchor="t" bIns="45700" lIns="91425" spcFirstLastPara="1" rIns="91425" wrap="square" tIns="45700">
            <a:normAutofit/>
          </a:bodyPr>
          <a:lstStyle/>
          <a:p>
            <a:pPr indent="-406400" lvl="0" marL="457200" rtl="0" algn="l">
              <a:lnSpc>
                <a:spcPct val="100000"/>
              </a:lnSpc>
              <a:spcBef>
                <a:spcPts val="1200"/>
              </a:spcBef>
              <a:spcAft>
                <a:spcPts val="0"/>
              </a:spcAft>
              <a:buSzPts val="2800"/>
              <a:buChar char="•"/>
            </a:pPr>
            <a:r>
              <a:rPr lang="en-US"/>
              <a:t>hızlı beyin gelişimi ve fiziksel büyüme </a:t>
            </a:r>
            <a:endParaRPr/>
          </a:p>
          <a:p>
            <a:pPr indent="-406400" lvl="0" marL="457200" rtl="0" algn="l">
              <a:lnSpc>
                <a:spcPct val="100000"/>
              </a:lnSpc>
              <a:spcBef>
                <a:spcPts val="0"/>
              </a:spcBef>
              <a:spcAft>
                <a:spcPts val="0"/>
              </a:spcAft>
              <a:buSzPts val="2800"/>
              <a:buChar char="•"/>
            </a:pPr>
            <a:r>
              <a:rPr lang="en-US"/>
              <a:t>gelişmiş bilişsel yetenek </a:t>
            </a:r>
            <a:endParaRPr/>
          </a:p>
          <a:p>
            <a:pPr indent="-406400" lvl="0" marL="457200" rtl="0" algn="l">
              <a:lnSpc>
                <a:spcPct val="100000"/>
              </a:lnSpc>
              <a:spcBef>
                <a:spcPts val="0"/>
              </a:spcBef>
              <a:spcAft>
                <a:spcPts val="0"/>
              </a:spcAft>
              <a:buSzPts val="2800"/>
              <a:buChar char="•"/>
            </a:pPr>
            <a:r>
              <a:rPr lang="en-US"/>
              <a:t>ergenliğin başlangıcı ve cinsel farkındalık </a:t>
            </a:r>
            <a:endParaRPr/>
          </a:p>
          <a:p>
            <a:pPr indent="-406400" lvl="0" marL="457200" rtl="0" algn="l">
              <a:lnSpc>
                <a:spcPct val="100000"/>
              </a:lnSpc>
              <a:spcBef>
                <a:spcPts val="0"/>
              </a:spcBef>
              <a:spcAft>
                <a:spcPts val="0"/>
              </a:spcAft>
              <a:buSzPts val="2800"/>
              <a:buChar char="•"/>
            </a:pPr>
            <a:r>
              <a:rPr lang="en-US"/>
              <a:t>yeni ortaya çıkan yetenekler, güçlü yönler ve beceriler. </a:t>
            </a:r>
            <a:endParaRPr/>
          </a:p>
          <a:p>
            <a:pPr indent="-406400" lvl="0" marL="457200" rtl="0" algn="l">
              <a:lnSpc>
                <a:spcPct val="100000"/>
              </a:lnSpc>
              <a:spcBef>
                <a:spcPts val="0"/>
              </a:spcBef>
              <a:spcAft>
                <a:spcPts val="0"/>
              </a:spcAft>
              <a:buSzPts val="2800"/>
              <a:buChar char="•"/>
            </a:pPr>
            <a:r>
              <a:rPr lang="en-US"/>
              <a:t>toplumdaki roller </a:t>
            </a:r>
            <a:endParaRPr/>
          </a:p>
          <a:p>
            <a:pPr indent="-406400" lvl="0" marL="457200" rtl="0" algn="l">
              <a:lnSpc>
                <a:spcPct val="100000"/>
              </a:lnSpc>
              <a:spcBef>
                <a:spcPts val="0"/>
              </a:spcBef>
              <a:spcAft>
                <a:spcPts val="0"/>
              </a:spcAft>
              <a:buSzPts val="2800"/>
              <a:buChar char="•"/>
            </a:pPr>
            <a:r>
              <a:rPr lang="en-US"/>
              <a:t>daha belirgin akran ilişkileri </a:t>
            </a:r>
            <a:endParaRPr/>
          </a:p>
          <a:p>
            <a:pPr indent="-406400" lvl="0" marL="457200" rtl="0" algn="l">
              <a:lnSpc>
                <a:spcPct val="100000"/>
              </a:lnSpc>
              <a:spcBef>
                <a:spcPts val="0"/>
              </a:spcBef>
              <a:spcAft>
                <a:spcPts val="0"/>
              </a:spcAft>
              <a:buSzPts val="2800"/>
              <a:buChar char="•"/>
            </a:pPr>
            <a:r>
              <a:rPr lang="en-US"/>
              <a:t>bağımlılıktan özerkliğe geçiş." </a:t>
            </a:r>
            <a:endParaRPr/>
          </a:p>
        </p:txBody>
      </p:sp>
      <p:sp>
        <p:nvSpPr>
          <p:cNvPr id="672" name="Google Shape;672;p10"/>
          <p:cNvSpPr txBox="1"/>
          <p:nvPr>
            <p:ph idx="1" type="body"/>
          </p:nvPr>
        </p:nvSpPr>
        <p:spPr>
          <a:xfrm>
            <a:off x="656022" y="1770325"/>
            <a:ext cx="10820100" cy="485700"/>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chemeClr val="accent1"/>
              </a:buClr>
              <a:buSzPts val="2800"/>
              <a:buNone/>
            </a:pPr>
            <a:r>
              <a:rPr lang="en-US"/>
              <a:t>Karakteristik özelliği:</a:t>
            </a:r>
            <a:endParaRPr/>
          </a:p>
        </p:txBody>
      </p:sp>
    </p:spTree>
  </p:cSld>
  <p:clrMapOvr>
    <a:masterClrMapping/>
  </p:clrMapOvr>
</p:sld>
</file>

<file path=ppt/slides/slide6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76" name="Shape 676"/>
        <p:cNvGrpSpPr/>
        <p:nvPr/>
      </p:nvGrpSpPr>
      <p:grpSpPr>
        <a:xfrm>
          <a:off x="0" y="0"/>
          <a:ext cx="0" cy="0"/>
          <a:chOff x="0" y="0"/>
          <a:chExt cx="0" cy="0"/>
        </a:xfrm>
      </p:grpSpPr>
      <p:sp>
        <p:nvSpPr>
          <p:cNvPr id="677" name="Google Shape;677;g1140bdd51fb_0_1"/>
          <p:cNvSpPr txBox="1"/>
          <p:nvPr>
            <p:ph idx="1" type="body"/>
          </p:nvPr>
        </p:nvSpPr>
        <p:spPr>
          <a:xfrm>
            <a:off x="4100513" y="528638"/>
            <a:ext cx="7300800" cy="1271700"/>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rgbClr val="026794"/>
              </a:buClr>
              <a:buSzPts val="3200"/>
              <a:buNone/>
            </a:pPr>
            <a:r>
              <a:rPr lang="en-US"/>
              <a:t>Gençlerin ve ergenlerin farklılaşan ihtiyaçları</a:t>
            </a:r>
            <a:endParaRPr/>
          </a:p>
        </p:txBody>
      </p:sp>
      <p:sp>
        <p:nvSpPr>
          <p:cNvPr id="678" name="Google Shape;678;g1140bdd51fb_0_1"/>
          <p:cNvSpPr txBox="1"/>
          <p:nvPr>
            <p:ph idx="2" type="body"/>
          </p:nvPr>
        </p:nvSpPr>
        <p:spPr>
          <a:xfrm>
            <a:off x="4100525" y="1717450"/>
            <a:ext cx="7300800" cy="4240200"/>
          </a:xfrm>
          <a:prstGeom prst="rect">
            <a:avLst/>
          </a:prstGeom>
          <a:noFill/>
          <a:ln>
            <a:noFill/>
          </a:ln>
        </p:spPr>
        <p:txBody>
          <a:bodyPr anchorCtr="0" anchor="t" bIns="45700" lIns="91425" spcFirstLastPara="1" rIns="91425" wrap="square" tIns="45700">
            <a:normAutofit/>
          </a:bodyPr>
          <a:lstStyle/>
          <a:p>
            <a:pPr indent="0" lvl="0" marL="0" marR="0" rtl="0" algn="l">
              <a:lnSpc>
                <a:spcPct val="90000"/>
              </a:lnSpc>
              <a:spcBef>
                <a:spcPts val="0"/>
              </a:spcBef>
              <a:spcAft>
                <a:spcPts val="0"/>
              </a:spcAft>
              <a:buSzPts val="2800"/>
              <a:buNone/>
            </a:pPr>
            <a:r>
              <a:rPr lang="en-US"/>
              <a:t>Grubunuzda, </a:t>
            </a:r>
            <a:endParaRPr/>
          </a:p>
          <a:p>
            <a:pPr indent="0" lvl="0" marL="0" marR="0" rtl="0" algn="l">
              <a:lnSpc>
                <a:spcPct val="90000"/>
              </a:lnSpc>
              <a:spcBef>
                <a:spcPts val="0"/>
              </a:spcBef>
              <a:spcAft>
                <a:spcPts val="0"/>
              </a:spcAft>
              <a:buSzPts val="2800"/>
              <a:buNone/>
            </a:pPr>
            <a:r>
              <a:t/>
            </a:r>
            <a:endParaRPr/>
          </a:p>
          <a:p>
            <a:pPr indent="0" lvl="0" marL="0" rtl="0" algn="l">
              <a:lnSpc>
                <a:spcPct val="100000"/>
              </a:lnSpc>
              <a:spcBef>
                <a:spcPts val="1200"/>
              </a:spcBef>
              <a:spcAft>
                <a:spcPts val="0"/>
              </a:spcAft>
              <a:buSzPts val="2800"/>
              <a:buNone/>
            </a:pPr>
            <a:r>
              <a:rPr lang="en-US"/>
              <a:t>kendi bağlamınızda farklı yaş gruplarındaki ergenlerin ve/veya gençlerin karşılaştığı kırılganlıkları ve riskleri tartışın.</a:t>
            </a:r>
            <a:endParaRPr/>
          </a:p>
          <a:p>
            <a:pPr indent="0" lvl="0" marL="0" marR="0" rtl="0" algn="l">
              <a:lnSpc>
                <a:spcPct val="90000"/>
              </a:lnSpc>
              <a:spcBef>
                <a:spcPts val="1200"/>
              </a:spcBef>
              <a:spcAft>
                <a:spcPts val="0"/>
              </a:spcAft>
              <a:buSzPts val="2800"/>
              <a:buNone/>
            </a:pPr>
            <a:r>
              <a:t/>
            </a:r>
            <a:endParaRPr/>
          </a:p>
          <a:p>
            <a:pPr indent="0" lvl="0" marL="0" marR="0" rtl="0" algn="l">
              <a:lnSpc>
                <a:spcPct val="90000"/>
              </a:lnSpc>
              <a:spcBef>
                <a:spcPts val="0"/>
              </a:spcBef>
              <a:spcAft>
                <a:spcPts val="0"/>
              </a:spcAft>
              <a:buSzPts val="2800"/>
              <a:buNone/>
            </a:pPr>
            <a:r>
              <a:rPr lang="en-US"/>
              <a:t>Yazı tahtasına notlar alın</a:t>
            </a:r>
            <a:endParaRPr/>
          </a:p>
          <a:p>
            <a:pPr indent="0" lvl="0" marL="457200" rtl="0" algn="l">
              <a:lnSpc>
                <a:spcPct val="90000"/>
              </a:lnSpc>
              <a:spcBef>
                <a:spcPts val="0"/>
              </a:spcBef>
              <a:spcAft>
                <a:spcPts val="0"/>
              </a:spcAft>
              <a:buSzPts val="2800"/>
              <a:buNone/>
            </a:pPr>
            <a:r>
              <a:t/>
            </a:r>
            <a:endParaRPr/>
          </a:p>
        </p:txBody>
      </p:sp>
      <p:sp>
        <p:nvSpPr>
          <p:cNvPr id="679" name="Google Shape;679;g1140bdd51fb_0_1"/>
          <p:cNvSpPr txBox="1"/>
          <p:nvPr>
            <p:ph idx="3" type="body"/>
          </p:nvPr>
        </p:nvSpPr>
        <p:spPr>
          <a:xfrm>
            <a:off x="284417" y="528638"/>
            <a:ext cx="2970900" cy="4799400"/>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chemeClr val="lt1"/>
              </a:buClr>
              <a:buSzPts val="3600"/>
              <a:buNone/>
            </a:pPr>
            <a:r>
              <a:rPr lang="en-US"/>
              <a:t>Etkinlik talimatları</a:t>
            </a:r>
            <a:endParaRPr/>
          </a:p>
        </p:txBody>
      </p:sp>
    </p:spTree>
  </p:cSld>
  <p:clrMapOvr>
    <a:masterClrMapping/>
  </p:clrMapOvr>
</p:sld>
</file>

<file path=ppt/slides/slide6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83" name="Shape 683"/>
        <p:cNvGrpSpPr/>
        <p:nvPr/>
      </p:nvGrpSpPr>
      <p:grpSpPr>
        <a:xfrm>
          <a:off x="0" y="0"/>
          <a:ext cx="0" cy="0"/>
          <a:chOff x="0" y="0"/>
          <a:chExt cx="0" cy="0"/>
        </a:xfrm>
      </p:grpSpPr>
      <p:sp>
        <p:nvSpPr>
          <p:cNvPr id="684" name="Google Shape;684;g1140bdd51fb_0_7"/>
          <p:cNvSpPr txBox="1"/>
          <p:nvPr>
            <p:ph idx="1" type="body"/>
          </p:nvPr>
        </p:nvSpPr>
        <p:spPr>
          <a:xfrm>
            <a:off x="4100513" y="528638"/>
            <a:ext cx="7300800" cy="1271700"/>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rgbClr val="026794"/>
              </a:buClr>
              <a:buSzPts val="3200"/>
              <a:buNone/>
            </a:pPr>
            <a:r>
              <a:rPr lang="en-US"/>
              <a:t>Gençlerin ve ergenlerin farklılaşan ihtiyaçları</a:t>
            </a:r>
            <a:endParaRPr/>
          </a:p>
        </p:txBody>
      </p:sp>
      <p:sp>
        <p:nvSpPr>
          <p:cNvPr id="685" name="Google Shape;685;g1140bdd51fb_0_7"/>
          <p:cNvSpPr txBox="1"/>
          <p:nvPr>
            <p:ph idx="2" type="body"/>
          </p:nvPr>
        </p:nvSpPr>
        <p:spPr>
          <a:xfrm>
            <a:off x="4100525" y="1717450"/>
            <a:ext cx="7300800" cy="4240200"/>
          </a:xfrm>
          <a:prstGeom prst="rect">
            <a:avLst/>
          </a:prstGeom>
          <a:noFill/>
          <a:ln>
            <a:noFill/>
          </a:ln>
        </p:spPr>
        <p:txBody>
          <a:bodyPr anchorCtr="0" anchor="t" bIns="45700" lIns="91425" spcFirstLastPara="1" rIns="91425" wrap="square" tIns="45700">
            <a:normAutofit/>
          </a:bodyPr>
          <a:lstStyle/>
          <a:p>
            <a:pPr indent="0" lvl="0" marL="0" marR="0" rtl="0" algn="l">
              <a:lnSpc>
                <a:spcPct val="90000"/>
              </a:lnSpc>
              <a:spcBef>
                <a:spcPts val="0"/>
              </a:spcBef>
              <a:spcAft>
                <a:spcPts val="0"/>
              </a:spcAft>
              <a:buSzPts val="2800"/>
              <a:buNone/>
            </a:pPr>
            <a:r>
              <a:rPr lang="en-US"/>
              <a:t>Grubunuzda, </a:t>
            </a:r>
            <a:endParaRPr/>
          </a:p>
          <a:p>
            <a:pPr indent="0" lvl="0" marL="0" marR="0" rtl="0" algn="l">
              <a:lnSpc>
                <a:spcPct val="90000"/>
              </a:lnSpc>
              <a:spcBef>
                <a:spcPts val="0"/>
              </a:spcBef>
              <a:spcAft>
                <a:spcPts val="0"/>
              </a:spcAft>
              <a:buSzPts val="2800"/>
              <a:buNone/>
            </a:pPr>
            <a:r>
              <a:t/>
            </a:r>
            <a:endParaRPr/>
          </a:p>
          <a:p>
            <a:pPr indent="0" lvl="0" marL="0" rtl="0" algn="l">
              <a:lnSpc>
                <a:spcPct val="100000"/>
              </a:lnSpc>
              <a:spcBef>
                <a:spcPts val="1200"/>
              </a:spcBef>
              <a:spcAft>
                <a:spcPts val="0"/>
              </a:spcAft>
              <a:buSzPts val="2800"/>
              <a:buNone/>
            </a:pPr>
            <a:r>
              <a:rPr lang="en-US"/>
              <a:t>program döngüsünün 5 aşaması boyunca gençlerin CPHA programlarına katılımını sağlama yollarını tartışın. </a:t>
            </a:r>
            <a:endParaRPr/>
          </a:p>
          <a:p>
            <a:pPr indent="0" lvl="0" marL="0" marR="0" rtl="0" algn="l">
              <a:lnSpc>
                <a:spcPct val="90000"/>
              </a:lnSpc>
              <a:spcBef>
                <a:spcPts val="1200"/>
              </a:spcBef>
              <a:spcAft>
                <a:spcPts val="0"/>
              </a:spcAft>
              <a:buSzPts val="2800"/>
              <a:buNone/>
            </a:pPr>
            <a:r>
              <a:t/>
            </a:r>
            <a:endParaRPr/>
          </a:p>
          <a:p>
            <a:pPr indent="0" lvl="0" marL="0" rtl="0" algn="l">
              <a:lnSpc>
                <a:spcPct val="100000"/>
              </a:lnSpc>
              <a:spcBef>
                <a:spcPts val="1200"/>
              </a:spcBef>
              <a:spcAft>
                <a:spcPts val="0"/>
              </a:spcAft>
              <a:buSzPts val="2800"/>
              <a:buNone/>
            </a:pPr>
            <a:r>
              <a:t/>
            </a:r>
            <a:endParaRPr sz="1000">
              <a:solidFill>
                <a:srgbClr val="000000"/>
              </a:solidFill>
              <a:latin typeface="Arial"/>
              <a:ea typeface="Arial"/>
              <a:cs typeface="Arial"/>
              <a:sym typeface="Arial"/>
            </a:endParaRPr>
          </a:p>
          <a:p>
            <a:pPr indent="0" lvl="0" marL="0" marR="0" rtl="0" algn="l">
              <a:lnSpc>
                <a:spcPct val="90000"/>
              </a:lnSpc>
              <a:spcBef>
                <a:spcPts val="1200"/>
              </a:spcBef>
              <a:spcAft>
                <a:spcPts val="0"/>
              </a:spcAft>
              <a:buSzPts val="2800"/>
              <a:buNone/>
            </a:pPr>
            <a:r>
              <a:t/>
            </a:r>
            <a:endParaRPr/>
          </a:p>
          <a:p>
            <a:pPr indent="0" lvl="0" marL="457200" rtl="0" algn="l">
              <a:lnSpc>
                <a:spcPct val="90000"/>
              </a:lnSpc>
              <a:spcBef>
                <a:spcPts val="0"/>
              </a:spcBef>
              <a:spcAft>
                <a:spcPts val="0"/>
              </a:spcAft>
              <a:buSzPts val="2800"/>
              <a:buNone/>
            </a:pPr>
            <a:r>
              <a:t/>
            </a:r>
            <a:endParaRPr/>
          </a:p>
        </p:txBody>
      </p:sp>
      <p:sp>
        <p:nvSpPr>
          <p:cNvPr id="686" name="Google Shape;686;g1140bdd51fb_0_7"/>
          <p:cNvSpPr txBox="1"/>
          <p:nvPr>
            <p:ph idx="3" type="body"/>
          </p:nvPr>
        </p:nvSpPr>
        <p:spPr>
          <a:xfrm>
            <a:off x="284417" y="528638"/>
            <a:ext cx="2970900" cy="4799400"/>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chemeClr val="lt1"/>
              </a:buClr>
              <a:buSzPts val="3600"/>
              <a:buNone/>
            </a:pPr>
            <a:r>
              <a:rPr lang="en-US"/>
              <a:t>Etkinlik talimatları</a:t>
            </a:r>
            <a:endParaRPr/>
          </a:p>
        </p:txBody>
      </p:sp>
    </p:spTree>
  </p:cSld>
  <p:clrMapOvr>
    <a:masterClrMapping/>
  </p:clrMapOvr>
</p:sld>
</file>

<file path=ppt/slides/slide6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90" name="Shape 690"/>
        <p:cNvGrpSpPr/>
        <p:nvPr/>
      </p:nvGrpSpPr>
      <p:grpSpPr>
        <a:xfrm>
          <a:off x="0" y="0"/>
          <a:ext cx="0" cy="0"/>
          <a:chOff x="0" y="0"/>
          <a:chExt cx="0" cy="0"/>
        </a:xfrm>
      </p:grpSpPr>
      <p:sp>
        <p:nvSpPr>
          <p:cNvPr id="691" name="Google Shape;691;p79"/>
          <p:cNvSpPr txBox="1"/>
          <p:nvPr>
            <p:ph idx="1" type="body"/>
          </p:nvPr>
        </p:nvSpPr>
        <p:spPr>
          <a:xfrm>
            <a:off x="4100513" y="528638"/>
            <a:ext cx="7300800" cy="1271700"/>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rgbClr val="026794"/>
              </a:buClr>
              <a:buSzPts val="3200"/>
              <a:buNone/>
            </a:pPr>
            <a:r>
              <a:rPr lang="en-US"/>
              <a:t>Yansıtıcı Uygulama</a:t>
            </a:r>
            <a:endParaRPr/>
          </a:p>
        </p:txBody>
      </p:sp>
      <p:sp>
        <p:nvSpPr>
          <p:cNvPr id="692" name="Google Shape;692;p79"/>
          <p:cNvSpPr txBox="1"/>
          <p:nvPr>
            <p:ph idx="2" type="body"/>
          </p:nvPr>
        </p:nvSpPr>
        <p:spPr>
          <a:xfrm>
            <a:off x="4100525" y="1717450"/>
            <a:ext cx="7300800" cy="4240200"/>
          </a:xfrm>
          <a:prstGeom prst="rect">
            <a:avLst/>
          </a:prstGeom>
          <a:noFill/>
          <a:ln>
            <a:noFill/>
          </a:ln>
        </p:spPr>
        <p:txBody>
          <a:bodyPr anchorCtr="0" anchor="t" bIns="45700" lIns="91425" spcFirstLastPara="1" rIns="91425" wrap="square" tIns="45700">
            <a:normAutofit/>
          </a:bodyPr>
          <a:lstStyle/>
          <a:p>
            <a:pPr indent="-406400" lvl="0" marL="457200" rtl="0" algn="l">
              <a:lnSpc>
                <a:spcPct val="90000"/>
              </a:lnSpc>
              <a:spcBef>
                <a:spcPts val="0"/>
              </a:spcBef>
              <a:spcAft>
                <a:spcPts val="0"/>
              </a:spcAft>
              <a:buSzPts val="2800"/>
              <a:buFont typeface="Arial"/>
              <a:buChar char="•"/>
            </a:pPr>
            <a:r>
              <a:rPr b="0" i="0" lang="en-US" u="none" strike="noStrike">
                <a:solidFill>
                  <a:srgbClr val="000000"/>
                </a:solidFill>
                <a:latin typeface="Arial"/>
                <a:ea typeface="Arial"/>
                <a:cs typeface="Arial"/>
                <a:sym typeface="Arial"/>
              </a:rPr>
              <a:t>Bu oturumdan sonra kendi bağlamınızdaki ergenler için neleri farklı yapacaksınız?</a:t>
            </a:r>
            <a:endParaRPr/>
          </a:p>
          <a:p>
            <a:pPr indent="-406400" lvl="0" marL="457200" rtl="0" algn="l">
              <a:lnSpc>
                <a:spcPct val="90000"/>
              </a:lnSpc>
              <a:spcBef>
                <a:spcPts val="0"/>
              </a:spcBef>
              <a:spcAft>
                <a:spcPts val="0"/>
              </a:spcAft>
              <a:buSzPts val="2800"/>
              <a:buFont typeface="Arial"/>
              <a:buChar char="•"/>
            </a:pPr>
            <a:r>
              <a:rPr b="0" i="0" lang="en-US" u="none" strike="noStrike">
                <a:solidFill>
                  <a:srgbClr val="000000"/>
                </a:solidFill>
                <a:latin typeface="Arial"/>
                <a:ea typeface="Arial"/>
                <a:cs typeface="Arial"/>
                <a:sym typeface="Arial"/>
              </a:rPr>
              <a:t>Bugün sizi </a:t>
            </a:r>
            <a:r>
              <a:rPr lang="en-US">
                <a:solidFill>
                  <a:srgbClr val="000000"/>
                </a:solidFill>
                <a:latin typeface="Arial"/>
                <a:ea typeface="Arial"/>
                <a:cs typeface="Arial"/>
                <a:sym typeface="Arial"/>
              </a:rPr>
              <a:t>neler şaşırttı</a:t>
            </a:r>
            <a:r>
              <a:rPr b="0" i="0" lang="en-US" u="none" strike="noStrike">
                <a:solidFill>
                  <a:srgbClr val="000000"/>
                </a:solidFill>
                <a:latin typeface="Arial"/>
                <a:ea typeface="Arial"/>
                <a:cs typeface="Arial"/>
                <a:sym typeface="Arial"/>
              </a:rPr>
              <a:t>?</a:t>
            </a:r>
            <a:endParaRPr/>
          </a:p>
          <a:p>
            <a:pPr indent="0" lvl="0" marL="0" rtl="0" algn="l">
              <a:lnSpc>
                <a:spcPct val="100000"/>
              </a:lnSpc>
              <a:spcBef>
                <a:spcPts val="1200"/>
              </a:spcBef>
              <a:spcAft>
                <a:spcPts val="0"/>
              </a:spcAft>
              <a:buSzPts val="2800"/>
              <a:buNone/>
            </a:pPr>
            <a:r>
              <a:t/>
            </a:r>
            <a:endParaRPr>
              <a:solidFill>
                <a:srgbClr val="000000"/>
              </a:solidFill>
              <a:latin typeface="Arial"/>
              <a:ea typeface="Arial"/>
              <a:cs typeface="Arial"/>
              <a:sym typeface="Arial"/>
            </a:endParaRPr>
          </a:p>
          <a:p>
            <a:pPr indent="0" lvl="0" marL="0" marR="0" rtl="0" algn="l">
              <a:lnSpc>
                <a:spcPct val="90000"/>
              </a:lnSpc>
              <a:spcBef>
                <a:spcPts val="1200"/>
              </a:spcBef>
              <a:spcAft>
                <a:spcPts val="0"/>
              </a:spcAft>
              <a:buSzPts val="2800"/>
              <a:buNone/>
            </a:pPr>
            <a:r>
              <a:t/>
            </a:r>
            <a:endParaRPr/>
          </a:p>
          <a:p>
            <a:pPr indent="0" lvl="0" marL="457200" rtl="0" algn="l">
              <a:lnSpc>
                <a:spcPct val="90000"/>
              </a:lnSpc>
              <a:spcBef>
                <a:spcPts val="0"/>
              </a:spcBef>
              <a:spcAft>
                <a:spcPts val="0"/>
              </a:spcAft>
              <a:buSzPts val="2800"/>
              <a:buNone/>
            </a:pPr>
            <a:r>
              <a:t/>
            </a:r>
            <a:endParaRPr/>
          </a:p>
        </p:txBody>
      </p:sp>
      <p:sp>
        <p:nvSpPr>
          <p:cNvPr id="693" name="Google Shape;693;p79"/>
          <p:cNvSpPr txBox="1"/>
          <p:nvPr>
            <p:ph idx="3" type="body"/>
          </p:nvPr>
        </p:nvSpPr>
        <p:spPr>
          <a:xfrm>
            <a:off x="284417" y="528638"/>
            <a:ext cx="2970900" cy="4799400"/>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chemeClr val="lt1"/>
              </a:buClr>
              <a:buSzPts val="3600"/>
              <a:buNone/>
            </a:pPr>
            <a:r>
              <a:rPr lang="en-US"/>
              <a:t>Ergenler için Programlama</a:t>
            </a:r>
            <a:endParaRPr/>
          </a:p>
        </p:txBody>
      </p:sp>
      <p:pic>
        <p:nvPicPr>
          <p:cNvPr descr="Reflective practice Education Reflective writing Learning Professional  development, Assert transparent background PNG clipart | HiClipart" id="694" name="Google Shape;694;p79"/>
          <p:cNvPicPr preferRelativeResize="0"/>
          <p:nvPr/>
        </p:nvPicPr>
        <p:blipFill rotWithShape="1">
          <a:blip r:embed="rId3">
            <a:alphaModFix/>
          </a:blip>
          <a:srcRect b="0" l="0" r="0" t="0"/>
          <a:stretch/>
        </p:blipFill>
        <p:spPr>
          <a:xfrm>
            <a:off x="9336494" y="4553060"/>
            <a:ext cx="2143125" cy="2143125"/>
          </a:xfrm>
          <a:prstGeom prst="rect">
            <a:avLst/>
          </a:prstGeom>
          <a:noFill/>
          <a:ln>
            <a:noFill/>
          </a:ln>
        </p:spPr>
      </p:pic>
    </p:spTree>
  </p:cSld>
  <p:clrMapOvr>
    <a:masterClrMapping/>
  </p:clrMapOvr>
</p:sld>
</file>

<file path=ppt/slides/slide6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99" name="Shape 699"/>
        <p:cNvGrpSpPr/>
        <p:nvPr/>
      </p:nvGrpSpPr>
      <p:grpSpPr>
        <a:xfrm>
          <a:off x="0" y="0"/>
          <a:ext cx="0" cy="0"/>
          <a:chOff x="0" y="0"/>
          <a:chExt cx="0" cy="0"/>
        </a:xfrm>
      </p:grpSpPr>
      <p:sp>
        <p:nvSpPr>
          <p:cNvPr id="700" name="Google Shape;700;p80"/>
          <p:cNvSpPr txBox="1"/>
          <p:nvPr>
            <p:ph type="title"/>
          </p:nvPr>
        </p:nvSpPr>
        <p:spPr>
          <a:xfrm>
            <a:off x="656023" y="365125"/>
            <a:ext cx="10515600"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accent3"/>
              </a:buClr>
              <a:buSzPts val="3600"/>
              <a:buFont typeface="Helvetica Neue"/>
              <a:buNone/>
            </a:pPr>
            <a:r>
              <a:rPr lang="en-US"/>
              <a:t>Erken Çocukluk Gelişimi (ECD)</a:t>
            </a:r>
            <a:endParaRPr/>
          </a:p>
        </p:txBody>
      </p:sp>
      <p:sp>
        <p:nvSpPr>
          <p:cNvPr id="701" name="Google Shape;701;p80"/>
          <p:cNvSpPr txBox="1"/>
          <p:nvPr>
            <p:ph idx="2" type="body"/>
          </p:nvPr>
        </p:nvSpPr>
        <p:spPr>
          <a:xfrm>
            <a:off x="656023" y="2072351"/>
            <a:ext cx="10820015" cy="3729037"/>
          </a:xfrm>
          <a:prstGeom prst="rect">
            <a:avLst/>
          </a:prstGeom>
          <a:noFill/>
          <a:ln>
            <a:noFill/>
          </a:ln>
        </p:spPr>
        <p:txBody>
          <a:bodyPr anchorCtr="0" anchor="t" bIns="45700" lIns="91425" spcFirstLastPara="1" rIns="91425" wrap="square" tIns="45700">
            <a:normAutofit fontScale="92500" lnSpcReduction="10000"/>
          </a:bodyPr>
          <a:lstStyle/>
          <a:p>
            <a:pPr indent="-406400" lvl="0" marL="457200" rtl="0" algn="l">
              <a:lnSpc>
                <a:spcPct val="90000"/>
              </a:lnSpc>
              <a:spcBef>
                <a:spcPts val="1000"/>
              </a:spcBef>
              <a:spcAft>
                <a:spcPts val="0"/>
              </a:spcAft>
              <a:buClr>
                <a:schemeClr val="accent1"/>
              </a:buClr>
              <a:buSzPct val="108108"/>
              <a:buChar char="•"/>
            </a:pPr>
            <a:r>
              <a:rPr lang="en-US">
                <a:solidFill>
                  <a:srgbClr val="000000"/>
                </a:solidFill>
                <a:latin typeface="Arial"/>
                <a:ea typeface="Arial"/>
                <a:cs typeface="Arial"/>
                <a:sym typeface="Arial"/>
              </a:rPr>
              <a:t>Hamilelikten 8 yaşına </a:t>
            </a:r>
            <a:r>
              <a:rPr b="0" i="0" lang="en-US" u="none" strike="noStrike">
                <a:solidFill>
                  <a:srgbClr val="000000"/>
                </a:solidFill>
                <a:latin typeface="Arial"/>
                <a:ea typeface="Arial"/>
                <a:cs typeface="Arial"/>
                <a:sym typeface="Arial"/>
              </a:rPr>
              <a:t>kadar olan dönemdir</a:t>
            </a:r>
            <a:endParaRPr/>
          </a:p>
          <a:p>
            <a:pPr indent="0" lvl="0" marL="50800" rtl="0" algn="l">
              <a:lnSpc>
                <a:spcPct val="90000"/>
              </a:lnSpc>
              <a:spcBef>
                <a:spcPts val="1000"/>
              </a:spcBef>
              <a:spcAft>
                <a:spcPts val="0"/>
              </a:spcAft>
              <a:buSzPct val="108108"/>
              <a:buNone/>
            </a:pPr>
            <a:r>
              <a:t/>
            </a:r>
            <a:endParaRPr b="0" i="0" u="none" strike="noStrike">
              <a:solidFill>
                <a:srgbClr val="000000"/>
              </a:solidFill>
              <a:latin typeface="Arial"/>
              <a:ea typeface="Arial"/>
              <a:cs typeface="Arial"/>
              <a:sym typeface="Arial"/>
            </a:endParaRPr>
          </a:p>
          <a:p>
            <a:pPr indent="-406400" lvl="0" marL="457200" rtl="0" algn="l">
              <a:lnSpc>
                <a:spcPct val="90000"/>
              </a:lnSpc>
              <a:spcBef>
                <a:spcPts val="1000"/>
              </a:spcBef>
              <a:spcAft>
                <a:spcPts val="0"/>
              </a:spcAft>
              <a:buClr>
                <a:schemeClr val="accent1"/>
              </a:buClr>
              <a:buSzPct val="108108"/>
              <a:buChar char="•"/>
            </a:pPr>
            <a:r>
              <a:rPr b="0" i="0" lang="en-US" u="none" strike="noStrike">
                <a:solidFill>
                  <a:srgbClr val="000000"/>
                </a:solidFill>
                <a:latin typeface="Arial"/>
                <a:ea typeface="Arial"/>
                <a:cs typeface="Arial"/>
                <a:sym typeface="Arial"/>
              </a:rPr>
              <a:t>Hızlı ve kritik bir gelişim dönemidir; beş yaşına kadar çocuğun beyninin %90'ı gelişir</a:t>
            </a:r>
            <a:endParaRPr/>
          </a:p>
          <a:p>
            <a:pPr indent="-228600" lvl="0" marL="457200" rtl="0" algn="l">
              <a:lnSpc>
                <a:spcPct val="90000"/>
              </a:lnSpc>
              <a:spcBef>
                <a:spcPts val="1000"/>
              </a:spcBef>
              <a:spcAft>
                <a:spcPts val="0"/>
              </a:spcAft>
              <a:buClr>
                <a:schemeClr val="accent1"/>
              </a:buClr>
              <a:buSzPct val="108108"/>
              <a:buNone/>
            </a:pPr>
            <a:r>
              <a:t/>
            </a:r>
            <a:endParaRPr>
              <a:solidFill>
                <a:srgbClr val="000000"/>
              </a:solidFill>
              <a:latin typeface="Arial"/>
              <a:ea typeface="Arial"/>
              <a:cs typeface="Arial"/>
              <a:sym typeface="Arial"/>
            </a:endParaRPr>
          </a:p>
          <a:p>
            <a:pPr indent="-406400" lvl="0" marL="457200" rtl="0" algn="l">
              <a:lnSpc>
                <a:spcPct val="90000"/>
              </a:lnSpc>
              <a:spcBef>
                <a:spcPts val="0"/>
              </a:spcBef>
              <a:spcAft>
                <a:spcPts val="0"/>
              </a:spcAft>
              <a:buSzPct val="108108"/>
              <a:buChar char="•"/>
            </a:pPr>
            <a:r>
              <a:rPr lang="en-US">
                <a:solidFill>
                  <a:srgbClr val="000000"/>
                </a:solidFill>
                <a:latin typeface="Arial"/>
                <a:ea typeface="Arial"/>
                <a:cs typeface="Arial"/>
                <a:sym typeface="Arial"/>
              </a:rPr>
              <a:t>Bu dönemde</a:t>
            </a:r>
            <a:r>
              <a:rPr b="0" i="0" lang="en-US" u="none" strike="noStrike">
                <a:solidFill>
                  <a:srgbClr val="000000"/>
                </a:solidFill>
                <a:latin typeface="Arial"/>
                <a:ea typeface="Arial"/>
                <a:cs typeface="Arial"/>
                <a:sym typeface="Arial"/>
              </a:rPr>
              <a:t> çocukların fiziksel, bilişsel, dil ve sosyal-duygusal gelişimleri ve tam potansiyellerine ulaşmaları için</a:t>
            </a:r>
            <a:r>
              <a:rPr lang="en-US">
                <a:solidFill>
                  <a:srgbClr val="000000"/>
                </a:solidFill>
                <a:latin typeface="Arial"/>
                <a:ea typeface="Arial"/>
                <a:cs typeface="Arial"/>
                <a:sym typeface="Arial"/>
              </a:rPr>
              <a:t> kaliteli bir beslenme hayati önem taşımaktadır.</a:t>
            </a:r>
            <a:endParaRPr/>
          </a:p>
          <a:p>
            <a:pPr indent="0" lvl="0" marL="50800" rtl="0" algn="l">
              <a:lnSpc>
                <a:spcPct val="90000"/>
              </a:lnSpc>
              <a:spcBef>
                <a:spcPts val="1000"/>
              </a:spcBef>
              <a:spcAft>
                <a:spcPts val="0"/>
              </a:spcAft>
              <a:buSzPct val="252252"/>
              <a:buNone/>
            </a:pPr>
            <a:br>
              <a:rPr lang="en-US" sz="1200"/>
            </a:br>
            <a:endParaRPr sz="1200"/>
          </a:p>
          <a:p>
            <a:pPr indent="0" lvl="0" marL="50800" rtl="0" algn="l">
              <a:lnSpc>
                <a:spcPct val="90000"/>
              </a:lnSpc>
              <a:spcBef>
                <a:spcPts val="1000"/>
              </a:spcBef>
              <a:spcAft>
                <a:spcPts val="0"/>
              </a:spcAft>
              <a:buSzPct val="108108"/>
              <a:buNone/>
            </a:pPr>
            <a:r>
              <a:t/>
            </a:r>
            <a:endParaRPr/>
          </a:p>
        </p:txBody>
      </p:sp>
    </p:spTree>
  </p:cSld>
  <p:clrMapOvr>
    <a:masterClrMapping/>
  </p:clrMapOvr>
</p:sld>
</file>

<file path=ppt/slides/slide6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06" name="Shape 706"/>
        <p:cNvGrpSpPr/>
        <p:nvPr/>
      </p:nvGrpSpPr>
      <p:grpSpPr>
        <a:xfrm>
          <a:off x="0" y="0"/>
          <a:ext cx="0" cy="0"/>
          <a:chOff x="0" y="0"/>
          <a:chExt cx="0" cy="0"/>
        </a:xfrm>
      </p:grpSpPr>
      <p:sp>
        <p:nvSpPr>
          <p:cNvPr id="707" name="Google Shape;707;p81"/>
          <p:cNvSpPr txBox="1"/>
          <p:nvPr>
            <p:ph type="title"/>
          </p:nvPr>
        </p:nvSpPr>
        <p:spPr>
          <a:xfrm>
            <a:off x="656023" y="365125"/>
            <a:ext cx="10515600"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accent3"/>
              </a:buClr>
              <a:buSzPts val="3600"/>
              <a:buFont typeface="Helvetica Neue"/>
              <a:buNone/>
            </a:pPr>
            <a:r>
              <a:rPr lang="en-US"/>
              <a:t>Çocuklar için sonuçları iyileştirmeye yönelik ilkeler</a:t>
            </a:r>
            <a:endParaRPr/>
          </a:p>
        </p:txBody>
      </p:sp>
      <p:sp>
        <p:nvSpPr>
          <p:cNvPr id="708" name="Google Shape;708;p81"/>
          <p:cNvSpPr txBox="1"/>
          <p:nvPr>
            <p:ph idx="2" type="body"/>
          </p:nvPr>
        </p:nvSpPr>
        <p:spPr>
          <a:xfrm>
            <a:off x="656023" y="2072351"/>
            <a:ext cx="10820015" cy="3729037"/>
          </a:xfrm>
          <a:prstGeom prst="rect">
            <a:avLst/>
          </a:prstGeom>
          <a:noFill/>
          <a:ln>
            <a:noFill/>
          </a:ln>
        </p:spPr>
        <p:txBody>
          <a:bodyPr anchorCtr="0" anchor="t" bIns="45700" lIns="91425" spcFirstLastPara="1" rIns="91425" wrap="square" tIns="45700">
            <a:normAutofit/>
          </a:bodyPr>
          <a:lstStyle/>
          <a:p>
            <a:pPr indent="-406400" lvl="0" marL="457200" rtl="0" algn="l">
              <a:lnSpc>
                <a:spcPct val="90000"/>
              </a:lnSpc>
              <a:spcBef>
                <a:spcPts val="0"/>
              </a:spcBef>
              <a:spcAft>
                <a:spcPts val="0"/>
              </a:spcAft>
              <a:buSzPts val="2800"/>
              <a:buFont typeface="Arial"/>
              <a:buChar char="•"/>
            </a:pPr>
            <a:r>
              <a:rPr b="0" i="0" lang="en-US" sz="3600" u="none" strike="noStrike">
                <a:solidFill>
                  <a:srgbClr val="000000"/>
                </a:solidFill>
                <a:latin typeface="Arial"/>
                <a:ea typeface="Arial"/>
                <a:cs typeface="Arial"/>
                <a:sym typeface="Arial"/>
              </a:rPr>
              <a:t>Duyarlı İlişkiyi Destekleyin</a:t>
            </a:r>
            <a:endParaRPr/>
          </a:p>
          <a:p>
            <a:pPr indent="-228600" lvl="0" marL="457200" rtl="0" algn="l">
              <a:lnSpc>
                <a:spcPct val="90000"/>
              </a:lnSpc>
              <a:spcBef>
                <a:spcPts val="0"/>
              </a:spcBef>
              <a:spcAft>
                <a:spcPts val="0"/>
              </a:spcAft>
              <a:buSzPts val="2800"/>
              <a:buFont typeface="Arial"/>
              <a:buNone/>
            </a:pPr>
            <a:r>
              <a:t/>
            </a:r>
            <a:endParaRPr b="0" i="0" sz="3600" u="none" strike="noStrike">
              <a:solidFill>
                <a:srgbClr val="000000"/>
              </a:solidFill>
              <a:latin typeface="Arial"/>
              <a:ea typeface="Arial"/>
              <a:cs typeface="Arial"/>
              <a:sym typeface="Arial"/>
            </a:endParaRPr>
          </a:p>
          <a:p>
            <a:pPr indent="-406400" lvl="0" marL="457200" rtl="0" algn="l">
              <a:lnSpc>
                <a:spcPct val="90000"/>
              </a:lnSpc>
              <a:spcBef>
                <a:spcPts val="0"/>
              </a:spcBef>
              <a:spcAft>
                <a:spcPts val="0"/>
              </a:spcAft>
              <a:buSzPts val="2800"/>
              <a:buFont typeface="Arial"/>
              <a:buChar char="•"/>
            </a:pPr>
            <a:r>
              <a:rPr b="0" i="0" lang="en-US" sz="3600" u="none" strike="noStrike">
                <a:solidFill>
                  <a:srgbClr val="000000"/>
                </a:solidFill>
                <a:latin typeface="Arial"/>
                <a:ea typeface="Arial"/>
                <a:cs typeface="Arial"/>
                <a:sym typeface="Arial"/>
              </a:rPr>
              <a:t>Temel Becerileri Güçlendirin</a:t>
            </a:r>
            <a:endParaRPr/>
          </a:p>
          <a:p>
            <a:pPr indent="0" lvl="0" marL="50800" rtl="0" algn="l">
              <a:lnSpc>
                <a:spcPct val="90000"/>
              </a:lnSpc>
              <a:spcBef>
                <a:spcPts val="0"/>
              </a:spcBef>
              <a:spcAft>
                <a:spcPts val="0"/>
              </a:spcAft>
              <a:buSzPts val="2800"/>
              <a:buNone/>
            </a:pPr>
            <a:r>
              <a:t/>
            </a:r>
            <a:endParaRPr b="0" i="0" sz="3600" u="none" strike="noStrike">
              <a:solidFill>
                <a:srgbClr val="000000"/>
              </a:solidFill>
              <a:latin typeface="Arial"/>
              <a:ea typeface="Arial"/>
              <a:cs typeface="Arial"/>
              <a:sym typeface="Arial"/>
            </a:endParaRPr>
          </a:p>
          <a:p>
            <a:pPr indent="-406400" lvl="0" marL="457200" rtl="0" algn="l">
              <a:lnSpc>
                <a:spcPct val="90000"/>
              </a:lnSpc>
              <a:spcBef>
                <a:spcPts val="0"/>
              </a:spcBef>
              <a:spcAft>
                <a:spcPts val="0"/>
              </a:spcAft>
              <a:buSzPts val="2800"/>
              <a:buFont typeface="Arial"/>
              <a:buChar char="•"/>
            </a:pPr>
            <a:r>
              <a:rPr b="0" i="0" lang="en-US" sz="3600" u="none" strike="noStrike">
                <a:solidFill>
                  <a:srgbClr val="000000"/>
                </a:solidFill>
                <a:latin typeface="Arial"/>
                <a:ea typeface="Arial"/>
                <a:cs typeface="Arial"/>
                <a:sym typeface="Arial"/>
              </a:rPr>
              <a:t>Stres Kaynaklarını Azaltın</a:t>
            </a:r>
            <a:endParaRPr/>
          </a:p>
          <a:p>
            <a:pPr indent="0" lvl="0" marL="50800" rtl="0" algn="l">
              <a:lnSpc>
                <a:spcPct val="90000"/>
              </a:lnSpc>
              <a:spcBef>
                <a:spcPts val="1000"/>
              </a:spcBef>
              <a:spcAft>
                <a:spcPts val="0"/>
              </a:spcAft>
              <a:buSzPts val="2800"/>
              <a:buNone/>
            </a:pPr>
            <a:r>
              <a:t/>
            </a:r>
            <a:endParaRPr/>
          </a:p>
        </p:txBody>
      </p:sp>
    </p:spTree>
  </p:cSld>
  <p:clrMapOvr>
    <a:masterClrMapping/>
  </p:clrMapOvr>
</p:sld>
</file>

<file path=ppt/slides/slide6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13" name="Shape 713"/>
        <p:cNvGrpSpPr/>
        <p:nvPr/>
      </p:nvGrpSpPr>
      <p:grpSpPr>
        <a:xfrm>
          <a:off x="0" y="0"/>
          <a:ext cx="0" cy="0"/>
          <a:chOff x="0" y="0"/>
          <a:chExt cx="0" cy="0"/>
        </a:xfrm>
      </p:grpSpPr>
      <p:sp>
        <p:nvSpPr>
          <p:cNvPr id="714" name="Google Shape;714;p82"/>
          <p:cNvSpPr txBox="1"/>
          <p:nvPr>
            <p:ph type="title"/>
          </p:nvPr>
        </p:nvSpPr>
        <p:spPr>
          <a:xfrm>
            <a:off x="656023" y="365125"/>
            <a:ext cx="10515600"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accent3"/>
              </a:buClr>
              <a:buSzPts val="3600"/>
              <a:buFont typeface="Helvetica Neue"/>
              <a:buNone/>
            </a:pPr>
            <a:r>
              <a:rPr lang="en-US"/>
              <a:t>ECD Programlama Grup Çalışması</a:t>
            </a:r>
            <a:endParaRPr/>
          </a:p>
        </p:txBody>
      </p:sp>
      <p:sp>
        <p:nvSpPr>
          <p:cNvPr id="715" name="Google Shape;715;p82"/>
          <p:cNvSpPr txBox="1"/>
          <p:nvPr>
            <p:ph idx="2" type="body"/>
          </p:nvPr>
        </p:nvSpPr>
        <p:spPr>
          <a:xfrm>
            <a:off x="656023" y="2072351"/>
            <a:ext cx="10820015" cy="3729037"/>
          </a:xfrm>
          <a:prstGeom prst="rect">
            <a:avLst/>
          </a:prstGeom>
          <a:noFill/>
          <a:ln>
            <a:noFill/>
          </a:ln>
        </p:spPr>
        <p:txBody>
          <a:bodyPr anchorCtr="0" anchor="t" bIns="45700" lIns="91425" spcFirstLastPara="1" rIns="91425" wrap="square" tIns="45700">
            <a:normAutofit lnSpcReduction="10000"/>
          </a:bodyPr>
          <a:lstStyle/>
          <a:p>
            <a:pPr indent="-406400" lvl="0" marL="457200" rtl="0" algn="l">
              <a:lnSpc>
                <a:spcPct val="100000"/>
              </a:lnSpc>
              <a:spcBef>
                <a:spcPts val="0"/>
              </a:spcBef>
              <a:spcAft>
                <a:spcPts val="0"/>
              </a:spcAft>
              <a:buSzPts val="2800"/>
              <a:buFont typeface="Arial"/>
              <a:buChar char="•"/>
            </a:pPr>
            <a:r>
              <a:rPr lang="en-US" sz="3600">
                <a:solidFill>
                  <a:srgbClr val="000000"/>
                </a:solidFill>
                <a:latin typeface="Arial"/>
                <a:ea typeface="Arial"/>
                <a:cs typeface="Arial"/>
                <a:sym typeface="Arial"/>
              </a:rPr>
              <a:t>Gruplarınızda vaka çalışmasını okuyun</a:t>
            </a:r>
            <a:endParaRPr/>
          </a:p>
          <a:p>
            <a:pPr indent="-228600" lvl="0" marL="457200" rtl="0" algn="l">
              <a:lnSpc>
                <a:spcPct val="100000"/>
              </a:lnSpc>
              <a:spcBef>
                <a:spcPts val="0"/>
              </a:spcBef>
              <a:spcAft>
                <a:spcPts val="0"/>
              </a:spcAft>
              <a:buSzPts val="2800"/>
              <a:buFont typeface="Arial"/>
              <a:buNone/>
            </a:pPr>
            <a:r>
              <a:t/>
            </a:r>
            <a:endParaRPr b="0" i="0" sz="3600" u="none" strike="noStrike">
              <a:solidFill>
                <a:srgbClr val="000000"/>
              </a:solidFill>
              <a:latin typeface="Arial"/>
              <a:ea typeface="Arial"/>
              <a:cs typeface="Arial"/>
              <a:sym typeface="Arial"/>
            </a:endParaRPr>
          </a:p>
          <a:p>
            <a:pPr indent="-406400" lvl="0" marL="457200" rtl="0" algn="l">
              <a:lnSpc>
                <a:spcPct val="100000"/>
              </a:lnSpc>
              <a:spcBef>
                <a:spcPts val="0"/>
              </a:spcBef>
              <a:spcAft>
                <a:spcPts val="0"/>
              </a:spcAft>
              <a:buSzPts val="2800"/>
              <a:buFont typeface="Arial"/>
              <a:buChar char="•"/>
            </a:pPr>
            <a:r>
              <a:rPr b="0" i="0" lang="en-US" sz="3600" u="none" strike="noStrike">
                <a:solidFill>
                  <a:srgbClr val="000000"/>
                </a:solidFill>
                <a:latin typeface="Arial"/>
                <a:ea typeface="Arial"/>
                <a:cs typeface="Arial"/>
                <a:sym typeface="Arial"/>
              </a:rPr>
              <a:t>Şunları tartışın: Tanımlanan programlardaki temel ECD hususları ve faaliyetleri nelerdi?</a:t>
            </a:r>
            <a:endParaRPr/>
          </a:p>
          <a:p>
            <a:pPr indent="-228600" lvl="0" marL="457200" rtl="0" algn="l">
              <a:lnSpc>
                <a:spcPct val="100000"/>
              </a:lnSpc>
              <a:spcBef>
                <a:spcPts val="0"/>
              </a:spcBef>
              <a:spcAft>
                <a:spcPts val="0"/>
              </a:spcAft>
              <a:buSzPts val="2800"/>
              <a:buFont typeface="Arial"/>
              <a:buNone/>
            </a:pPr>
            <a:r>
              <a:t/>
            </a:r>
            <a:endParaRPr sz="3600">
              <a:solidFill>
                <a:srgbClr val="000000"/>
              </a:solidFill>
              <a:latin typeface="Arial"/>
              <a:ea typeface="Arial"/>
              <a:cs typeface="Arial"/>
              <a:sym typeface="Arial"/>
            </a:endParaRPr>
          </a:p>
          <a:p>
            <a:pPr indent="-406400" lvl="0" marL="457200" rtl="0" algn="l">
              <a:lnSpc>
                <a:spcPct val="100000"/>
              </a:lnSpc>
              <a:spcBef>
                <a:spcPts val="0"/>
              </a:spcBef>
              <a:spcAft>
                <a:spcPts val="0"/>
              </a:spcAft>
              <a:buSzPts val="2800"/>
              <a:buFont typeface="Arial"/>
              <a:buChar char="•"/>
            </a:pPr>
            <a:r>
              <a:rPr lang="en-US" sz="3600">
                <a:solidFill>
                  <a:srgbClr val="000000"/>
                </a:solidFill>
                <a:latin typeface="Arial"/>
                <a:ea typeface="Arial"/>
                <a:cs typeface="Arial"/>
                <a:sym typeface="Arial"/>
              </a:rPr>
              <a:t>15 dakika sonra, herkesin katıldığı toplantıda sunum yapın</a:t>
            </a:r>
            <a:endParaRPr/>
          </a:p>
          <a:p>
            <a:pPr indent="0" lvl="0" marL="50800" rtl="0" algn="l">
              <a:lnSpc>
                <a:spcPct val="90000"/>
              </a:lnSpc>
              <a:spcBef>
                <a:spcPts val="1000"/>
              </a:spcBef>
              <a:spcAft>
                <a:spcPts val="0"/>
              </a:spcAft>
              <a:buSzPts val="2800"/>
              <a:buNone/>
            </a:pPr>
            <a:r>
              <a:t/>
            </a:r>
            <a:endParaRPr/>
          </a:p>
        </p:txBody>
      </p:sp>
    </p:spTree>
  </p:cSld>
  <p:clrMapOvr>
    <a:masterClrMapping/>
  </p:clrMapOvr>
</p:sld>
</file>

<file path=ppt/slides/slide6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20" name="Shape 720"/>
        <p:cNvGrpSpPr/>
        <p:nvPr/>
      </p:nvGrpSpPr>
      <p:grpSpPr>
        <a:xfrm>
          <a:off x="0" y="0"/>
          <a:ext cx="0" cy="0"/>
          <a:chOff x="0" y="0"/>
          <a:chExt cx="0" cy="0"/>
        </a:xfrm>
      </p:grpSpPr>
      <p:sp>
        <p:nvSpPr>
          <p:cNvPr id="721" name="Google Shape;721;p83"/>
          <p:cNvSpPr txBox="1"/>
          <p:nvPr>
            <p:ph type="title"/>
          </p:nvPr>
        </p:nvSpPr>
        <p:spPr>
          <a:xfrm>
            <a:off x="656023" y="365125"/>
            <a:ext cx="10515600"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accent3"/>
              </a:buClr>
              <a:buSzPts val="3600"/>
              <a:buFont typeface="Helvetica Neue"/>
              <a:buNone/>
            </a:pPr>
            <a:r>
              <a:rPr lang="en-US"/>
              <a:t>Düşünme Etkinliği</a:t>
            </a:r>
            <a:endParaRPr/>
          </a:p>
        </p:txBody>
      </p:sp>
      <p:sp>
        <p:nvSpPr>
          <p:cNvPr id="722" name="Google Shape;722;p83"/>
          <p:cNvSpPr txBox="1"/>
          <p:nvPr>
            <p:ph idx="2" type="body"/>
          </p:nvPr>
        </p:nvSpPr>
        <p:spPr>
          <a:xfrm>
            <a:off x="656023" y="2072351"/>
            <a:ext cx="10820015" cy="3729037"/>
          </a:xfrm>
          <a:prstGeom prst="rect">
            <a:avLst/>
          </a:prstGeom>
          <a:noFill/>
          <a:ln>
            <a:noFill/>
          </a:ln>
        </p:spPr>
        <p:txBody>
          <a:bodyPr anchorCtr="0" anchor="t" bIns="45700" lIns="91425" spcFirstLastPara="1" rIns="91425" wrap="square" tIns="45700">
            <a:normAutofit/>
          </a:bodyPr>
          <a:lstStyle/>
          <a:p>
            <a:pPr indent="-406400" lvl="0" marL="457200" rtl="0" algn="l">
              <a:lnSpc>
                <a:spcPct val="90000"/>
              </a:lnSpc>
              <a:spcBef>
                <a:spcPts val="0"/>
              </a:spcBef>
              <a:spcAft>
                <a:spcPts val="0"/>
              </a:spcAft>
              <a:buSzPts val="2800"/>
              <a:buFont typeface="Arial"/>
              <a:buChar char="•"/>
            </a:pPr>
            <a:r>
              <a:rPr b="0" i="0" lang="en-US" sz="3600" u="none" strike="noStrike">
                <a:solidFill>
                  <a:srgbClr val="000000"/>
                </a:solidFill>
                <a:latin typeface="Helvetica Neue"/>
                <a:ea typeface="Helvetica Neue"/>
                <a:cs typeface="Helvetica Neue"/>
                <a:sym typeface="Helvetica Neue"/>
              </a:rPr>
              <a:t>Erken çocukluk gelişimi insani yardım etkinlikleri programlarında çocuk koruma ile nasıl ilişkilidir? Peki ya </a:t>
            </a:r>
            <a:r>
              <a:rPr lang="en-US" sz="3600">
                <a:solidFill>
                  <a:srgbClr val="000000"/>
                </a:solidFill>
                <a:latin typeface="Helvetica Neue"/>
                <a:ea typeface="Helvetica Neue"/>
                <a:cs typeface="Helvetica Neue"/>
                <a:sym typeface="Helvetica Neue"/>
              </a:rPr>
              <a:t>sizin bağlamınızda?</a:t>
            </a:r>
            <a:endParaRPr/>
          </a:p>
          <a:p>
            <a:pPr indent="-228600" lvl="0" marL="457200" rtl="0" algn="l">
              <a:lnSpc>
                <a:spcPct val="90000"/>
              </a:lnSpc>
              <a:spcBef>
                <a:spcPts val="0"/>
              </a:spcBef>
              <a:spcAft>
                <a:spcPts val="0"/>
              </a:spcAft>
              <a:buSzPts val="2800"/>
              <a:buFont typeface="Arial"/>
              <a:buNone/>
            </a:pPr>
            <a:r>
              <a:t/>
            </a:r>
            <a:endParaRPr b="0" i="0" sz="3600" u="none" strike="noStrike">
              <a:solidFill>
                <a:srgbClr val="000000"/>
              </a:solidFill>
              <a:latin typeface="Helvetica Neue"/>
              <a:ea typeface="Helvetica Neue"/>
              <a:cs typeface="Helvetica Neue"/>
              <a:sym typeface="Helvetica Neue"/>
            </a:endParaRPr>
          </a:p>
          <a:p>
            <a:pPr indent="-406400" lvl="0" marL="457200" rtl="0" algn="l">
              <a:lnSpc>
                <a:spcPct val="90000"/>
              </a:lnSpc>
              <a:spcBef>
                <a:spcPts val="0"/>
              </a:spcBef>
              <a:spcAft>
                <a:spcPts val="0"/>
              </a:spcAft>
              <a:buSzPts val="2800"/>
              <a:buFont typeface="Arial"/>
              <a:buChar char="•"/>
            </a:pPr>
            <a:r>
              <a:rPr lang="en-US" sz="3600">
                <a:solidFill>
                  <a:srgbClr val="000000"/>
                </a:solidFill>
                <a:latin typeface="Helvetica Neue"/>
                <a:ea typeface="Helvetica Neue"/>
                <a:cs typeface="Helvetica Neue"/>
                <a:sym typeface="Helvetica Neue"/>
              </a:rPr>
              <a:t>Öğrendiklerinizin bir sonucu olarak atacağınız adımlar var mı?</a:t>
            </a:r>
            <a:endParaRPr/>
          </a:p>
        </p:txBody>
      </p:sp>
      <p:pic>
        <p:nvPicPr>
          <p:cNvPr descr="Reflective practice Education Reflective writing Learning Professional  development, Assert transparent background PNG clipart | HiClipart" id="723" name="Google Shape;723;p83"/>
          <p:cNvPicPr preferRelativeResize="0"/>
          <p:nvPr/>
        </p:nvPicPr>
        <p:blipFill rotWithShape="1">
          <a:blip r:embed="rId3">
            <a:alphaModFix/>
          </a:blip>
          <a:srcRect b="0" l="0" r="0" t="0"/>
          <a:stretch/>
        </p:blipFill>
        <p:spPr>
          <a:xfrm>
            <a:off x="9336494" y="4553060"/>
            <a:ext cx="2143125" cy="2143125"/>
          </a:xfrm>
          <a:prstGeom prst="rect">
            <a:avLst/>
          </a:prstGeom>
          <a:noFill/>
          <a:ln>
            <a:noFill/>
          </a:ln>
        </p:spPr>
      </p:pic>
    </p:spTree>
  </p:cSld>
  <p:clrMapOvr>
    <a:masterClrMapping/>
  </p:clrMapOvr>
</p:sld>
</file>

<file path=ppt/slides/slide6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27" name="Shape 727"/>
        <p:cNvGrpSpPr/>
        <p:nvPr/>
      </p:nvGrpSpPr>
      <p:grpSpPr>
        <a:xfrm>
          <a:off x="0" y="0"/>
          <a:ext cx="0" cy="0"/>
          <a:chOff x="0" y="0"/>
          <a:chExt cx="0" cy="0"/>
        </a:xfrm>
      </p:grpSpPr>
      <p:sp>
        <p:nvSpPr>
          <p:cNvPr id="728" name="Google Shape;728;p84"/>
          <p:cNvSpPr txBox="1"/>
          <p:nvPr>
            <p:ph idx="2" type="body"/>
          </p:nvPr>
        </p:nvSpPr>
        <p:spPr>
          <a:xfrm>
            <a:off x="3833829" y="645619"/>
            <a:ext cx="7924898" cy="5085329"/>
          </a:xfrm>
          <a:prstGeom prst="rect">
            <a:avLst/>
          </a:prstGeom>
          <a:noFill/>
          <a:ln>
            <a:noFill/>
          </a:ln>
        </p:spPr>
        <p:txBody>
          <a:bodyPr anchorCtr="0" anchor="t" bIns="45700" lIns="91425" spcFirstLastPara="1" rIns="91425" wrap="square" tIns="45700">
            <a:normAutofit/>
          </a:bodyPr>
          <a:lstStyle/>
          <a:p>
            <a:pPr indent="0" lvl="0" marL="0" rtl="0" algn="l">
              <a:lnSpc>
                <a:spcPct val="115000"/>
              </a:lnSpc>
              <a:spcBef>
                <a:spcPts val="0"/>
              </a:spcBef>
              <a:spcAft>
                <a:spcPts val="0"/>
              </a:spcAft>
              <a:buSzPts val="2800"/>
              <a:buNone/>
            </a:pPr>
            <a:r>
              <a:rPr b="0" i="0" lang="en-US" sz="2800" u="none" strike="noStrike">
                <a:solidFill>
                  <a:srgbClr val="000000"/>
                </a:solidFill>
                <a:latin typeface="Arial"/>
                <a:ea typeface="Arial"/>
                <a:cs typeface="Arial"/>
                <a:sym typeface="Arial"/>
              </a:rPr>
              <a:t>CVA, nakit transferlerinin veya mal veya hizmet kuponlarının alıcılara doğrudan sağlandığı tüm programları ifade eder.  Nakit ve </a:t>
            </a:r>
            <a:r>
              <a:rPr lang="en-US">
                <a:solidFill>
                  <a:srgbClr val="000000"/>
                </a:solidFill>
                <a:latin typeface="Arial"/>
                <a:ea typeface="Arial"/>
                <a:cs typeface="Arial"/>
                <a:sym typeface="Arial"/>
              </a:rPr>
              <a:t>Harcama Kartı</a:t>
            </a:r>
            <a:r>
              <a:rPr b="0" i="0" lang="en-US" sz="2800" u="none" strike="noStrike">
                <a:solidFill>
                  <a:srgbClr val="000000"/>
                </a:solidFill>
                <a:latin typeface="Arial"/>
                <a:ea typeface="Arial"/>
                <a:cs typeface="Arial"/>
                <a:sym typeface="Arial"/>
              </a:rPr>
              <a:t> Yardımı Yöntemleri şunları içerir: </a:t>
            </a:r>
            <a:endParaRPr/>
          </a:p>
          <a:p>
            <a:pPr indent="0" lvl="2" marL="914400" rtl="0" algn="l">
              <a:lnSpc>
                <a:spcPct val="115000"/>
              </a:lnSpc>
              <a:spcBef>
                <a:spcPts val="0"/>
              </a:spcBef>
              <a:spcAft>
                <a:spcPts val="0"/>
              </a:spcAft>
              <a:buSzPts val="2000"/>
              <a:buNone/>
            </a:pPr>
            <a:r>
              <a:rPr lang="en-US" sz="2800">
                <a:solidFill>
                  <a:srgbClr val="000000"/>
                </a:solidFill>
                <a:latin typeface="Arial"/>
                <a:ea typeface="Arial"/>
                <a:cs typeface="Arial"/>
                <a:sym typeface="Arial"/>
              </a:rPr>
              <a:t>- Nakit Transferleri</a:t>
            </a:r>
            <a:endParaRPr/>
          </a:p>
          <a:p>
            <a:pPr indent="0" lvl="2" marL="914400" rtl="0" algn="l">
              <a:lnSpc>
                <a:spcPct val="115000"/>
              </a:lnSpc>
              <a:spcBef>
                <a:spcPts val="0"/>
              </a:spcBef>
              <a:spcAft>
                <a:spcPts val="0"/>
              </a:spcAft>
              <a:buSzPts val="2000"/>
              <a:buNone/>
            </a:pPr>
            <a:r>
              <a:rPr lang="en-US" sz="2800">
                <a:solidFill>
                  <a:srgbClr val="000000"/>
                </a:solidFill>
                <a:latin typeface="Arial"/>
                <a:ea typeface="Arial"/>
                <a:cs typeface="Arial"/>
                <a:sym typeface="Arial"/>
              </a:rPr>
              <a:t>- Harcama Kartı</a:t>
            </a:r>
            <a:endParaRPr/>
          </a:p>
          <a:p>
            <a:pPr indent="0" lvl="2" marL="914400" rtl="0" algn="l">
              <a:lnSpc>
                <a:spcPct val="115000"/>
              </a:lnSpc>
              <a:spcBef>
                <a:spcPts val="0"/>
              </a:spcBef>
              <a:spcAft>
                <a:spcPts val="0"/>
              </a:spcAft>
              <a:buSzPts val="2000"/>
              <a:buNone/>
            </a:pPr>
            <a:r>
              <a:rPr lang="en-US" sz="2800">
                <a:solidFill>
                  <a:srgbClr val="000000"/>
                </a:solidFill>
                <a:latin typeface="Arial"/>
                <a:ea typeface="Arial"/>
                <a:cs typeface="Arial"/>
                <a:sym typeface="Arial"/>
              </a:rPr>
              <a:t>- Ayni (ürün olarak)</a:t>
            </a:r>
            <a:endParaRPr/>
          </a:p>
          <a:p>
            <a:pPr indent="0" lvl="2" marL="914400" rtl="0" algn="l">
              <a:lnSpc>
                <a:spcPct val="115000"/>
              </a:lnSpc>
              <a:spcBef>
                <a:spcPts val="0"/>
              </a:spcBef>
              <a:spcAft>
                <a:spcPts val="0"/>
              </a:spcAft>
              <a:buSzPts val="2000"/>
              <a:buNone/>
            </a:pPr>
            <a:r>
              <a:rPr lang="en-US" sz="2800">
                <a:solidFill>
                  <a:srgbClr val="000000"/>
                </a:solidFill>
                <a:latin typeface="Arial"/>
                <a:ea typeface="Arial"/>
                <a:cs typeface="Arial"/>
                <a:sym typeface="Arial"/>
              </a:rPr>
              <a:t>- Hizmet Sağlama</a:t>
            </a:r>
            <a:endParaRPr/>
          </a:p>
        </p:txBody>
      </p:sp>
      <p:sp>
        <p:nvSpPr>
          <p:cNvPr id="729" name="Google Shape;729;p84"/>
          <p:cNvSpPr txBox="1"/>
          <p:nvPr>
            <p:ph idx="3" type="body"/>
          </p:nvPr>
        </p:nvSpPr>
        <p:spPr>
          <a:xfrm>
            <a:off x="284417" y="528638"/>
            <a:ext cx="2970900" cy="4799400"/>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chemeClr val="lt1"/>
              </a:buClr>
              <a:buSzPts val="3600"/>
              <a:buNone/>
            </a:pPr>
            <a:r>
              <a:rPr lang="en-US"/>
              <a:t>Nakit ve Harcama Kartı (CVA) Yardımı</a:t>
            </a:r>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9" name="Shape 259"/>
        <p:cNvGrpSpPr/>
        <p:nvPr/>
      </p:nvGrpSpPr>
      <p:grpSpPr>
        <a:xfrm>
          <a:off x="0" y="0"/>
          <a:ext cx="0" cy="0"/>
          <a:chOff x="0" y="0"/>
          <a:chExt cx="0" cy="0"/>
        </a:xfrm>
      </p:grpSpPr>
      <p:sp>
        <p:nvSpPr>
          <p:cNvPr id="260" name="Google Shape;260;p3"/>
          <p:cNvSpPr txBox="1"/>
          <p:nvPr>
            <p:ph type="title"/>
          </p:nvPr>
        </p:nvSpPr>
        <p:spPr>
          <a:xfrm>
            <a:off x="656023" y="365125"/>
            <a:ext cx="10515600" cy="1325700"/>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accent3"/>
              </a:buClr>
              <a:buSzPts val="3600"/>
              <a:buFont typeface="Helvetica Neue"/>
              <a:buNone/>
            </a:pPr>
            <a:r>
              <a:rPr lang="en-US"/>
              <a:t>Yansıtıcı Uygulama</a:t>
            </a:r>
            <a:endParaRPr/>
          </a:p>
        </p:txBody>
      </p:sp>
      <p:sp>
        <p:nvSpPr>
          <p:cNvPr id="261" name="Google Shape;261;p3"/>
          <p:cNvSpPr txBox="1"/>
          <p:nvPr>
            <p:ph idx="1" type="body"/>
          </p:nvPr>
        </p:nvSpPr>
        <p:spPr>
          <a:xfrm>
            <a:off x="715964" y="2614611"/>
            <a:ext cx="10820100" cy="1510821"/>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chemeClr val="accent1"/>
              </a:buClr>
              <a:buSzPts val="2800"/>
              <a:buNone/>
            </a:pPr>
            <a:r>
              <a:rPr b="0" i="0" lang="en-US" sz="2800" u="none" strike="noStrike">
                <a:solidFill>
                  <a:srgbClr val="000000"/>
                </a:solidFill>
                <a:latin typeface="Arial"/>
                <a:ea typeface="Arial"/>
                <a:cs typeface="Arial"/>
                <a:sym typeface="Arial"/>
              </a:rPr>
              <a:t>İnsani Yardım Faaliyetlerinde Çocuk Koruma mevcut rolünüz ve çalıştığınız </a:t>
            </a:r>
            <a:r>
              <a:rPr b="0" lang="en-US">
                <a:solidFill>
                  <a:srgbClr val="000000"/>
                </a:solidFill>
                <a:latin typeface="Arial"/>
                <a:ea typeface="Arial"/>
                <a:cs typeface="Arial"/>
                <a:sym typeface="Arial"/>
              </a:rPr>
              <a:t>saha </a:t>
            </a:r>
            <a:r>
              <a:rPr b="0" i="0" lang="en-US" sz="2800" u="none" strike="noStrike">
                <a:solidFill>
                  <a:srgbClr val="000000"/>
                </a:solidFill>
                <a:latin typeface="Arial"/>
                <a:ea typeface="Arial"/>
                <a:cs typeface="Arial"/>
                <a:sym typeface="Arial"/>
              </a:rPr>
              <a:t>açısından ne kadar önemli?</a:t>
            </a:r>
            <a:endParaRPr/>
          </a:p>
        </p:txBody>
      </p:sp>
      <p:pic>
        <p:nvPicPr>
          <p:cNvPr descr="Reflective practice Education Reflective writing Learning Professional  development, Assert transparent background PNG clipart | HiClipart" id="262" name="Google Shape;262;p3"/>
          <p:cNvPicPr preferRelativeResize="0"/>
          <p:nvPr/>
        </p:nvPicPr>
        <p:blipFill rotWithShape="1">
          <a:blip r:embed="rId3">
            <a:alphaModFix/>
          </a:blip>
          <a:srcRect b="0" l="0" r="0" t="0"/>
          <a:stretch/>
        </p:blipFill>
        <p:spPr>
          <a:xfrm>
            <a:off x="1026596" y="4515847"/>
            <a:ext cx="2143125" cy="2143125"/>
          </a:xfrm>
          <a:prstGeom prst="rect">
            <a:avLst/>
          </a:prstGeom>
          <a:noFill/>
          <a:ln>
            <a:noFill/>
          </a:ln>
        </p:spPr>
      </p:pic>
    </p:spTree>
  </p:cSld>
  <p:clrMapOvr>
    <a:masterClrMapping/>
  </p:clrMapOvr>
</p:sld>
</file>

<file path=ppt/slides/slide7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33" name="Shape 733"/>
        <p:cNvGrpSpPr/>
        <p:nvPr/>
      </p:nvGrpSpPr>
      <p:grpSpPr>
        <a:xfrm>
          <a:off x="0" y="0"/>
          <a:ext cx="0" cy="0"/>
          <a:chOff x="0" y="0"/>
          <a:chExt cx="0" cy="0"/>
        </a:xfrm>
      </p:grpSpPr>
      <p:sp>
        <p:nvSpPr>
          <p:cNvPr id="734" name="Google Shape;734;p85"/>
          <p:cNvSpPr txBox="1"/>
          <p:nvPr>
            <p:ph idx="1" type="body"/>
          </p:nvPr>
        </p:nvSpPr>
        <p:spPr>
          <a:xfrm>
            <a:off x="4100513" y="528638"/>
            <a:ext cx="7300912" cy="1271587"/>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chemeClr val="accent6"/>
              </a:buClr>
              <a:buSzPts val="2800"/>
              <a:buNone/>
            </a:pPr>
            <a:r>
              <a:rPr lang="en-US"/>
              <a:t> </a:t>
            </a:r>
            <a:endParaRPr/>
          </a:p>
        </p:txBody>
      </p:sp>
      <p:sp>
        <p:nvSpPr>
          <p:cNvPr id="735" name="Google Shape;735;p85"/>
          <p:cNvSpPr txBox="1"/>
          <p:nvPr>
            <p:ph idx="2" type="body"/>
          </p:nvPr>
        </p:nvSpPr>
        <p:spPr>
          <a:xfrm>
            <a:off x="4100513" y="2400300"/>
            <a:ext cx="7300912" cy="2128838"/>
          </a:xfrm>
          <a:prstGeom prst="rect">
            <a:avLst/>
          </a:prstGeom>
          <a:noFill/>
          <a:ln>
            <a:noFill/>
          </a:ln>
        </p:spPr>
        <p:txBody>
          <a:bodyPr anchorCtr="0" anchor="t" bIns="45700" lIns="91425" spcFirstLastPara="1" rIns="91425" wrap="square" tIns="45700">
            <a:normAutofit/>
          </a:bodyPr>
          <a:lstStyle/>
          <a:p>
            <a:pPr indent="-50800" lvl="0" marL="228600" rtl="0" algn="l">
              <a:lnSpc>
                <a:spcPct val="90000"/>
              </a:lnSpc>
              <a:spcBef>
                <a:spcPts val="0"/>
              </a:spcBef>
              <a:spcAft>
                <a:spcPts val="0"/>
              </a:spcAft>
              <a:buClr>
                <a:schemeClr val="accent6"/>
              </a:buClr>
              <a:buSzPts val="2800"/>
              <a:buNone/>
            </a:pPr>
            <a:r>
              <a:rPr lang="en-US"/>
              <a:t> </a:t>
            </a:r>
            <a:endParaRPr/>
          </a:p>
        </p:txBody>
      </p:sp>
      <p:sp>
        <p:nvSpPr>
          <p:cNvPr id="736" name="Google Shape;736;p85"/>
          <p:cNvSpPr txBox="1"/>
          <p:nvPr>
            <p:ph idx="3" type="body"/>
          </p:nvPr>
        </p:nvSpPr>
        <p:spPr>
          <a:xfrm>
            <a:off x="284417" y="528638"/>
            <a:ext cx="2970847" cy="4799266"/>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chemeClr val="lt1"/>
              </a:buClr>
              <a:buSzPts val="3600"/>
              <a:buNone/>
            </a:pPr>
            <a:r>
              <a:rPr lang="en-US"/>
              <a:t>Nakit ve Harcama Kartı Yardımı</a:t>
            </a:r>
            <a:endParaRPr/>
          </a:p>
        </p:txBody>
      </p:sp>
      <p:pic>
        <p:nvPicPr>
          <p:cNvPr id="737" name="Google Shape;737;p85"/>
          <p:cNvPicPr preferRelativeResize="0"/>
          <p:nvPr/>
        </p:nvPicPr>
        <p:blipFill rotWithShape="1">
          <a:blip r:embed="rId3">
            <a:alphaModFix/>
          </a:blip>
          <a:srcRect b="0" l="0" r="0" t="0"/>
          <a:stretch/>
        </p:blipFill>
        <p:spPr>
          <a:xfrm>
            <a:off x="5269250" y="0"/>
            <a:ext cx="4964450" cy="6755276"/>
          </a:xfrm>
          <a:prstGeom prst="rect">
            <a:avLst/>
          </a:prstGeom>
          <a:noFill/>
          <a:ln>
            <a:noFill/>
          </a:ln>
        </p:spPr>
      </p:pic>
    </p:spTree>
  </p:cSld>
  <p:clrMapOvr>
    <a:masterClrMapping/>
  </p:clrMapOvr>
</p:sld>
</file>

<file path=ppt/slides/slide7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41" name="Shape 741"/>
        <p:cNvGrpSpPr/>
        <p:nvPr/>
      </p:nvGrpSpPr>
      <p:grpSpPr>
        <a:xfrm>
          <a:off x="0" y="0"/>
          <a:ext cx="0" cy="0"/>
          <a:chOff x="0" y="0"/>
          <a:chExt cx="0" cy="0"/>
        </a:xfrm>
      </p:grpSpPr>
      <p:sp>
        <p:nvSpPr>
          <p:cNvPr id="742" name="Google Shape;742;g1140bdd51fb_0_15"/>
          <p:cNvSpPr txBox="1"/>
          <p:nvPr>
            <p:ph idx="1" type="body"/>
          </p:nvPr>
        </p:nvSpPr>
        <p:spPr>
          <a:xfrm>
            <a:off x="4100513" y="528638"/>
            <a:ext cx="7300800" cy="1271700"/>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chemeClr val="accent6"/>
              </a:buClr>
              <a:buSzPts val="3200"/>
              <a:buNone/>
            </a:pPr>
            <a:r>
              <a:rPr lang="en-US"/>
              <a:t>Çocuk koruma için doğrudan ve dolaylı sonuçlar</a:t>
            </a:r>
            <a:endParaRPr/>
          </a:p>
        </p:txBody>
      </p:sp>
      <p:sp>
        <p:nvSpPr>
          <p:cNvPr id="743" name="Google Shape;743;g1140bdd51fb_0_15"/>
          <p:cNvSpPr txBox="1"/>
          <p:nvPr>
            <p:ph idx="2" type="body"/>
          </p:nvPr>
        </p:nvSpPr>
        <p:spPr>
          <a:xfrm>
            <a:off x="4100525" y="1886476"/>
            <a:ext cx="7300800" cy="3590700"/>
          </a:xfrm>
          <a:prstGeom prst="rect">
            <a:avLst/>
          </a:prstGeom>
          <a:noFill/>
          <a:ln>
            <a:noFill/>
          </a:ln>
        </p:spPr>
        <p:txBody>
          <a:bodyPr anchorCtr="0" anchor="t" bIns="45700" lIns="91425" spcFirstLastPara="1" rIns="91425" wrap="square" tIns="45700">
            <a:normAutofit lnSpcReduction="10000"/>
          </a:bodyPr>
          <a:lstStyle/>
          <a:p>
            <a:pPr indent="0" lvl="0" marL="0" rtl="0" algn="l">
              <a:lnSpc>
                <a:spcPct val="115000"/>
              </a:lnSpc>
              <a:spcBef>
                <a:spcPts val="0"/>
              </a:spcBef>
              <a:spcAft>
                <a:spcPts val="0"/>
              </a:spcAft>
              <a:buSzPts val="2800"/>
              <a:buNone/>
            </a:pPr>
            <a:r>
              <a:rPr lang="en-US"/>
              <a:t>Gruplarınız ile:</a:t>
            </a:r>
            <a:endParaRPr/>
          </a:p>
          <a:p>
            <a:pPr indent="-406400" lvl="0" marL="457200" marR="0" rtl="0" algn="l">
              <a:lnSpc>
                <a:spcPct val="115000"/>
              </a:lnSpc>
              <a:spcBef>
                <a:spcPts val="0"/>
              </a:spcBef>
              <a:spcAft>
                <a:spcPts val="0"/>
              </a:spcAft>
              <a:buSzPts val="2800"/>
              <a:buChar char="•"/>
            </a:pPr>
            <a:r>
              <a:rPr lang="en-US"/>
              <a:t>Vaka çalışmalarını okuyun</a:t>
            </a:r>
            <a:endParaRPr/>
          </a:p>
          <a:p>
            <a:pPr indent="-406400" lvl="0" marL="457200" marR="0" rtl="0" algn="l">
              <a:lnSpc>
                <a:spcPct val="115000"/>
              </a:lnSpc>
              <a:spcBef>
                <a:spcPts val="0"/>
              </a:spcBef>
              <a:spcAft>
                <a:spcPts val="0"/>
              </a:spcAft>
              <a:buSzPts val="2800"/>
              <a:buChar char="•"/>
            </a:pPr>
            <a:r>
              <a:rPr lang="en-US"/>
              <a:t>Çocuk koruma sonuçları üzerinde hangilerinin </a:t>
            </a:r>
            <a:r>
              <a:rPr b="1" lang="en-US"/>
              <a:t>doğrudan </a:t>
            </a:r>
            <a:r>
              <a:rPr lang="en-US"/>
              <a:t>ve hangilerinin </a:t>
            </a:r>
            <a:r>
              <a:rPr b="1" lang="en-US"/>
              <a:t>dolaylı</a:t>
            </a:r>
            <a:r>
              <a:rPr lang="en-US"/>
              <a:t> etkisi olduğuna karar verin</a:t>
            </a:r>
            <a:endParaRPr/>
          </a:p>
          <a:p>
            <a:pPr indent="-406400" lvl="0" marL="457200" marR="0" rtl="0" algn="l">
              <a:lnSpc>
                <a:spcPct val="115000"/>
              </a:lnSpc>
              <a:spcBef>
                <a:spcPts val="0"/>
              </a:spcBef>
              <a:spcAft>
                <a:spcPts val="0"/>
              </a:spcAft>
              <a:buSzPts val="2800"/>
              <a:buChar char="•"/>
            </a:pPr>
            <a:r>
              <a:rPr lang="en-US"/>
              <a:t>15 dk.</a:t>
            </a:r>
            <a:endParaRPr/>
          </a:p>
          <a:p>
            <a:pPr indent="0" lvl="0" marL="457200" marR="0" rtl="0" algn="l">
              <a:lnSpc>
                <a:spcPct val="115000"/>
              </a:lnSpc>
              <a:spcBef>
                <a:spcPts val="0"/>
              </a:spcBef>
              <a:spcAft>
                <a:spcPts val="0"/>
              </a:spcAft>
              <a:buSzPts val="2800"/>
              <a:buNone/>
            </a:pPr>
            <a:r>
              <a:t/>
            </a:r>
            <a:endParaRPr/>
          </a:p>
          <a:p>
            <a:pPr indent="0" lvl="0" marL="0" marR="0" rtl="0" algn="l">
              <a:lnSpc>
                <a:spcPct val="90000"/>
              </a:lnSpc>
              <a:spcBef>
                <a:spcPts val="0"/>
              </a:spcBef>
              <a:spcAft>
                <a:spcPts val="0"/>
              </a:spcAft>
              <a:buSzPts val="2800"/>
              <a:buNone/>
            </a:pPr>
            <a:r>
              <a:t/>
            </a:r>
            <a:endParaRPr/>
          </a:p>
        </p:txBody>
      </p:sp>
      <p:sp>
        <p:nvSpPr>
          <p:cNvPr id="744" name="Google Shape;744;g1140bdd51fb_0_15"/>
          <p:cNvSpPr txBox="1"/>
          <p:nvPr>
            <p:ph idx="3" type="body"/>
          </p:nvPr>
        </p:nvSpPr>
        <p:spPr>
          <a:xfrm>
            <a:off x="284417" y="528638"/>
            <a:ext cx="2970900" cy="4799400"/>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chemeClr val="lt1"/>
              </a:buClr>
              <a:buSzPts val="3600"/>
              <a:buNone/>
            </a:pPr>
            <a:r>
              <a:rPr lang="en-US"/>
              <a:t>Etkinlik talimatları</a:t>
            </a:r>
            <a:endParaRPr/>
          </a:p>
        </p:txBody>
      </p:sp>
    </p:spTree>
  </p:cSld>
  <p:clrMapOvr>
    <a:masterClrMapping/>
  </p:clrMapOvr>
</p:sld>
</file>

<file path=ppt/slides/slide7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48" name="Shape 748"/>
        <p:cNvGrpSpPr/>
        <p:nvPr/>
      </p:nvGrpSpPr>
      <p:grpSpPr>
        <a:xfrm>
          <a:off x="0" y="0"/>
          <a:ext cx="0" cy="0"/>
          <a:chOff x="0" y="0"/>
          <a:chExt cx="0" cy="0"/>
        </a:xfrm>
      </p:grpSpPr>
      <p:sp>
        <p:nvSpPr>
          <p:cNvPr id="749" name="Google Shape;749;p86"/>
          <p:cNvSpPr txBox="1"/>
          <p:nvPr>
            <p:ph idx="1" type="body"/>
          </p:nvPr>
        </p:nvSpPr>
        <p:spPr>
          <a:xfrm>
            <a:off x="4100513" y="528638"/>
            <a:ext cx="7300800" cy="1271700"/>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chemeClr val="accent6"/>
              </a:buClr>
              <a:buSzPts val="3200"/>
              <a:buNone/>
            </a:pPr>
            <a:r>
              <a:rPr lang="en-US"/>
              <a:t>Şartlı ve şartsız nakit transferleri</a:t>
            </a:r>
            <a:endParaRPr/>
          </a:p>
        </p:txBody>
      </p:sp>
      <p:sp>
        <p:nvSpPr>
          <p:cNvPr id="750" name="Google Shape;750;p86"/>
          <p:cNvSpPr txBox="1"/>
          <p:nvPr>
            <p:ph idx="2" type="body"/>
          </p:nvPr>
        </p:nvSpPr>
        <p:spPr>
          <a:xfrm>
            <a:off x="4100525" y="1886475"/>
            <a:ext cx="7300800" cy="4035860"/>
          </a:xfrm>
          <a:prstGeom prst="rect">
            <a:avLst/>
          </a:prstGeom>
          <a:noFill/>
          <a:ln>
            <a:noFill/>
          </a:ln>
        </p:spPr>
        <p:txBody>
          <a:bodyPr anchorCtr="0" anchor="t" bIns="45700" lIns="91425" spcFirstLastPara="1" rIns="91425" wrap="square" tIns="45700">
            <a:normAutofit fontScale="92500" lnSpcReduction="10000"/>
          </a:bodyPr>
          <a:lstStyle/>
          <a:p>
            <a:pPr indent="0" lvl="0" marL="0" rtl="0" algn="l">
              <a:lnSpc>
                <a:spcPct val="115000"/>
              </a:lnSpc>
              <a:spcBef>
                <a:spcPts val="0"/>
              </a:spcBef>
              <a:spcAft>
                <a:spcPts val="0"/>
              </a:spcAft>
              <a:buSzPct val="108108"/>
              <a:buNone/>
            </a:pPr>
            <a:r>
              <a:rPr b="1" i="0" lang="en-US" sz="2800" u="none" strike="noStrike">
                <a:solidFill>
                  <a:srgbClr val="000000"/>
                </a:solidFill>
                <a:latin typeface="Arial"/>
                <a:ea typeface="Arial"/>
                <a:cs typeface="Arial"/>
                <a:sym typeface="Arial"/>
              </a:rPr>
              <a:t>Şartsız transferler </a:t>
            </a:r>
            <a:r>
              <a:rPr b="0" i="0" lang="en-US" sz="2800" u="none" strike="noStrike">
                <a:solidFill>
                  <a:srgbClr val="000000"/>
                </a:solidFill>
                <a:latin typeface="Arial"/>
                <a:ea typeface="Arial"/>
                <a:cs typeface="Arial"/>
                <a:sym typeface="Arial"/>
              </a:rPr>
              <a:t>yararlanıcılara, alıcının yardımı almak için herhangi bir şey yapmasına gerek kalmadan sağlanır.</a:t>
            </a:r>
            <a:endParaRPr/>
          </a:p>
          <a:p>
            <a:pPr indent="0" lvl="0" marL="0" rtl="0" algn="l">
              <a:lnSpc>
                <a:spcPct val="115000"/>
              </a:lnSpc>
              <a:spcBef>
                <a:spcPts val="0"/>
              </a:spcBef>
              <a:spcAft>
                <a:spcPts val="0"/>
              </a:spcAft>
              <a:buSzPct val="108108"/>
              <a:buNone/>
            </a:pPr>
            <a:r>
              <a:t/>
            </a:r>
            <a:endParaRPr>
              <a:solidFill>
                <a:srgbClr val="000000"/>
              </a:solidFill>
              <a:latin typeface="Arial"/>
              <a:ea typeface="Arial"/>
              <a:cs typeface="Arial"/>
              <a:sym typeface="Arial"/>
            </a:endParaRPr>
          </a:p>
          <a:p>
            <a:pPr indent="0" lvl="0" marL="0" rtl="0" algn="l">
              <a:lnSpc>
                <a:spcPct val="115000"/>
              </a:lnSpc>
              <a:spcBef>
                <a:spcPts val="0"/>
              </a:spcBef>
              <a:spcAft>
                <a:spcPts val="0"/>
              </a:spcAft>
              <a:buSzPct val="108108"/>
              <a:buNone/>
            </a:pPr>
            <a:r>
              <a:rPr b="0" i="0" lang="en-US" sz="2800" u="none" strike="noStrike">
                <a:solidFill>
                  <a:srgbClr val="000000"/>
                </a:solidFill>
                <a:latin typeface="Arial"/>
                <a:ea typeface="Arial"/>
                <a:cs typeface="Arial"/>
                <a:sym typeface="Arial"/>
              </a:rPr>
              <a:t>Bir </a:t>
            </a:r>
            <a:r>
              <a:rPr b="1" i="0" lang="en-US" sz="2800" u="none" strike="noStrike">
                <a:solidFill>
                  <a:srgbClr val="000000"/>
                </a:solidFill>
                <a:latin typeface="Arial"/>
                <a:ea typeface="Arial"/>
                <a:cs typeface="Arial"/>
                <a:sym typeface="Arial"/>
              </a:rPr>
              <a:t>şartlı transfer </a:t>
            </a:r>
            <a:r>
              <a:rPr b="0" i="0" lang="en-US" sz="2800" u="none" strike="noStrike">
                <a:solidFill>
                  <a:srgbClr val="000000"/>
                </a:solidFill>
                <a:latin typeface="Arial"/>
                <a:ea typeface="Arial"/>
                <a:cs typeface="Arial"/>
                <a:sym typeface="Arial"/>
              </a:rPr>
              <a:t>yardım alabilmek için yararlanıcıların belirli bir eylemi/faaliyeti (örneğin okula gitmek, barınak inşa etmek, beslenme taramalarına katılmak, iş üstlenmek, eğitimler vb.) yerine getirmesini gerektirir</a:t>
            </a:r>
            <a:endParaRPr/>
          </a:p>
          <a:p>
            <a:pPr indent="0" lvl="0" marL="0" marR="0" rtl="0" algn="l">
              <a:lnSpc>
                <a:spcPct val="90000"/>
              </a:lnSpc>
              <a:spcBef>
                <a:spcPts val="0"/>
              </a:spcBef>
              <a:spcAft>
                <a:spcPts val="0"/>
              </a:spcAft>
              <a:buSzPct val="108108"/>
              <a:buNone/>
            </a:pPr>
            <a:r>
              <a:t/>
            </a:r>
            <a:endParaRPr/>
          </a:p>
        </p:txBody>
      </p:sp>
      <p:sp>
        <p:nvSpPr>
          <p:cNvPr id="751" name="Google Shape;751;p86"/>
          <p:cNvSpPr txBox="1"/>
          <p:nvPr>
            <p:ph idx="3" type="body"/>
          </p:nvPr>
        </p:nvSpPr>
        <p:spPr>
          <a:xfrm>
            <a:off x="284417" y="528638"/>
            <a:ext cx="2970900" cy="4799400"/>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chemeClr val="lt1"/>
              </a:buClr>
              <a:buSzPts val="3600"/>
              <a:buNone/>
            </a:pPr>
            <a:r>
              <a:rPr lang="en-US"/>
              <a:t>Nakit ve Harcama Kartı Yardımı</a:t>
            </a:r>
            <a:endParaRPr/>
          </a:p>
        </p:txBody>
      </p:sp>
    </p:spTree>
  </p:cSld>
  <p:clrMapOvr>
    <a:masterClrMapping/>
  </p:clrMapOvr>
</p:sld>
</file>

<file path=ppt/slides/slide7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55" name="Shape 755"/>
        <p:cNvGrpSpPr/>
        <p:nvPr/>
      </p:nvGrpSpPr>
      <p:grpSpPr>
        <a:xfrm>
          <a:off x="0" y="0"/>
          <a:ext cx="0" cy="0"/>
          <a:chOff x="0" y="0"/>
          <a:chExt cx="0" cy="0"/>
        </a:xfrm>
      </p:grpSpPr>
      <p:sp>
        <p:nvSpPr>
          <p:cNvPr id="756" name="Google Shape;756;g1140bdd51fb_0_21"/>
          <p:cNvSpPr txBox="1"/>
          <p:nvPr>
            <p:ph idx="1" type="body"/>
          </p:nvPr>
        </p:nvSpPr>
        <p:spPr>
          <a:xfrm>
            <a:off x="4100513" y="528638"/>
            <a:ext cx="7300800" cy="1271700"/>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chemeClr val="accent6"/>
              </a:buClr>
              <a:buSzPts val="3200"/>
              <a:buNone/>
            </a:pPr>
            <a:r>
              <a:rPr lang="en-US"/>
              <a:t>Şartlı ve şartsız nakit transferleri</a:t>
            </a:r>
            <a:endParaRPr/>
          </a:p>
        </p:txBody>
      </p:sp>
      <p:sp>
        <p:nvSpPr>
          <p:cNvPr id="757" name="Google Shape;757;g1140bdd51fb_0_21"/>
          <p:cNvSpPr txBox="1"/>
          <p:nvPr>
            <p:ph idx="2" type="body"/>
          </p:nvPr>
        </p:nvSpPr>
        <p:spPr>
          <a:xfrm>
            <a:off x="4100525" y="1886475"/>
            <a:ext cx="7300800" cy="2128800"/>
          </a:xfrm>
          <a:prstGeom prst="rect">
            <a:avLst/>
          </a:prstGeom>
          <a:noFill/>
          <a:ln>
            <a:noFill/>
          </a:ln>
        </p:spPr>
        <p:txBody>
          <a:bodyPr anchorCtr="0" anchor="t" bIns="45700" lIns="91425" spcFirstLastPara="1" rIns="91425" wrap="square" tIns="45700">
            <a:normAutofit/>
          </a:bodyPr>
          <a:lstStyle/>
          <a:p>
            <a:pPr indent="0" lvl="0" marL="0" rtl="0" algn="l">
              <a:lnSpc>
                <a:spcPct val="115000"/>
              </a:lnSpc>
              <a:spcBef>
                <a:spcPts val="0"/>
              </a:spcBef>
              <a:spcAft>
                <a:spcPts val="0"/>
              </a:spcAft>
              <a:buSzPts val="2800"/>
              <a:buNone/>
            </a:pPr>
            <a:r>
              <a:rPr lang="en-US"/>
              <a:t>Gruplarınız ile tartışın:</a:t>
            </a:r>
            <a:endParaRPr/>
          </a:p>
          <a:p>
            <a:pPr indent="-379730" lvl="0" marL="457200" rtl="0" algn="l">
              <a:lnSpc>
                <a:spcPct val="115000"/>
              </a:lnSpc>
              <a:spcBef>
                <a:spcPts val="0"/>
              </a:spcBef>
              <a:spcAft>
                <a:spcPts val="0"/>
              </a:spcAft>
              <a:buSzPts val="2800"/>
              <a:buChar char="•"/>
            </a:pPr>
            <a:r>
              <a:rPr lang="en-US"/>
              <a:t>CPHA'da şartlı ve şartsız nakit transferi yaklaşımının </a:t>
            </a:r>
            <a:r>
              <a:rPr b="1" lang="en-US"/>
              <a:t>artıları</a:t>
            </a:r>
            <a:r>
              <a:rPr lang="en-US"/>
              <a:t> ve </a:t>
            </a:r>
            <a:r>
              <a:rPr b="1" lang="en-US"/>
              <a:t>eksileri </a:t>
            </a:r>
            <a:endParaRPr/>
          </a:p>
          <a:p>
            <a:pPr indent="0" lvl="0" marL="457200" marR="0" rtl="0" algn="l">
              <a:lnSpc>
                <a:spcPct val="115000"/>
              </a:lnSpc>
              <a:spcBef>
                <a:spcPts val="0"/>
              </a:spcBef>
              <a:spcAft>
                <a:spcPts val="0"/>
              </a:spcAft>
              <a:buSzPts val="2800"/>
              <a:buNone/>
            </a:pPr>
            <a:r>
              <a:t/>
            </a:r>
            <a:endParaRPr/>
          </a:p>
          <a:p>
            <a:pPr indent="0" lvl="0" marL="0" marR="0" rtl="0" algn="l">
              <a:lnSpc>
                <a:spcPct val="90000"/>
              </a:lnSpc>
              <a:spcBef>
                <a:spcPts val="0"/>
              </a:spcBef>
              <a:spcAft>
                <a:spcPts val="0"/>
              </a:spcAft>
              <a:buSzPts val="2800"/>
              <a:buNone/>
            </a:pPr>
            <a:r>
              <a:t/>
            </a:r>
            <a:endParaRPr/>
          </a:p>
        </p:txBody>
      </p:sp>
      <p:sp>
        <p:nvSpPr>
          <p:cNvPr id="758" name="Google Shape;758;g1140bdd51fb_0_21"/>
          <p:cNvSpPr txBox="1"/>
          <p:nvPr>
            <p:ph idx="3" type="body"/>
          </p:nvPr>
        </p:nvSpPr>
        <p:spPr>
          <a:xfrm>
            <a:off x="284417" y="528638"/>
            <a:ext cx="2970900" cy="4799400"/>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chemeClr val="lt1"/>
              </a:buClr>
              <a:buSzPts val="3600"/>
              <a:buNone/>
            </a:pPr>
            <a:r>
              <a:rPr lang="en-US"/>
              <a:t>Etkinlik talimatları</a:t>
            </a:r>
            <a:endParaRPr/>
          </a:p>
        </p:txBody>
      </p:sp>
      <p:sp>
        <p:nvSpPr>
          <p:cNvPr id="759" name="Google Shape;759;g1140bdd51fb_0_21"/>
          <p:cNvSpPr txBox="1"/>
          <p:nvPr>
            <p:ph idx="2" type="body"/>
          </p:nvPr>
        </p:nvSpPr>
        <p:spPr>
          <a:xfrm>
            <a:off x="4153025" y="3424675"/>
            <a:ext cx="7300800" cy="2128800"/>
          </a:xfrm>
          <a:prstGeom prst="rect">
            <a:avLst/>
          </a:prstGeom>
          <a:noFill/>
          <a:ln>
            <a:noFill/>
          </a:ln>
        </p:spPr>
        <p:txBody>
          <a:bodyPr anchorCtr="0" anchor="t" bIns="45700" lIns="91425" spcFirstLastPara="1" rIns="91425" wrap="square" tIns="45700">
            <a:normAutofit fontScale="62500" lnSpcReduction="10000"/>
          </a:bodyPr>
          <a:lstStyle/>
          <a:p>
            <a:pPr indent="0" lvl="0" marL="0" rtl="0" algn="l">
              <a:lnSpc>
                <a:spcPct val="115000"/>
              </a:lnSpc>
              <a:spcBef>
                <a:spcPts val="0"/>
              </a:spcBef>
              <a:spcAft>
                <a:spcPts val="0"/>
              </a:spcAft>
              <a:buSzPct val="117647"/>
              <a:buNone/>
            </a:pPr>
            <a:r>
              <a:t/>
            </a:r>
            <a:endParaRPr/>
          </a:p>
          <a:p>
            <a:pPr indent="-338324" lvl="0" marL="457200" rtl="0" algn="l">
              <a:lnSpc>
                <a:spcPct val="100000"/>
              </a:lnSpc>
              <a:spcBef>
                <a:spcPts val="1200"/>
              </a:spcBef>
              <a:spcAft>
                <a:spcPts val="0"/>
              </a:spcAft>
              <a:buSzPct val="117647"/>
              <a:buChar char="•"/>
            </a:pPr>
            <a:r>
              <a:rPr lang="en-US" sz="2350"/>
              <a:t>Aktivite gösterdiğiniz b</a:t>
            </a:r>
            <a:r>
              <a:rPr lang="en-US" sz="2350"/>
              <a:t>ağlamıda çocuklar için koruma sonuçlarını iyileştirmek için nakit transferi programlamasının nasıl kullanıldığı veya kullanılabileceği </a:t>
            </a:r>
            <a:endParaRPr/>
          </a:p>
          <a:p>
            <a:pPr indent="-228600" lvl="0" marL="457200" rtl="0" algn="l">
              <a:lnSpc>
                <a:spcPct val="100000"/>
              </a:lnSpc>
              <a:spcBef>
                <a:spcPts val="1200"/>
              </a:spcBef>
              <a:spcAft>
                <a:spcPts val="0"/>
              </a:spcAft>
              <a:buSzPct val="117647"/>
              <a:buNone/>
            </a:pPr>
            <a:r>
              <a:t/>
            </a:r>
            <a:endParaRPr sz="2350"/>
          </a:p>
          <a:p>
            <a:pPr indent="0" lvl="0" marL="79375" rtl="0" algn="l">
              <a:lnSpc>
                <a:spcPct val="100000"/>
              </a:lnSpc>
              <a:spcBef>
                <a:spcPts val="1200"/>
              </a:spcBef>
              <a:spcAft>
                <a:spcPts val="0"/>
              </a:spcAft>
              <a:buSzPct val="117647"/>
              <a:buNone/>
            </a:pPr>
            <a:r>
              <a:rPr lang="en-US" sz="2350"/>
              <a:t>10 dk.</a:t>
            </a:r>
            <a:endParaRPr/>
          </a:p>
          <a:p>
            <a:pPr indent="0" lvl="0" marL="0" marR="0" rtl="0" algn="l">
              <a:lnSpc>
                <a:spcPct val="90000"/>
              </a:lnSpc>
              <a:spcBef>
                <a:spcPts val="1200"/>
              </a:spcBef>
              <a:spcAft>
                <a:spcPts val="0"/>
              </a:spcAft>
              <a:buSzPct val="117647"/>
              <a:buNone/>
            </a:pPr>
            <a:r>
              <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759"/>
                                        </p:tgtEl>
                                        <p:attrNameLst>
                                          <p:attrName>style.visibility</p:attrName>
                                        </p:attrNameLst>
                                      </p:cBhvr>
                                      <p:to>
                                        <p:strVal val="visible"/>
                                      </p:to>
                                    </p:set>
                                    <p:animEffect filter="fade" transition="in">
                                      <p:cBhvr>
                                        <p:cTn dur="1000"/>
                                        <p:tgtEl>
                                          <p:spTgt spid="75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7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63" name="Shape 763"/>
        <p:cNvGrpSpPr/>
        <p:nvPr/>
      </p:nvGrpSpPr>
      <p:grpSpPr>
        <a:xfrm>
          <a:off x="0" y="0"/>
          <a:ext cx="0" cy="0"/>
          <a:chOff x="0" y="0"/>
          <a:chExt cx="0" cy="0"/>
        </a:xfrm>
      </p:grpSpPr>
      <p:sp>
        <p:nvSpPr>
          <p:cNvPr id="764" name="Google Shape;764;p87"/>
          <p:cNvSpPr txBox="1"/>
          <p:nvPr>
            <p:ph idx="1" type="body"/>
          </p:nvPr>
        </p:nvSpPr>
        <p:spPr>
          <a:xfrm>
            <a:off x="4100525" y="305355"/>
            <a:ext cx="7300800" cy="1271700"/>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chemeClr val="accent6"/>
              </a:buClr>
              <a:buSzPts val="3200"/>
              <a:buNone/>
            </a:pPr>
            <a:r>
              <a:rPr lang="en-US"/>
              <a:t>Bir Çocuk Koruma ve Güvenliği değerlendirmesi neden önemlidir?</a:t>
            </a:r>
            <a:endParaRPr/>
          </a:p>
        </p:txBody>
      </p:sp>
      <p:sp>
        <p:nvSpPr>
          <p:cNvPr id="765" name="Google Shape;765;p87"/>
          <p:cNvSpPr txBox="1"/>
          <p:nvPr>
            <p:ph idx="2" type="body"/>
          </p:nvPr>
        </p:nvSpPr>
        <p:spPr>
          <a:xfrm>
            <a:off x="4100524" y="1473798"/>
            <a:ext cx="7520861" cy="5107755"/>
          </a:xfrm>
          <a:prstGeom prst="rect">
            <a:avLst/>
          </a:prstGeom>
          <a:noFill/>
          <a:ln>
            <a:noFill/>
          </a:ln>
        </p:spPr>
        <p:txBody>
          <a:bodyPr anchorCtr="0" anchor="t" bIns="45700" lIns="91425" spcFirstLastPara="1" rIns="91425" wrap="square" tIns="45700">
            <a:normAutofit fontScale="70000" lnSpcReduction="10000"/>
          </a:bodyPr>
          <a:lstStyle/>
          <a:p>
            <a:pPr indent="-389193" lvl="0" marL="457200" rtl="0" algn="just">
              <a:lnSpc>
                <a:spcPct val="120000"/>
              </a:lnSpc>
              <a:spcBef>
                <a:spcPts val="0"/>
              </a:spcBef>
              <a:spcAft>
                <a:spcPts val="0"/>
              </a:spcAft>
              <a:buSzPct val="129032"/>
              <a:buFont typeface="Arial"/>
              <a:buChar char="•"/>
            </a:pPr>
            <a:r>
              <a:rPr b="1" i="0" lang="en-US" sz="2800" u="none" strike="noStrike">
                <a:solidFill>
                  <a:srgbClr val="000000"/>
                </a:solidFill>
                <a:latin typeface="Arial"/>
                <a:ea typeface="Arial"/>
                <a:cs typeface="Arial"/>
                <a:sym typeface="Arial"/>
              </a:rPr>
              <a:t>Çocuk koruma riskleri</a:t>
            </a:r>
            <a:r>
              <a:rPr lang="en-US">
                <a:solidFill>
                  <a:srgbClr val="000000"/>
                </a:solidFill>
                <a:latin typeface="Arial"/>
                <a:ea typeface="Arial"/>
                <a:cs typeface="Arial"/>
                <a:sym typeface="Arial"/>
              </a:rPr>
              <a:t>: </a:t>
            </a:r>
            <a:r>
              <a:rPr b="0" i="0" lang="en-US" sz="2800" u="none" strike="noStrike">
                <a:solidFill>
                  <a:srgbClr val="000000"/>
                </a:solidFill>
                <a:latin typeface="Arial"/>
                <a:ea typeface="Arial"/>
                <a:cs typeface="Arial"/>
                <a:sym typeface="Arial"/>
              </a:rPr>
              <a:t>CVA kullanan programlama, ailelerin ve çocukların karşılaştıkları zorlukları ve riskleri ve cinsiyet, yaş, statü veya diğer kişisel özelliklerin CVA ile ilişkili riskleri artırıp artırmayacağını dikkate almalıdır. </a:t>
            </a:r>
            <a:endParaRPr/>
          </a:p>
          <a:p>
            <a:pPr indent="-389193" lvl="0" marL="457200" rtl="0" algn="just">
              <a:lnSpc>
                <a:spcPct val="120000"/>
              </a:lnSpc>
              <a:spcBef>
                <a:spcPts val="0"/>
              </a:spcBef>
              <a:spcAft>
                <a:spcPts val="0"/>
              </a:spcAft>
              <a:buSzPct val="129032"/>
              <a:buFont typeface="Arial"/>
              <a:buChar char="•"/>
            </a:pPr>
            <a:r>
              <a:rPr b="1" i="0" lang="en-US" sz="2800" u="none" strike="noStrike">
                <a:solidFill>
                  <a:srgbClr val="000000"/>
                </a:solidFill>
                <a:latin typeface="Arial"/>
                <a:ea typeface="Arial"/>
                <a:cs typeface="Arial"/>
                <a:sym typeface="Arial"/>
              </a:rPr>
              <a:t>Çocuk </a:t>
            </a:r>
            <a:r>
              <a:rPr b="1" lang="en-US">
                <a:solidFill>
                  <a:srgbClr val="000000"/>
                </a:solidFill>
                <a:latin typeface="Arial"/>
                <a:ea typeface="Arial"/>
                <a:cs typeface="Arial"/>
                <a:sym typeface="Arial"/>
              </a:rPr>
              <a:t>güvenliği</a:t>
            </a:r>
            <a:r>
              <a:rPr b="1" i="0" lang="en-US" sz="2800" u="none" strike="noStrike">
                <a:solidFill>
                  <a:srgbClr val="000000"/>
                </a:solidFill>
                <a:latin typeface="Arial"/>
                <a:ea typeface="Arial"/>
                <a:cs typeface="Arial"/>
                <a:sym typeface="Arial"/>
              </a:rPr>
              <a:t> hususları: </a:t>
            </a:r>
            <a:r>
              <a:rPr b="0" i="0" lang="en-US" sz="2800" u="none" strike="noStrike">
                <a:solidFill>
                  <a:srgbClr val="000000"/>
                </a:solidFill>
                <a:latin typeface="Arial"/>
                <a:ea typeface="Arial"/>
                <a:cs typeface="Arial"/>
                <a:sym typeface="Arial"/>
              </a:rPr>
              <a:t>Tüm insani yardım müdahalelerinde olduğu gibi, tüm aktörlerin insani yardım personelinin, programlarının çocuklar ve aileler açısından </a:t>
            </a:r>
            <a:r>
              <a:rPr lang="en-US">
                <a:solidFill>
                  <a:srgbClr val="000000"/>
                </a:solidFill>
                <a:latin typeface="Arial"/>
                <a:ea typeface="Arial"/>
                <a:cs typeface="Arial"/>
                <a:sym typeface="Arial"/>
              </a:rPr>
              <a:t>güvenlik</a:t>
            </a:r>
            <a:r>
              <a:rPr b="0" i="0" lang="en-US" sz="2800" u="none" strike="noStrike">
                <a:solidFill>
                  <a:srgbClr val="000000"/>
                </a:solidFill>
                <a:latin typeface="Arial"/>
                <a:ea typeface="Arial"/>
                <a:cs typeface="Arial"/>
                <a:sym typeface="Arial"/>
              </a:rPr>
              <a:t> riskleri yaratma ihtimalini tespit etmesi gerekir.</a:t>
            </a:r>
            <a:endParaRPr/>
          </a:p>
          <a:p>
            <a:pPr indent="-389193" lvl="0" marL="457200" rtl="0" algn="l">
              <a:lnSpc>
                <a:spcPct val="120000"/>
              </a:lnSpc>
              <a:spcBef>
                <a:spcPts val="1000"/>
              </a:spcBef>
              <a:spcAft>
                <a:spcPts val="0"/>
              </a:spcAft>
              <a:buSzPct val="129032"/>
              <a:buChar char="•"/>
            </a:pPr>
            <a:r>
              <a:rPr b="1" i="0" lang="en-US" sz="2800" u="none" strike="noStrike">
                <a:solidFill>
                  <a:srgbClr val="000000"/>
                </a:solidFill>
                <a:latin typeface="Arial"/>
                <a:ea typeface="Arial"/>
                <a:cs typeface="Arial"/>
                <a:sym typeface="Arial"/>
              </a:rPr>
              <a:t>Olası risk azaltma stratejileri</a:t>
            </a:r>
            <a:r>
              <a:rPr lang="en-US">
                <a:solidFill>
                  <a:srgbClr val="000000"/>
                </a:solidFill>
                <a:latin typeface="Arial"/>
                <a:ea typeface="Arial"/>
                <a:cs typeface="Arial"/>
                <a:sym typeface="Arial"/>
              </a:rPr>
              <a:t>: </a:t>
            </a:r>
            <a:r>
              <a:rPr b="0" i="0" lang="en-US" sz="2800" u="none" strike="noStrike">
                <a:solidFill>
                  <a:srgbClr val="000000"/>
                </a:solidFill>
                <a:latin typeface="Arial"/>
                <a:ea typeface="Arial"/>
                <a:cs typeface="Arial"/>
                <a:sym typeface="Arial"/>
              </a:rPr>
              <a:t>Toplanan bilgiler, program ekiplerinin çocuk koruma risklerini proaktif bir şekilde azaltan ve koruma faydalarını en üst düzeye çıkaran programlar tasarlamasına yardımcı olabilir. </a:t>
            </a:r>
            <a:endParaRPr/>
          </a:p>
          <a:p>
            <a:pPr indent="0" lvl="0" marL="0" marR="0" rtl="0" algn="l">
              <a:lnSpc>
                <a:spcPct val="120000"/>
              </a:lnSpc>
              <a:spcBef>
                <a:spcPts val="0"/>
              </a:spcBef>
              <a:spcAft>
                <a:spcPts val="0"/>
              </a:spcAft>
              <a:buSzPct val="129032"/>
              <a:buNone/>
            </a:pPr>
            <a:r>
              <a:t/>
            </a:r>
            <a:endParaRPr/>
          </a:p>
        </p:txBody>
      </p:sp>
      <p:sp>
        <p:nvSpPr>
          <p:cNvPr id="766" name="Google Shape;766;p87"/>
          <p:cNvSpPr txBox="1"/>
          <p:nvPr>
            <p:ph idx="3" type="body"/>
          </p:nvPr>
        </p:nvSpPr>
        <p:spPr>
          <a:xfrm>
            <a:off x="284417" y="528638"/>
            <a:ext cx="2970900" cy="4799400"/>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chemeClr val="lt1"/>
              </a:buClr>
              <a:buSzPts val="3600"/>
              <a:buNone/>
            </a:pPr>
            <a:r>
              <a:rPr lang="en-US"/>
              <a:t>Nakit ve Harcama Kartı Yardımı</a:t>
            </a:r>
            <a:endParaRPr/>
          </a:p>
        </p:txBody>
      </p:sp>
    </p:spTree>
  </p:cSld>
  <p:clrMapOvr>
    <a:masterClrMapping/>
  </p:clrMapOvr>
</p:sld>
</file>

<file path=ppt/slides/slide7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70" name="Shape 770"/>
        <p:cNvGrpSpPr/>
        <p:nvPr/>
      </p:nvGrpSpPr>
      <p:grpSpPr>
        <a:xfrm>
          <a:off x="0" y="0"/>
          <a:ext cx="0" cy="0"/>
          <a:chOff x="0" y="0"/>
          <a:chExt cx="0" cy="0"/>
        </a:xfrm>
      </p:grpSpPr>
      <p:sp>
        <p:nvSpPr>
          <p:cNvPr id="771" name="Google Shape;771;p88"/>
          <p:cNvSpPr txBox="1"/>
          <p:nvPr>
            <p:ph idx="1" type="body"/>
          </p:nvPr>
        </p:nvSpPr>
        <p:spPr>
          <a:xfrm>
            <a:off x="4100513" y="528638"/>
            <a:ext cx="7300800" cy="1271700"/>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rgbClr val="026794"/>
              </a:buClr>
              <a:buSzPts val="3200"/>
              <a:buNone/>
            </a:pPr>
            <a:r>
              <a:rPr lang="en-US"/>
              <a:t>Düşünme Etkinliği</a:t>
            </a:r>
            <a:endParaRPr/>
          </a:p>
        </p:txBody>
      </p:sp>
      <p:sp>
        <p:nvSpPr>
          <p:cNvPr id="772" name="Google Shape;772;p88"/>
          <p:cNvSpPr txBox="1"/>
          <p:nvPr>
            <p:ph idx="2" type="body"/>
          </p:nvPr>
        </p:nvSpPr>
        <p:spPr>
          <a:xfrm>
            <a:off x="4100525" y="1886474"/>
            <a:ext cx="7300800" cy="3441563"/>
          </a:xfrm>
          <a:prstGeom prst="rect">
            <a:avLst/>
          </a:prstGeom>
          <a:noFill/>
          <a:ln>
            <a:noFill/>
          </a:ln>
        </p:spPr>
        <p:txBody>
          <a:bodyPr anchorCtr="0" anchor="t" bIns="45700" lIns="91425" spcFirstLastPara="1" rIns="91425" wrap="square" tIns="45700">
            <a:normAutofit/>
          </a:bodyPr>
          <a:lstStyle/>
          <a:p>
            <a:pPr indent="-406400" lvl="0" marL="457200" rtl="0" algn="l">
              <a:lnSpc>
                <a:spcPct val="90000"/>
              </a:lnSpc>
              <a:spcBef>
                <a:spcPts val="0"/>
              </a:spcBef>
              <a:spcAft>
                <a:spcPts val="0"/>
              </a:spcAft>
              <a:buSzPts val="2800"/>
              <a:buFont typeface="Arial"/>
              <a:buChar char="•"/>
            </a:pPr>
            <a:r>
              <a:rPr b="0" i="0" lang="en-US" sz="2800" u="none" strike="noStrike">
                <a:solidFill>
                  <a:srgbClr val="000000"/>
                </a:solidFill>
                <a:latin typeface="Arial"/>
                <a:ea typeface="Arial"/>
                <a:cs typeface="Arial"/>
                <a:sym typeface="Arial"/>
              </a:rPr>
              <a:t>Nakit ve </a:t>
            </a:r>
            <a:r>
              <a:rPr lang="en-US">
                <a:solidFill>
                  <a:srgbClr val="000000"/>
                </a:solidFill>
                <a:latin typeface="Arial"/>
                <a:ea typeface="Arial"/>
                <a:cs typeface="Arial"/>
                <a:sym typeface="Arial"/>
              </a:rPr>
              <a:t>Harcama Kartı</a:t>
            </a:r>
            <a:r>
              <a:rPr b="0" i="0" lang="en-US" sz="2800" u="none" strike="noStrike">
                <a:solidFill>
                  <a:srgbClr val="000000"/>
                </a:solidFill>
                <a:latin typeface="Arial"/>
                <a:ea typeface="Arial"/>
                <a:cs typeface="Arial"/>
                <a:sym typeface="Arial"/>
              </a:rPr>
              <a:t> Yardımı çocuk koruma açısından ne kadar </a:t>
            </a:r>
            <a:r>
              <a:rPr lang="en-US">
                <a:solidFill>
                  <a:srgbClr val="000000"/>
                </a:solidFill>
                <a:latin typeface="Arial"/>
                <a:ea typeface="Arial"/>
                <a:cs typeface="Arial"/>
                <a:sym typeface="Arial"/>
              </a:rPr>
              <a:t>ilgilidir</a:t>
            </a:r>
            <a:r>
              <a:rPr b="0" i="0" lang="en-US" sz="2800" u="none" strike="noStrike">
                <a:solidFill>
                  <a:srgbClr val="000000"/>
                </a:solidFill>
                <a:latin typeface="Arial"/>
                <a:ea typeface="Arial"/>
                <a:cs typeface="Arial"/>
                <a:sym typeface="Arial"/>
              </a:rPr>
              <a:t>?</a:t>
            </a:r>
            <a:endParaRPr/>
          </a:p>
          <a:p>
            <a:pPr indent="-228600" lvl="0" marL="457200" rtl="0" algn="l">
              <a:lnSpc>
                <a:spcPct val="90000"/>
              </a:lnSpc>
              <a:spcBef>
                <a:spcPts val="0"/>
              </a:spcBef>
              <a:spcAft>
                <a:spcPts val="0"/>
              </a:spcAft>
              <a:buSzPts val="2800"/>
              <a:buFont typeface="Arial"/>
              <a:buNone/>
            </a:pPr>
            <a:r>
              <a:t/>
            </a:r>
            <a:endParaRPr b="0" i="0" sz="2800" u="none" strike="noStrike">
              <a:solidFill>
                <a:srgbClr val="000000"/>
              </a:solidFill>
              <a:latin typeface="Arial"/>
              <a:ea typeface="Arial"/>
              <a:cs typeface="Arial"/>
              <a:sym typeface="Arial"/>
            </a:endParaRPr>
          </a:p>
          <a:p>
            <a:pPr indent="-406400" lvl="0" marL="457200" rtl="0" algn="l">
              <a:lnSpc>
                <a:spcPct val="90000"/>
              </a:lnSpc>
              <a:spcBef>
                <a:spcPts val="0"/>
              </a:spcBef>
              <a:spcAft>
                <a:spcPts val="0"/>
              </a:spcAft>
              <a:buSzPts val="2800"/>
              <a:buFont typeface="Arial"/>
              <a:buChar char="•"/>
            </a:pPr>
            <a:r>
              <a:rPr b="0" i="0" lang="en-US" sz="2800" u="none" strike="noStrike">
                <a:solidFill>
                  <a:srgbClr val="000000"/>
                </a:solidFill>
                <a:latin typeface="Arial"/>
                <a:ea typeface="Arial"/>
                <a:cs typeface="Arial"/>
                <a:sym typeface="Arial"/>
              </a:rPr>
              <a:t>Bu oturumda öğrendiğiniz en önemli şey nedir?</a:t>
            </a:r>
            <a:endParaRPr/>
          </a:p>
          <a:p>
            <a:pPr indent="0" lvl="0" marL="457200" marR="0" rtl="0" algn="l">
              <a:lnSpc>
                <a:spcPct val="115000"/>
              </a:lnSpc>
              <a:spcBef>
                <a:spcPts val="0"/>
              </a:spcBef>
              <a:spcAft>
                <a:spcPts val="0"/>
              </a:spcAft>
              <a:buSzPts val="2800"/>
              <a:buNone/>
            </a:pPr>
            <a:r>
              <a:t/>
            </a:r>
            <a:endParaRPr/>
          </a:p>
          <a:p>
            <a:pPr indent="0" lvl="0" marL="0" marR="0" rtl="0" algn="l">
              <a:lnSpc>
                <a:spcPct val="90000"/>
              </a:lnSpc>
              <a:spcBef>
                <a:spcPts val="0"/>
              </a:spcBef>
              <a:spcAft>
                <a:spcPts val="0"/>
              </a:spcAft>
              <a:buSzPts val="2800"/>
              <a:buNone/>
            </a:pPr>
            <a:r>
              <a:t/>
            </a:r>
            <a:endParaRPr/>
          </a:p>
        </p:txBody>
      </p:sp>
      <p:sp>
        <p:nvSpPr>
          <p:cNvPr id="773" name="Google Shape;773;p88"/>
          <p:cNvSpPr txBox="1"/>
          <p:nvPr>
            <p:ph idx="3" type="body"/>
          </p:nvPr>
        </p:nvSpPr>
        <p:spPr>
          <a:xfrm>
            <a:off x="284417" y="528638"/>
            <a:ext cx="2970900" cy="4799400"/>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chemeClr val="lt1"/>
              </a:buClr>
              <a:buSzPts val="3600"/>
              <a:buNone/>
            </a:pPr>
            <a:r>
              <a:rPr lang="en-US"/>
              <a:t>Nakit ve Harcama Kartı Yardımı	</a:t>
            </a:r>
            <a:endParaRPr/>
          </a:p>
        </p:txBody>
      </p:sp>
      <p:pic>
        <p:nvPicPr>
          <p:cNvPr descr="Reflective practice Education Reflective writing Learning Professional  development, Assert transparent background PNG clipart | HiClipart" id="774" name="Google Shape;774;p88"/>
          <p:cNvPicPr preferRelativeResize="0"/>
          <p:nvPr/>
        </p:nvPicPr>
        <p:blipFill rotWithShape="1">
          <a:blip r:embed="rId3">
            <a:alphaModFix/>
          </a:blip>
          <a:srcRect b="0" l="0" r="0" t="0"/>
          <a:stretch/>
        </p:blipFill>
        <p:spPr>
          <a:xfrm>
            <a:off x="9336494" y="4553060"/>
            <a:ext cx="2143125" cy="2143125"/>
          </a:xfrm>
          <a:prstGeom prst="rect">
            <a:avLst/>
          </a:prstGeom>
          <a:noFill/>
          <a:ln>
            <a:noFill/>
          </a:ln>
        </p:spPr>
      </p:pic>
    </p:spTree>
  </p:cSld>
  <p:clrMapOvr>
    <a:masterClrMapping/>
  </p:clrMapOvr>
</p:sld>
</file>

<file path=ppt/slides/slide7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79" name="Shape 779"/>
        <p:cNvGrpSpPr/>
        <p:nvPr/>
      </p:nvGrpSpPr>
      <p:grpSpPr>
        <a:xfrm>
          <a:off x="0" y="0"/>
          <a:ext cx="0" cy="0"/>
          <a:chOff x="0" y="0"/>
          <a:chExt cx="0" cy="0"/>
        </a:xfrm>
      </p:grpSpPr>
      <p:sp>
        <p:nvSpPr>
          <p:cNvPr id="780" name="Google Shape;780;p89"/>
          <p:cNvSpPr txBox="1"/>
          <p:nvPr>
            <p:ph idx="1" type="body"/>
          </p:nvPr>
        </p:nvSpPr>
        <p:spPr>
          <a:xfrm>
            <a:off x="4100513" y="528638"/>
            <a:ext cx="7300912" cy="1271587"/>
          </a:xfrm>
          <a:prstGeom prst="rect">
            <a:avLst/>
          </a:prstGeom>
          <a:noFill/>
          <a:ln>
            <a:noFill/>
          </a:ln>
        </p:spPr>
        <p:txBody>
          <a:bodyPr anchorCtr="0" anchor="t" bIns="45700" lIns="91425" spcFirstLastPara="1" rIns="91425" wrap="square" tIns="45700">
            <a:normAutofit/>
          </a:bodyPr>
          <a:lstStyle/>
          <a:p>
            <a:pPr indent="-228600" lvl="0" marL="457200" rtl="0" algn="l">
              <a:lnSpc>
                <a:spcPct val="90000"/>
              </a:lnSpc>
              <a:spcBef>
                <a:spcPts val="1000"/>
              </a:spcBef>
              <a:spcAft>
                <a:spcPts val="0"/>
              </a:spcAft>
              <a:buClr>
                <a:srgbClr val="026794"/>
              </a:buClr>
              <a:buSzPts val="3200"/>
              <a:buNone/>
            </a:pPr>
            <a:r>
              <a:rPr lang="en-US"/>
              <a:t>Etkinlik Talimatları</a:t>
            </a:r>
            <a:endParaRPr/>
          </a:p>
        </p:txBody>
      </p:sp>
      <p:sp>
        <p:nvSpPr>
          <p:cNvPr id="781" name="Google Shape;781;p89"/>
          <p:cNvSpPr txBox="1"/>
          <p:nvPr>
            <p:ph idx="2" type="body"/>
          </p:nvPr>
        </p:nvSpPr>
        <p:spPr>
          <a:xfrm>
            <a:off x="4100513" y="1636085"/>
            <a:ext cx="7300912" cy="3585830"/>
          </a:xfrm>
          <a:prstGeom prst="rect">
            <a:avLst/>
          </a:prstGeom>
          <a:noFill/>
          <a:ln>
            <a:noFill/>
          </a:ln>
        </p:spPr>
        <p:txBody>
          <a:bodyPr anchorCtr="0" anchor="t" bIns="45700" lIns="91425" spcFirstLastPara="1" rIns="91425" wrap="square" tIns="45700">
            <a:normAutofit/>
          </a:bodyPr>
          <a:lstStyle/>
          <a:p>
            <a:pPr indent="-406400" lvl="0" marL="457200" rtl="0" algn="l">
              <a:lnSpc>
                <a:spcPct val="90000"/>
              </a:lnSpc>
              <a:spcBef>
                <a:spcPts val="1000"/>
              </a:spcBef>
              <a:spcAft>
                <a:spcPts val="0"/>
              </a:spcAft>
              <a:buClr>
                <a:schemeClr val="accent3"/>
              </a:buClr>
              <a:buSzPts val="2800"/>
              <a:buChar char="•"/>
            </a:pPr>
            <a:r>
              <a:rPr lang="en-US"/>
              <a:t>Gruplarınız ile: </a:t>
            </a:r>
            <a:endParaRPr/>
          </a:p>
          <a:p>
            <a:pPr indent="-406400" lvl="0" marL="457200" rtl="0" algn="l">
              <a:lnSpc>
                <a:spcPct val="90000"/>
              </a:lnSpc>
              <a:spcBef>
                <a:spcPts val="1000"/>
              </a:spcBef>
              <a:spcAft>
                <a:spcPts val="0"/>
              </a:spcAft>
              <a:buClr>
                <a:schemeClr val="accent3"/>
              </a:buClr>
              <a:buSzPts val="2800"/>
              <a:buChar char="•"/>
            </a:pPr>
            <a:r>
              <a:rPr b="0" i="0" lang="en-US" sz="2800" u="none" strike="noStrike">
                <a:solidFill>
                  <a:srgbClr val="000000"/>
                </a:solidFill>
                <a:latin typeface="Arial"/>
                <a:ea typeface="Arial"/>
                <a:cs typeface="Arial"/>
                <a:sym typeface="Arial"/>
              </a:rPr>
              <a:t>CPHA aktörlerinin kartlarındaki çocuğa yönelik </a:t>
            </a:r>
            <a:r>
              <a:rPr lang="en-US">
                <a:solidFill>
                  <a:srgbClr val="000000"/>
                </a:solidFill>
                <a:latin typeface="Arial"/>
                <a:ea typeface="Arial"/>
                <a:cs typeface="Arial"/>
                <a:sym typeface="Arial"/>
              </a:rPr>
              <a:t>çocuk koruma</a:t>
            </a:r>
            <a:r>
              <a:rPr b="0" i="0" lang="en-US" sz="2800" u="none" strike="noStrike">
                <a:solidFill>
                  <a:srgbClr val="000000"/>
                </a:solidFill>
                <a:latin typeface="Arial"/>
                <a:ea typeface="Arial"/>
                <a:cs typeface="Arial"/>
                <a:sym typeface="Arial"/>
              </a:rPr>
              <a:t> risklerini önlemek ve bunlara </a:t>
            </a:r>
            <a:r>
              <a:rPr lang="en-US">
                <a:solidFill>
                  <a:srgbClr val="000000"/>
                </a:solidFill>
                <a:latin typeface="Arial"/>
                <a:ea typeface="Arial"/>
                <a:cs typeface="Arial"/>
                <a:sym typeface="Arial"/>
              </a:rPr>
              <a:t>müdahale etmek için atabilecekleri spesifik adımları listeleyin</a:t>
            </a:r>
            <a:endParaRPr/>
          </a:p>
          <a:p>
            <a:pPr indent="-406400" lvl="0" marL="457200" rtl="0" algn="l">
              <a:lnSpc>
                <a:spcPct val="90000"/>
              </a:lnSpc>
              <a:spcBef>
                <a:spcPts val="1000"/>
              </a:spcBef>
              <a:spcAft>
                <a:spcPts val="0"/>
              </a:spcAft>
              <a:buClr>
                <a:schemeClr val="accent3"/>
              </a:buClr>
              <a:buSzPts val="2800"/>
              <a:buChar char="•"/>
            </a:pPr>
            <a:r>
              <a:rPr lang="en-US">
                <a:solidFill>
                  <a:srgbClr val="000000"/>
                </a:solidFill>
                <a:latin typeface="Arial"/>
                <a:ea typeface="Arial"/>
                <a:cs typeface="Arial"/>
                <a:sym typeface="Arial"/>
              </a:rPr>
              <a:t>15 dk.</a:t>
            </a:r>
            <a:endParaRPr/>
          </a:p>
          <a:p>
            <a:pPr indent="-228600" lvl="0" marL="457200" rtl="0" algn="l">
              <a:lnSpc>
                <a:spcPct val="90000"/>
              </a:lnSpc>
              <a:spcBef>
                <a:spcPts val="1000"/>
              </a:spcBef>
              <a:spcAft>
                <a:spcPts val="0"/>
              </a:spcAft>
              <a:buClr>
                <a:schemeClr val="accent3"/>
              </a:buClr>
              <a:buSzPts val="2800"/>
              <a:buNone/>
            </a:pPr>
            <a:r>
              <a:t/>
            </a:r>
            <a:endParaRPr/>
          </a:p>
        </p:txBody>
      </p:sp>
      <p:sp>
        <p:nvSpPr>
          <p:cNvPr id="782" name="Google Shape;782;p89"/>
          <p:cNvSpPr txBox="1"/>
          <p:nvPr>
            <p:ph idx="3" type="body"/>
          </p:nvPr>
        </p:nvSpPr>
        <p:spPr>
          <a:xfrm>
            <a:off x="284417" y="528638"/>
            <a:ext cx="2970847" cy="4799266"/>
          </a:xfrm>
          <a:prstGeom prst="rect">
            <a:avLst/>
          </a:prstGeom>
          <a:noFill/>
          <a:ln>
            <a:noFill/>
          </a:ln>
        </p:spPr>
        <p:txBody>
          <a:bodyPr anchorCtr="0" anchor="t" bIns="45700" lIns="91425" spcFirstLastPara="1" rIns="91425" wrap="square" tIns="45700">
            <a:normAutofit/>
          </a:bodyPr>
          <a:lstStyle/>
          <a:p>
            <a:pPr indent="-228600" lvl="0" marL="457200" rtl="0" algn="l">
              <a:lnSpc>
                <a:spcPct val="90000"/>
              </a:lnSpc>
              <a:spcBef>
                <a:spcPts val="1000"/>
              </a:spcBef>
              <a:spcAft>
                <a:spcPts val="0"/>
              </a:spcAft>
              <a:buClr>
                <a:schemeClr val="lt1"/>
              </a:buClr>
              <a:buSzPts val="3600"/>
              <a:buNone/>
            </a:pPr>
            <a:r>
              <a:rPr lang="en-US"/>
              <a:t>Engellilik</a:t>
            </a:r>
            <a:endParaRPr/>
          </a:p>
        </p:txBody>
      </p:sp>
    </p:spTree>
  </p:cSld>
  <p:clrMapOvr>
    <a:masterClrMapping/>
  </p:clrMapOvr>
</p:sld>
</file>

<file path=ppt/slides/slide7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87" name="Shape 787"/>
        <p:cNvGrpSpPr/>
        <p:nvPr/>
      </p:nvGrpSpPr>
      <p:grpSpPr>
        <a:xfrm>
          <a:off x="0" y="0"/>
          <a:ext cx="0" cy="0"/>
          <a:chOff x="0" y="0"/>
          <a:chExt cx="0" cy="0"/>
        </a:xfrm>
      </p:grpSpPr>
      <p:sp>
        <p:nvSpPr>
          <p:cNvPr id="788" name="Google Shape;788;p90"/>
          <p:cNvSpPr txBox="1"/>
          <p:nvPr>
            <p:ph idx="1" type="body"/>
          </p:nvPr>
        </p:nvSpPr>
        <p:spPr>
          <a:xfrm>
            <a:off x="4100513" y="528638"/>
            <a:ext cx="7300912" cy="1271587"/>
          </a:xfrm>
          <a:prstGeom prst="rect">
            <a:avLst/>
          </a:prstGeom>
          <a:noFill/>
          <a:ln>
            <a:noFill/>
          </a:ln>
        </p:spPr>
        <p:txBody>
          <a:bodyPr anchorCtr="0" anchor="t" bIns="45700" lIns="91425" spcFirstLastPara="1" rIns="91425" wrap="square" tIns="45700">
            <a:normAutofit/>
          </a:bodyPr>
          <a:lstStyle/>
          <a:p>
            <a:pPr indent="-228600" lvl="0" marL="457200" rtl="0" algn="l">
              <a:lnSpc>
                <a:spcPct val="90000"/>
              </a:lnSpc>
              <a:spcBef>
                <a:spcPts val="1000"/>
              </a:spcBef>
              <a:spcAft>
                <a:spcPts val="0"/>
              </a:spcAft>
              <a:buClr>
                <a:srgbClr val="026794"/>
              </a:buClr>
              <a:buSzPts val="3200"/>
              <a:buNone/>
            </a:pPr>
            <a:r>
              <a:rPr lang="en-US"/>
              <a:t>Engellileri Kapsayan Çocuk Koruma İçin Temel Eylemler </a:t>
            </a:r>
            <a:endParaRPr/>
          </a:p>
        </p:txBody>
      </p:sp>
      <p:sp>
        <p:nvSpPr>
          <p:cNvPr id="789" name="Google Shape;789;p90"/>
          <p:cNvSpPr txBox="1"/>
          <p:nvPr>
            <p:ph idx="2" type="body"/>
          </p:nvPr>
        </p:nvSpPr>
        <p:spPr>
          <a:xfrm>
            <a:off x="4100513" y="1976327"/>
            <a:ext cx="7300912" cy="3585830"/>
          </a:xfrm>
          <a:prstGeom prst="rect">
            <a:avLst/>
          </a:prstGeom>
          <a:noFill/>
          <a:ln>
            <a:noFill/>
          </a:ln>
        </p:spPr>
        <p:txBody>
          <a:bodyPr anchorCtr="0" anchor="t" bIns="45700" lIns="91425" spcFirstLastPara="1" rIns="91425" wrap="square" tIns="45700">
            <a:normAutofit/>
          </a:bodyPr>
          <a:lstStyle/>
          <a:p>
            <a:pPr indent="-406400" lvl="0" marL="457200" rtl="0" algn="l">
              <a:lnSpc>
                <a:spcPct val="90000"/>
              </a:lnSpc>
              <a:spcBef>
                <a:spcPts val="1000"/>
              </a:spcBef>
              <a:spcAft>
                <a:spcPts val="0"/>
              </a:spcAft>
              <a:buClr>
                <a:schemeClr val="accent3"/>
              </a:buClr>
              <a:buSzPts val="2800"/>
              <a:buChar char="•"/>
            </a:pPr>
            <a:r>
              <a:rPr lang="en-US" sz="2400">
                <a:latin typeface="Helvetica Neue"/>
                <a:ea typeface="Helvetica Neue"/>
                <a:cs typeface="Helvetica Neue"/>
                <a:sym typeface="Helvetica Neue"/>
              </a:rPr>
              <a:t>Gruplarınız ile: </a:t>
            </a:r>
            <a:endParaRPr/>
          </a:p>
          <a:p>
            <a:pPr indent="-406400" lvl="0" marL="457200" rtl="0" algn="l">
              <a:lnSpc>
                <a:spcPct val="90000"/>
              </a:lnSpc>
              <a:spcBef>
                <a:spcPts val="1000"/>
              </a:spcBef>
              <a:spcAft>
                <a:spcPts val="0"/>
              </a:spcAft>
              <a:buClr>
                <a:schemeClr val="accent3"/>
              </a:buClr>
              <a:buSzPts val="2800"/>
              <a:buChar char="•"/>
            </a:pPr>
            <a:r>
              <a:rPr lang="en-US" sz="2400">
                <a:solidFill>
                  <a:srgbClr val="000000"/>
                </a:solidFill>
                <a:latin typeface="Helvetica Neue"/>
                <a:ea typeface="Helvetica Neue"/>
                <a:cs typeface="Helvetica Neue"/>
                <a:sym typeface="Helvetica Neue"/>
              </a:rPr>
              <a:t>Önemli eylemleri okuyun</a:t>
            </a:r>
            <a:endParaRPr/>
          </a:p>
          <a:p>
            <a:pPr indent="-406400" lvl="0" marL="457200" rtl="0" algn="l">
              <a:lnSpc>
                <a:spcPct val="90000"/>
              </a:lnSpc>
              <a:spcBef>
                <a:spcPts val="1000"/>
              </a:spcBef>
              <a:spcAft>
                <a:spcPts val="0"/>
              </a:spcAft>
              <a:buClr>
                <a:schemeClr val="accent3"/>
              </a:buClr>
              <a:buSzPts val="2800"/>
              <a:buChar char="•"/>
            </a:pPr>
            <a:r>
              <a:rPr b="0" i="0" lang="en-US" sz="2400" u="none" strike="noStrike">
                <a:solidFill>
                  <a:srgbClr val="000000"/>
                </a:solidFill>
                <a:latin typeface="Helvetica Neue"/>
                <a:ea typeface="Helvetica Neue"/>
                <a:cs typeface="Helvetica Neue"/>
                <a:sym typeface="Helvetica Neue"/>
              </a:rPr>
              <a:t>bunları program yönetimi döngüsünün ilgili adımına göre sıralayın</a:t>
            </a:r>
            <a:endParaRPr/>
          </a:p>
          <a:p>
            <a:pPr indent="-406400" lvl="0" marL="457200" rtl="0" algn="l">
              <a:lnSpc>
                <a:spcPct val="90000"/>
              </a:lnSpc>
              <a:spcBef>
                <a:spcPts val="1000"/>
              </a:spcBef>
              <a:spcAft>
                <a:spcPts val="0"/>
              </a:spcAft>
              <a:buClr>
                <a:schemeClr val="accent3"/>
              </a:buClr>
              <a:buSzPts val="2800"/>
              <a:buChar char="•"/>
            </a:pPr>
            <a:r>
              <a:rPr lang="en-US" sz="2400">
                <a:solidFill>
                  <a:srgbClr val="000000"/>
                </a:solidFill>
                <a:latin typeface="Helvetica Neue"/>
                <a:ea typeface="Helvetica Neue"/>
                <a:cs typeface="Helvetica Neue"/>
                <a:sym typeface="Helvetica Neue"/>
              </a:rPr>
              <a:t>15 dk.</a:t>
            </a:r>
            <a:endParaRPr/>
          </a:p>
          <a:p>
            <a:pPr indent="-228600" lvl="0" marL="457200" rtl="0" algn="l">
              <a:lnSpc>
                <a:spcPct val="90000"/>
              </a:lnSpc>
              <a:spcBef>
                <a:spcPts val="1000"/>
              </a:spcBef>
              <a:spcAft>
                <a:spcPts val="0"/>
              </a:spcAft>
              <a:buClr>
                <a:schemeClr val="accent3"/>
              </a:buClr>
              <a:buSzPts val="2800"/>
              <a:buNone/>
            </a:pPr>
            <a:r>
              <a:t/>
            </a:r>
            <a:endParaRPr/>
          </a:p>
        </p:txBody>
      </p:sp>
      <p:sp>
        <p:nvSpPr>
          <p:cNvPr id="790" name="Google Shape;790;p90"/>
          <p:cNvSpPr txBox="1"/>
          <p:nvPr>
            <p:ph idx="3" type="body"/>
          </p:nvPr>
        </p:nvSpPr>
        <p:spPr>
          <a:xfrm>
            <a:off x="284417" y="528638"/>
            <a:ext cx="2970847" cy="4799266"/>
          </a:xfrm>
          <a:prstGeom prst="rect">
            <a:avLst/>
          </a:prstGeom>
          <a:noFill/>
          <a:ln>
            <a:noFill/>
          </a:ln>
        </p:spPr>
        <p:txBody>
          <a:bodyPr anchorCtr="0" anchor="t" bIns="45700" lIns="91425" spcFirstLastPara="1" rIns="91425" wrap="square" tIns="45700">
            <a:normAutofit/>
          </a:bodyPr>
          <a:lstStyle/>
          <a:p>
            <a:pPr indent="-228600" lvl="0" marL="457200" rtl="0" algn="l">
              <a:lnSpc>
                <a:spcPct val="90000"/>
              </a:lnSpc>
              <a:spcBef>
                <a:spcPts val="1000"/>
              </a:spcBef>
              <a:spcAft>
                <a:spcPts val="0"/>
              </a:spcAft>
              <a:buClr>
                <a:schemeClr val="lt1"/>
              </a:buClr>
              <a:buSzPts val="3600"/>
              <a:buNone/>
            </a:pPr>
            <a:r>
              <a:rPr lang="en-US"/>
              <a:t>Engellilik</a:t>
            </a:r>
            <a:endParaRPr/>
          </a:p>
        </p:txBody>
      </p:sp>
    </p:spTree>
  </p:cSld>
  <p:clrMapOvr>
    <a:masterClrMapping/>
  </p:clrMapOvr>
</p:sld>
</file>

<file path=ppt/slides/slide7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95" name="Shape 795"/>
        <p:cNvGrpSpPr/>
        <p:nvPr/>
      </p:nvGrpSpPr>
      <p:grpSpPr>
        <a:xfrm>
          <a:off x="0" y="0"/>
          <a:ext cx="0" cy="0"/>
          <a:chOff x="0" y="0"/>
          <a:chExt cx="0" cy="0"/>
        </a:xfrm>
      </p:grpSpPr>
      <p:sp>
        <p:nvSpPr>
          <p:cNvPr id="796" name="Google Shape;796;p91"/>
          <p:cNvSpPr txBox="1"/>
          <p:nvPr>
            <p:ph idx="1" type="body"/>
          </p:nvPr>
        </p:nvSpPr>
        <p:spPr>
          <a:xfrm>
            <a:off x="4100513" y="528638"/>
            <a:ext cx="7300912" cy="1271587"/>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rgbClr val="026794"/>
              </a:buClr>
              <a:buSzPts val="3200"/>
              <a:buNone/>
            </a:pPr>
            <a:r>
              <a:rPr lang="en-US"/>
              <a:t>Düşünme Etkinliği</a:t>
            </a:r>
            <a:endParaRPr/>
          </a:p>
        </p:txBody>
      </p:sp>
      <p:sp>
        <p:nvSpPr>
          <p:cNvPr id="797" name="Google Shape;797;p91"/>
          <p:cNvSpPr txBox="1"/>
          <p:nvPr>
            <p:ph idx="2" type="body"/>
          </p:nvPr>
        </p:nvSpPr>
        <p:spPr>
          <a:xfrm>
            <a:off x="4100513" y="1976327"/>
            <a:ext cx="7300912" cy="3585830"/>
          </a:xfrm>
          <a:prstGeom prst="rect">
            <a:avLst/>
          </a:prstGeom>
          <a:noFill/>
          <a:ln>
            <a:noFill/>
          </a:ln>
        </p:spPr>
        <p:txBody>
          <a:bodyPr anchorCtr="0" anchor="t" bIns="45700" lIns="91425" spcFirstLastPara="1" rIns="91425" wrap="square" tIns="45700">
            <a:normAutofit/>
          </a:bodyPr>
          <a:lstStyle/>
          <a:p>
            <a:pPr indent="-406400" lvl="0" marL="457200" rtl="0" algn="l">
              <a:lnSpc>
                <a:spcPct val="90000"/>
              </a:lnSpc>
              <a:spcBef>
                <a:spcPts val="0"/>
              </a:spcBef>
              <a:spcAft>
                <a:spcPts val="0"/>
              </a:spcAft>
              <a:buSzPts val="2800"/>
              <a:buFont typeface="Arial"/>
              <a:buChar char="•"/>
            </a:pPr>
            <a:r>
              <a:rPr b="0" i="0" lang="en-US" sz="2400" u="none" strike="noStrike">
                <a:solidFill>
                  <a:srgbClr val="000000"/>
                </a:solidFill>
                <a:latin typeface="Helvetica Neue"/>
                <a:ea typeface="Helvetica Neue"/>
                <a:cs typeface="Helvetica Neue"/>
                <a:sym typeface="Helvetica Neue"/>
              </a:rPr>
              <a:t>Kendi </a:t>
            </a:r>
            <a:r>
              <a:rPr lang="en-US" sz="2400">
                <a:solidFill>
                  <a:srgbClr val="000000"/>
                </a:solidFill>
                <a:latin typeface="Helvetica Neue"/>
                <a:ea typeface="Helvetica Neue"/>
                <a:cs typeface="Helvetica Neue"/>
                <a:sym typeface="Helvetica Neue"/>
              </a:rPr>
              <a:t>bağlamlarınızda ve programlarınızda engelli çocuklar için neler yapabilirsiniz? Farkına vardığınız bir eksiklik var mı?</a:t>
            </a:r>
            <a:endParaRPr/>
          </a:p>
          <a:p>
            <a:pPr indent="-228600" lvl="0" marL="457200" rtl="0" algn="l">
              <a:lnSpc>
                <a:spcPct val="90000"/>
              </a:lnSpc>
              <a:spcBef>
                <a:spcPts val="0"/>
              </a:spcBef>
              <a:spcAft>
                <a:spcPts val="0"/>
              </a:spcAft>
              <a:buSzPts val="2800"/>
              <a:buFont typeface="Arial"/>
              <a:buNone/>
            </a:pPr>
            <a:r>
              <a:t/>
            </a:r>
            <a:endParaRPr sz="2400">
              <a:solidFill>
                <a:srgbClr val="000000"/>
              </a:solidFill>
              <a:latin typeface="Helvetica Neue"/>
              <a:ea typeface="Helvetica Neue"/>
              <a:cs typeface="Helvetica Neue"/>
              <a:sym typeface="Helvetica Neue"/>
            </a:endParaRPr>
          </a:p>
          <a:p>
            <a:pPr indent="-228600" lvl="0" marL="457200" rtl="0" algn="l">
              <a:lnSpc>
                <a:spcPct val="90000"/>
              </a:lnSpc>
              <a:spcBef>
                <a:spcPts val="0"/>
              </a:spcBef>
              <a:spcAft>
                <a:spcPts val="0"/>
              </a:spcAft>
              <a:buSzPts val="2800"/>
              <a:buFont typeface="Arial"/>
              <a:buNone/>
            </a:pPr>
            <a:r>
              <a:t/>
            </a:r>
            <a:endParaRPr sz="2400">
              <a:solidFill>
                <a:srgbClr val="000000"/>
              </a:solidFill>
              <a:latin typeface="Helvetica Neue"/>
              <a:ea typeface="Helvetica Neue"/>
              <a:cs typeface="Helvetica Neue"/>
              <a:sym typeface="Helvetica Neue"/>
            </a:endParaRPr>
          </a:p>
          <a:p>
            <a:pPr indent="-406400" lvl="0" marL="457200" rtl="0" algn="l">
              <a:lnSpc>
                <a:spcPct val="90000"/>
              </a:lnSpc>
              <a:spcBef>
                <a:spcPts val="0"/>
              </a:spcBef>
              <a:spcAft>
                <a:spcPts val="0"/>
              </a:spcAft>
              <a:buSzPts val="2800"/>
              <a:buFont typeface="Arial"/>
              <a:buChar char="•"/>
            </a:pPr>
            <a:r>
              <a:rPr lang="en-US" sz="2400">
                <a:solidFill>
                  <a:srgbClr val="000000"/>
                </a:solidFill>
                <a:latin typeface="Helvetica Neue"/>
                <a:ea typeface="Helvetica Neue"/>
                <a:cs typeface="Helvetica Neue"/>
                <a:sym typeface="Helvetica Neue"/>
              </a:rPr>
              <a:t>Daha fazla bilgi edinmek istediğiniz bir husus </a:t>
            </a:r>
            <a:r>
              <a:rPr b="0" i="0" lang="en-US" sz="2400" u="none" strike="noStrike">
                <a:solidFill>
                  <a:srgbClr val="000000"/>
                </a:solidFill>
                <a:latin typeface="Helvetica Neue"/>
                <a:ea typeface="Helvetica Neue"/>
                <a:cs typeface="Helvetica Neue"/>
                <a:sym typeface="Helvetica Neue"/>
              </a:rPr>
              <a:t>var mı?</a:t>
            </a:r>
            <a:endParaRPr/>
          </a:p>
          <a:p>
            <a:pPr indent="0" lvl="0" marL="50800" rtl="0" algn="l">
              <a:lnSpc>
                <a:spcPct val="90000"/>
              </a:lnSpc>
              <a:spcBef>
                <a:spcPts val="1000"/>
              </a:spcBef>
              <a:spcAft>
                <a:spcPts val="0"/>
              </a:spcAft>
              <a:buSzPts val="2800"/>
              <a:buNone/>
            </a:pPr>
            <a:r>
              <a:t/>
            </a:r>
            <a:endParaRPr/>
          </a:p>
        </p:txBody>
      </p:sp>
      <p:sp>
        <p:nvSpPr>
          <p:cNvPr id="798" name="Google Shape;798;p91"/>
          <p:cNvSpPr txBox="1"/>
          <p:nvPr>
            <p:ph idx="3" type="body"/>
          </p:nvPr>
        </p:nvSpPr>
        <p:spPr>
          <a:xfrm>
            <a:off x="284417" y="528638"/>
            <a:ext cx="2970847" cy="4799266"/>
          </a:xfrm>
          <a:prstGeom prst="rect">
            <a:avLst/>
          </a:prstGeom>
          <a:noFill/>
          <a:ln>
            <a:noFill/>
          </a:ln>
        </p:spPr>
        <p:txBody>
          <a:bodyPr anchorCtr="0" anchor="t" bIns="45700" lIns="91425" spcFirstLastPara="1" rIns="91425" wrap="square" tIns="45700">
            <a:normAutofit/>
          </a:bodyPr>
          <a:lstStyle/>
          <a:p>
            <a:pPr indent="-228600" lvl="0" marL="457200" rtl="0" algn="l">
              <a:lnSpc>
                <a:spcPct val="90000"/>
              </a:lnSpc>
              <a:spcBef>
                <a:spcPts val="1000"/>
              </a:spcBef>
              <a:spcAft>
                <a:spcPts val="0"/>
              </a:spcAft>
              <a:buClr>
                <a:schemeClr val="lt1"/>
              </a:buClr>
              <a:buSzPts val="3600"/>
              <a:buNone/>
            </a:pPr>
            <a:r>
              <a:rPr lang="en-US"/>
              <a:t>Engellilik</a:t>
            </a:r>
            <a:endParaRPr/>
          </a:p>
        </p:txBody>
      </p:sp>
      <p:pic>
        <p:nvPicPr>
          <p:cNvPr descr="Reflective practice Education Reflective writing Learning Professional  development, Assert transparent background PNG clipart | HiClipart" id="799" name="Google Shape;799;p91"/>
          <p:cNvPicPr preferRelativeResize="0"/>
          <p:nvPr/>
        </p:nvPicPr>
        <p:blipFill rotWithShape="1">
          <a:blip r:embed="rId3">
            <a:alphaModFix/>
          </a:blip>
          <a:srcRect b="0" l="0" r="0" t="0"/>
          <a:stretch/>
        </p:blipFill>
        <p:spPr>
          <a:xfrm>
            <a:off x="9336494" y="4553060"/>
            <a:ext cx="2143125" cy="2143125"/>
          </a:xfrm>
          <a:prstGeom prst="rect">
            <a:avLst/>
          </a:prstGeom>
          <a:noFill/>
          <a:ln>
            <a:noFill/>
          </a:ln>
        </p:spPr>
      </p:pic>
    </p:spTree>
  </p:cSld>
  <p:clrMapOvr>
    <a:masterClrMapping/>
  </p:clrMapOvr>
</p:sld>
</file>

<file path=ppt/slides/slide7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03" name="Shape 803"/>
        <p:cNvGrpSpPr/>
        <p:nvPr/>
      </p:nvGrpSpPr>
      <p:grpSpPr>
        <a:xfrm>
          <a:off x="0" y="0"/>
          <a:ext cx="0" cy="0"/>
          <a:chOff x="0" y="0"/>
          <a:chExt cx="0" cy="0"/>
        </a:xfrm>
      </p:grpSpPr>
      <p:sp>
        <p:nvSpPr>
          <p:cNvPr id="804" name="Google Shape;804;g1140bdd51fb_0_43"/>
          <p:cNvSpPr txBox="1"/>
          <p:nvPr>
            <p:ph idx="1" type="body"/>
          </p:nvPr>
        </p:nvSpPr>
        <p:spPr>
          <a:xfrm>
            <a:off x="4100513" y="528638"/>
            <a:ext cx="7300800" cy="1271700"/>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chemeClr val="accent2"/>
              </a:buClr>
              <a:buSzPts val="3200"/>
              <a:buNone/>
            </a:pPr>
            <a:r>
              <a:rPr lang="en-US"/>
              <a:t>Çevre çocukları nasıl etkiler - Etkinlik Talimatları</a:t>
            </a:r>
            <a:endParaRPr/>
          </a:p>
        </p:txBody>
      </p:sp>
      <p:sp>
        <p:nvSpPr>
          <p:cNvPr id="805" name="Google Shape;805;g1140bdd51fb_0_43"/>
          <p:cNvSpPr txBox="1"/>
          <p:nvPr>
            <p:ph idx="2" type="body"/>
          </p:nvPr>
        </p:nvSpPr>
        <p:spPr>
          <a:xfrm>
            <a:off x="4100525" y="2099625"/>
            <a:ext cx="7300800" cy="3228300"/>
          </a:xfrm>
          <a:prstGeom prst="rect">
            <a:avLst/>
          </a:prstGeom>
          <a:noFill/>
          <a:ln>
            <a:noFill/>
          </a:ln>
        </p:spPr>
        <p:txBody>
          <a:bodyPr anchorCtr="0" anchor="t" bIns="45700" lIns="91425" spcFirstLastPara="1" rIns="91425" wrap="square" tIns="45700">
            <a:normAutofit/>
          </a:bodyPr>
          <a:lstStyle/>
          <a:p>
            <a:pPr indent="-50800" lvl="0" marL="228600" rtl="0" algn="l">
              <a:lnSpc>
                <a:spcPct val="115000"/>
              </a:lnSpc>
              <a:spcBef>
                <a:spcPts val="0"/>
              </a:spcBef>
              <a:spcAft>
                <a:spcPts val="0"/>
              </a:spcAft>
              <a:buClr>
                <a:schemeClr val="accent4"/>
              </a:buClr>
              <a:buSzPts val="2800"/>
              <a:buNone/>
            </a:pPr>
            <a:r>
              <a:rPr lang="en-US"/>
              <a:t>Tek başına, </a:t>
            </a:r>
            <a:endParaRPr/>
          </a:p>
          <a:p>
            <a:pPr indent="-406400" lvl="0" marL="457200" rtl="0" algn="l">
              <a:lnSpc>
                <a:spcPct val="115000"/>
              </a:lnSpc>
              <a:spcBef>
                <a:spcPts val="0"/>
              </a:spcBef>
              <a:spcAft>
                <a:spcPts val="0"/>
              </a:spcAft>
              <a:buSzPts val="2800"/>
              <a:buChar char="•"/>
            </a:pPr>
            <a:r>
              <a:rPr lang="en-US"/>
              <a:t>Etrafta dolaşın ve resimlere bakın</a:t>
            </a:r>
            <a:endParaRPr/>
          </a:p>
          <a:p>
            <a:pPr indent="-406400" lvl="0" marL="457200" rtl="0" algn="l">
              <a:lnSpc>
                <a:spcPct val="115000"/>
              </a:lnSpc>
              <a:spcBef>
                <a:spcPts val="0"/>
              </a:spcBef>
              <a:spcAft>
                <a:spcPts val="0"/>
              </a:spcAft>
              <a:buSzPts val="2800"/>
              <a:buChar char="•"/>
            </a:pPr>
            <a:r>
              <a:rPr lang="en-US"/>
              <a:t>Şu soru üzerine düşünün:</a:t>
            </a:r>
            <a:endParaRPr/>
          </a:p>
          <a:p>
            <a:pPr indent="0" lvl="0" marL="0" rtl="0" algn="l">
              <a:lnSpc>
                <a:spcPct val="100000"/>
              </a:lnSpc>
              <a:spcBef>
                <a:spcPts val="0"/>
              </a:spcBef>
              <a:spcAft>
                <a:spcPts val="0"/>
              </a:spcAft>
              <a:buSzPts val="2800"/>
              <a:buNone/>
            </a:pPr>
            <a:r>
              <a:rPr lang="en-US"/>
              <a:t>Farklı ortamların çocuklar üzerinde nasıl bir etkisi var?</a:t>
            </a:r>
            <a:endParaRPr/>
          </a:p>
          <a:p>
            <a:pPr indent="0" lvl="0" marL="0" marR="0" rtl="0" algn="l">
              <a:lnSpc>
                <a:spcPct val="115000"/>
              </a:lnSpc>
              <a:spcBef>
                <a:spcPts val="0"/>
              </a:spcBef>
              <a:spcAft>
                <a:spcPts val="0"/>
              </a:spcAft>
              <a:buSzPts val="2800"/>
              <a:buNone/>
            </a:pPr>
            <a:r>
              <a:t/>
            </a:r>
            <a:endParaRPr sz="2800"/>
          </a:p>
        </p:txBody>
      </p:sp>
      <p:sp>
        <p:nvSpPr>
          <p:cNvPr id="806" name="Google Shape;806;g1140bdd51fb_0_43"/>
          <p:cNvSpPr txBox="1"/>
          <p:nvPr>
            <p:ph idx="3" type="body"/>
          </p:nvPr>
        </p:nvSpPr>
        <p:spPr>
          <a:xfrm>
            <a:off x="284417" y="528638"/>
            <a:ext cx="2970900" cy="4799400"/>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chemeClr val="lt1"/>
              </a:buClr>
              <a:buSzPts val="3600"/>
              <a:buNone/>
            </a:pPr>
            <a:r>
              <a:rPr lang="en-US" sz="3200"/>
              <a:t>Çevresel Faktörler</a:t>
            </a:r>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6" name="Shape 266"/>
        <p:cNvGrpSpPr/>
        <p:nvPr/>
      </p:nvGrpSpPr>
      <p:grpSpPr>
        <a:xfrm>
          <a:off x="0" y="0"/>
          <a:ext cx="0" cy="0"/>
          <a:chOff x="0" y="0"/>
          <a:chExt cx="0" cy="0"/>
        </a:xfrm>
      </p:grpSpPr>
      <p:sp>
        <p:nvSpPr>
          <p:cNvPr id="267" name="Google Shape;267;g117350fde23_0_8"/>
          <p:cNvSpPr txBox="1"/>
          <p:nvPr>
            <p:ph idx="1" type="body"/>
          </p:nvPr>
        </p:nvSpPr>
        <p:spPr>
          <a:xfrm>
            <a:off x="4100513" y="528638"/>
            <a:ext cx="7300912" cy="1271587"/>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rgbClr val="026794"/>
              </a:buClr>
              <a:buSzPts val="3200"/>
              <a:buNone/>
            </a:pPr>
            <a:r>
              <a:rPr lang="en-US"/>
              <a:t>UN CRC - Grup Etkinliği</a:t>
            </a:r>
            <a:endParaRPr/>
          </a:p>
        </p:txBody>
      </p:sp>
      <p:sp>
        <p:nvSpPr>
          <p:cNvPr id="268" name="Google Shape;268;g117350fde23_0_8"/>
          <p:cNvSpPr txBox="1"/>
          <p:nvPr>
            <p:ph idx="2" type="body"/>
          </p:nvPr>
        </p:nvSpPr>
        <p:spPr>
          <a:xfrm>
            <a:off x="4100513" y="2400300"/>
            <a:ext cx="7300912" cy="2128838"/>
          </a:xfrm>
          <a:prstGeom prst="rect">
            <a:avLst/>
          </a:prstGeom>
          <a:noFill/>
          <a:ln>
            <a:noFill/>
          </a:ln>
        </p:spPr>
        <p:txBody>
          <a:bodyPr anchorCtr="0" anchor="t" bIns="45700" lIns="91425" spcFirstLastPara="1" rIns="91425" wrap="square" tIns="45700">
            <a:normAutofit/>
          </a:bodyPr>
          <a:lstStyle/>
          <a:p>
            <a:pPr indent="-50800" lvl="0" marL="228600" rtl="0" algn="l">
              <a:lnSpc>
                <a:spcPct val="90000"/>
              </a:lnSpc>
              <a:spcBef>
                <a:spcPts val="0"/>
              </a:spcBef>
              <a:spcAft>
                <a:spcPts val="0"/>
              </a:spcAft>
              <a:buClr>
                <a:schemeClr val="accent1"/>
              </a:buClr>
              <a:buSzPts val="2800"/>
              <a:buNone/>
            </a:pPr>
            <a:r>
              <a:rPr lang="en-US"/>
              <a:t>Grubunuzda:</a:t>
            </a:r>
            <a:endParaRPr/>
          </a:p>
          <a:p>
            <a:pPr indent="-406400" lvl="0" marL="457200" rtl="0" algn="l">
              <a:lnSpc>
                <a:spcPct val="90000"/>
              </a:lnSpc>
              <a:spcBef>
                <a:spcPts val="0"/>
              </a:spcBef>
              <a:spcAft>
                <a:spcPts val="0"/>
              </a:spcAft>
              <a:buSzPts val="2800"/>
              <a:buChar char="•"/>
            </a:pPr>
            <a:r>
              <a:rPr lang="en-US"/>
              <a:t>UNCRC'nin özetini okuyun</a:t>
            </a:r>
            <a:endParaRPr/>
          </a:p>
          <a:p>
            <a:pPr indent="-406400" lvl="0" marL="457200" rtl="0" algn="l">
              <a:lnSpc>
                <a:spcPct val="90000"/>
              </a:lnSpc>
              <a:spcBef>
                <a:spcPts val="0"/>
              </a:spcBef>
              <a:spcAft>
                <a:spcPts val="0"/>
              </a:spcAft>
              <a:buSzPts val="2800"/>
              <a:buChar char="•"/>
            </a:pPr>
            <a:r>
              <a:rPr lang="en-US"/>
              <a:t>Hangi kısımların CPHA ile en ilgili olduğunu tartışın</a:t>
            </a:r>
            <a:endParaRPr/>
          </a:p>
        </p:txBody>
      </p:sp>
      <p:sp>
        <p:nvSpPr>
          <p:cNvPr id="269" name="Google Shape;269;g117350fde23_0_8"/>
          <p:cNvSpPr txBox="1"/>
          <p:nvPr>
            <p:ph idx="3" type="body"/>
          </p:nvPr>
        </p:nvSpPr>
        <p:spPr>
          <a:xfrm>
            <a:off x="284417" y="528638"/>
            <a:ext cx="2970847" cy="4799266"/>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chemeClr val="lt1"/>
              </a:buClr>
              <a:buSzPts val="3600"/>
              <a:buNone/>
            </a:pPr>
            <a:r>
              <a:rPr lang="en-US"/>
              <a:t>CPHA ve Rehber İlkeler </a:t>
            </a:r>
            <a:endParaRPr/>
          </a:p>
        </p:txBody>
      </p:sp>
      <p:pic>
        <p:nvPicPr>
          <p:cNvPr descr="Strengthening Children's Rights in Scotland - UK Human Rights Blog" id="270" name="Google Shape;270;g117350fde23_0_8"/>
          <p:cNvPicPr preferRelativeResize="0"/>
          <p:nvPr/>
        </p:nvPicPr>
        <p:blipFill rotWithShape="1">
          <a:blip r:embed="rId3">
            <a:alphaModFix/>
          </a:blip>
          <a:srcRect b="0" l="0" r="0" t="0"/>
          <a:stretch/>
        </p:blipFill>
        <p:spPr>
          <a:xfrm>
            <a:off x="8639175" y="4300538"/>
            <a:ext cx="2762250" cy="1657350"/>
          </a:xfrm>
          <a:prstGeom prst="rect">
            <a:avLst/>
          </a:prstGeom>
          <a:noFill/>
          <a:ln>
            <a:noFill/>
          </a:ln>
        </p:spPr>
      </p:pic>
    </p:spTree>
  </p:cSld>
  <p:clrMapOvr>
    <a:masterClrMapping/>
  </p:clrMapOvr>
</p:sld>
</file>

<file path=ppt/slides/slide8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10" name="Shape 810"/>
        <p:cNvGrpSpPr/>
        <p:nvPr/>
      </p:nvGrpSpPr>
      <p:grpSpPr>
        <a:xfrm>
          <a:off x="0" y="0"/>
          <a:ext cx="0" cy="0"/>
          <a:chOff x="0" y="0"/>
          <a:chExt cx="0" cy="0"/>
        </a:xfrm>
      </p:grpSpPr>
      <p:sp>
        <p:nvSpPr>
          <p:cNvPr id="811" name="Google Shape;811;g1140bdd51fb_0_49"/>
          <p:cNvSpPr txBox="1"/>
          <p:nvPr>
            <p:ph idx="1" type="body"/>
          </p:nvPr>
        </p:nvSpPr>
        <p:spPr>
          <a:xfrm>
            <a:off x="4100513" y="528638"/>
            <a:ext cx="7300800" cy="1271700"/>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chemeClr val="accent2"/>
              </a:buClr>
              <a:buSzPts val="3200"/>
              <a:buNone/>
            </a:pPr>
            <a:r>
              <a:rPr lang="en-US"/>
              <a:t>İnsani yardım faaliyetleri çevreyi nasıl etkiler? </a:t>
            </a:r>
            <a:endParaRPr/>
          </a:p>
          <a:p>
            <a:pPr indent="0" lvl="0" marL="0" rtl="0" algn="l">
              <a:lnSpc>
                <a:spcPct val="90000"/>
              </a:lnSpc>
              <a:spcBef>
                <a:spcPts val="0"/>
              </a:spcBef>
              <a:spcAft>
                <a:spcPts val="0"/>
              </a:spcAft>
              <a:buClr>
                <a:schemeClr val="accent2"/>
              </a:buClr>
              <a:buSzPts val="3200"/>
              <a:buNone/>
            </a:pPr>
            <a:r>
              <a:t/>
            </a:r>
            <a:endParaRPr/>
          </a:p>
        </p:txBody>
      </p:sp>
      <p:sp>
        <p:nvSpPr>
          <p:cNvPr id="812" name="Google Shape;812;g1140bdd51fb_0_49"/>
          <p:cNvSpPr txBox="1"/>
          <p:nvPr>
            <p:ph idx="2" type="body"/>
          </p:nvPr>
        </p:nvSpPr>
        <p:spPr>
          <a:xfrm>
            <a:off x="4100525" y="2099625"/>
            <a:ext cx="7300800" cy="3228300"/>
          </a:xfrm>
          <a:prstGeom prst="rect">
            <a:avLst/>
          </a:prstGeom>
          <a:noFill/>
          <a:ln>
            <a:noFill/>
          </a:ln>
        </p:spPr>
        <p:txBody>
          <a:bodyPr anchorCtr="0" anchor="t" bIns="45700" lIns="91425" spcFirstLastPara="1" rIns="91425" wrap="square" tIns="45700">
            <a:normAutofit lnSpcReduction="10000"/>
          </a:bodyPr>
          <a:lstStyle/>
          <a:p>
            <a:pPr indent="-50800" lvl="0" marL="228600" rtl="0" algn="l">
              <a:lnSpc>
                <a:spcPct val="115000"/>
              </a:lnSpc>
              <a:spcBef>
                <a:spcPts val="0"/>
              </a:spcBef>
              <a:spcAft>
                <a:spcPts val="0"/>
              </a:spcAft>
              <a:buClr>
                <a:schemeClr val="accent4"/>
              </a:buClr>
              <a:buSzPts val="2800"/>
              <a:buNone/>
            </a:pPr>
            <a:r>
              <a:rPr lang="en-US"/>
              <a:t>Grubunuzda, resmi ve senaryoyu kullanın ve tartışın:</a:t>
            </a:r>
            <a:endParaRPr/>
          </a:p>
          <a:p>
            <a:pPr indent="-406400" lvl="0" marL="457200" marR="0" rtl="0" algn="l">
              <a:lnSpc>
                <a:spcPct val="115000"/>
              </a:lnSpc>
              <a:spcBef>
                <a:spcPts val="0"/>
              </a:spcBef>
              <a:spcAft>
                <a:spcPts val="0"/>
              </a:spcAft>
              <a:buSzPts val="2800"/>
              <a:buChar char="•"/>
            </a:pPr>
            <a:r>
              <a:rPr lang="en-US"/>
              <a:t>Çevre ile ilgili potansiyel riskler nelerdir?</a:t>
            </a:r>
            <a:endParaRPr/>
          </a:p>
          <a:p>
            <a:pPr indent="-406400" lvl="0" marL="457200" marR="0" rtl="0" algn="l">
              <a:lnSpc>
                <a:spcPct val="115000"/>
              </a:lnSpc>
              <a:spcBef>
                <a:spcPts val="0"/>
              </a:spcBef>
              <a:spcAft>
                <a:spcPts val="0"/>
              </a:spcAft>
              <a:buSzPts val="2800"/>
              <a:buChar char="•"/>
            </a:pPr>
            <a:r>
              <a:rPr lang="en-US"/>
              <a:t>Ne gibi hafifletici önlemler alabiliriz?</a:t>
            </a:r>
            <a:endParaRPr/>
          </a:p>
          <a:p>
            <a:pPr indent="-228600" lvl="0" marL="457200" marR="0" rtl="0" algn="l">
              <a:lnSpc>
                <a:spcPct val="115000"/>
              </a:lnSpc>
              <a:spcBef>
                <a:spcPts val="0"/>
              </a:spcBef>
              <a:spcAft>
                <a:spcPts val="0"/>
              </a:spcAft>
              <a:buSzPts val="2800"/>
              <a:buNone/>
            </a:pPr>
            <a:r>
              <a:t/>
            </a:r>
            <a:endParaRPr/>
          </a:p>
          <a:p>
            <a:pPr indent="0" lvl="0" marL="50800" marR="0" rtl="0" algn="l">
              <a:lnSpc>
                <a:spcPct val="115000"/>
              </a:lnSpc>
              <a:spcBef>
                <a:spcPts val="0"/>
              </a:spcBef>
              <a:spcAft>
                <a:spcPts val="0"/>
              </a:spcAft>
              <a:buSzPts val="2800"/>
              <a:buNone/>
            </a:pPr>
            <a:r>
              <a:rPr lang="en-US"/>
              <a:t>15 dk.</a:t>
            </a:r>
            <a:endParaRPr/>
          </a:p>
          <a:p>
            <a:pPr indent="0" lvl="0" marL="0" marR="0" rtl="0" algn="l">
              <a:lnSpc>
                <a:spcPct val="115000"/>
              </a:lnSpc>
              <a:spcBef>
                <a:spcPts val="0"/>
              </a:spcBef>
              <a:spcAft>
                <a:spcPts val="0"/>
              </a:spcAft>
              <a:buSzPts val="2800"/>
              <a:buNone/>
            </a:pPr>
            <a:r>
              <a:t/>
            </a:r>
            <a:endParaRPr sz="2800"/>
          </a:p>
        </p:txBody>
      </p:sp>
      <p:sp>
        <p:nvSpPr>
          <p:cNvPr id="813" name="Google Shape;813;g1140bdd51fb_0_49"/>
          <p:cNvSpPr txBox="1"/>
          <p:nvPr>
            <p:ph idx="3" type="body"/>
          </p:nvPr>
        </p:nvSpPr>
        <p:spPr>
          <a:xfrm>
            <a:off x="284417" y="528638"/>
            <a:ext cx="2970900" cy="4799400"/>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chemeClr val="lt1"/>
              </a:buClr>
              <a:buSzPts val="3600"/>
              <a:buNone/>
            </a:pPr>
            <a:r>
              <a:rPr lang="en-US" sz="3200"/>
              <a:t>Çevresel Faktörler</a:t>
            </a:r>
            <a:endParaRPr/>
          </a:p>
        </p:txBody>
      </p:sp>
    </p:spTree>
  </p:cSld>
  <p:clrMapOvr>
    <a:masterClrMapping/>
  </p:clrMapOvr>
</p:sld>
</file>

<file path=ppt/slides/slide8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17" name="Shape 817"/>
        <p:cNvGrpSpPr/>
        <p:nvPr/>
      </p:nvGrpSpPr>
      <p:grpSpPr>
        <a:xfrm>
          <a:off x="0" y="0"/>
          <a:ext cx="0" cy="0"/>
          <a:chOff x="0" y="0"/>
          <a:chExt cx="0" cy="0"/>
        </a:xfrm>
      </p:grpSpPr>
      <p:sp>
        <p:nvSpPr>
          <p:cNvPr id="818" name="Google Shape;818;p92"/>
          <p:cNvSpPr txBox="1"/>
          <p:nvPr>
            <p:ph idx="1" type="body"/>
          </p:nvPr>
        </p:nvSpPr>
        <p:spPr>
          <a:xfrm>
            <a:off x="4100513" y="528638"/>
            <a:ext cx="7300800" cy="1271700"/>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rgbClr val="026794"/>
              </a:buClr>
              <a:buSzPts val="3200"/>
              <a:buNone/>
            </a:pPr>
            <a:r>
              <a:rPr lang="en-US"/>
              <a:t>Düşünme Etkinliği</a:t>
            </a:r>
            <a:endParaRPr/>
          </a:p>
          <a:p>
            <a:pPr indent="0" lvl="0" marL="0" rtl="0" algn="l">
              <a:lnSpc>
                <a:spcPct val="90000"/>
              </a:lnSpc>
              <a:spcBef>
                <a:spcPts val="0"/>
              </a:spcBef>
              <a:spcAft>
                <a:spcPts val="0"/>
              </a:spcAft>
              <a:buClr>
                <a:schemeClr val="accent2"/>
              </a:buClr>
              <a:buSzPts val="3200"/>
              <a:buNone/>
            </a:pPr>
            <a:r>
              <a:t/>
            </a:r>
            <a:endParaRPr/>
          </a:p>
        </p:txBody>
      </p:sp>
      <p:sp>
        <p:nvSpPr>
          <p:cNvPr id="819" name="Google Shape;819;p92"/>
          <p:cNvSpPr txBox="1"/>
          <p:nvPr>
            <p:ph idx="2" type="body"/>
          </p:nvPr>
        </p:nvSpPr>
        <p:spPr>
          <a:xfrm>
            <a:off x="4100525" y="2099625"/>
            <a:ext cx="7300800" cy="3228300"/>
          </a:xfrm>
          <a:prstGeom prst="rect">
            <a:avLst/>
          </a:prstGeom>
          <a:noFill/>
          <a:ln>
            <a:noFill/>
          </a:ln>
        </p:spPr>
        <p:txBody>
          <a:bodyPr anchorCtr="0" anchor="t" bIns="45700" lIns="91425" spcFirstLastPara="1" rIns="91425" wrap="square" tIns="45700">
            <a:normAutofit/>
          </a:bodyPr>
          <a:lstStyle/>
          <a:p>
            <a:pPr indent="-406400" lvl="0" marL="457200" rtl="0" algn="l">
              <a:lnSpc>
                <a:spcPct val="90000"/>
              </a:lnSpc>
              <a:spcBef>
                <a:spcPts val="0"/>
              </a:spcBef>
              <a:spcAft>
                <a:spcPts val="0"/>
              </a:spcAft>
              <a:buSzPts val="2800"/>
              <a:buFont typeface="Arial"/>
              <a:buChar char="•"/>
            </a:pPr>
            <a:r>
              <a:rPr b="0" i="0" lang="en-US" sz="2800" u="none" strike="noStrike">
                <a:solidFill>
                  <a:srgbClr val="000000"/>
                </a:solidFill>
                <a:latin typeface="Arial"/>
                <a:ea typeface="Arial"/>
                <a:cs typeface="Arial"/>
                <a:sym typeface="Arial"/>
              </a:rPr>
              <a:t>Çevresel krizler sizin bağlamınızda çocukları nasıl etkiliyor?</a:t>
            </a:r>
            <a:endParaRPr/>
          </a:p>
          <a:p>
            <a:pPr indent="-406400" lvl="0" marL="457200" rtl="0" algn="l">
              <a:lnSpc>
                <a:spcPct val="90000"/>
              </a:lnSpc>
              <a:spcBef>
                <a:spcPts val="0"/>
              </a:spcBef>
              <a:spcAft>
                <a:spcPts val="0"/>
              </a:spcAft>
              <a:buSzPts val="2800"/>
              <a:buFont typeface="Arial"/>
              <a:buChar char="•"/>
            </a:pPr>
            <a:r>
              <a:rPr b="0" i="0" lang="en-US" sz="2800" u="none" strike="noStrike">
                <a:solidFill>
                  <a:srgbClr val="000000"/>
                </a:solidFill>
                <a:latin typeface="Arial"/>
                <a:ea typeface="Arial"/>
                <a:cs typeface="Arial"/>
                <a:sym typeface="Arial"/>
              </a:rPr>
              <a:t>Bugün öğrendiklerinizle neler yapabilirsiniz?</a:t>
            </a:r>
            <a:endParaRPr/>
          </a:p>
          <a:p>
            <a:pPr indent="0" lvl="0" marL="0" marR="0" rtl="0" algn="l">
              <a:lnSpc>
                <a:spcPct val="115000"/>
              </a:lnSpc>
              <a:spcBef>
                <a:spcPts val="0"/>
              </a:spcBef>
              <a:spcAft>
                <a:spcPts val="0"/>
              </a:spcAft>
              <a:buSzPts val="2800"/>
              <a:buNone/>
            </a:pPr>
            <a:r>
              <a:t/>
            </a:r>
            <a:endParaRPr sz="2800"/>
          </a:p>
        </p:txBody>
      </p:sp>
      <p:sp>
        <p:nvSpPr>
          <p:cNvPr id="820" name="Google Shape;820;p92"/>
          <p:cNvSpPr txBox="1"/>
          <p:nvPr>
            <p:ph idx="3" type="body"/>
          </p:nvPr>
        </p:nvSpPr>
        <p:spPr>
          <a:xfrm>
            <a:off x="284417" y="528638"/>
            <a:ext cx="2970900" cy="4799400"/>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chemeClr val="lt1"/>
              </a:buClr>
              <a:buSzPts val="3600"/>
              <a:buNone/>
            </a:pPr>
            <a:r>
              <a:rPr lang="en-US" sz="3200"/>
              <a:t>Çevresel Faktörler</a:t>
            </a:r>
            <a:endParaRPr/>
          </a:p>
        </p:txBody>
      </p:sp>
      <p:pic>
        <p:nvPicPr>
          <p:cNvPr descr="Reflective practice Education Reflective writing Learning Professional  development, Assert transparent background PNG clipart | HiClipart" id="821" name="Google Shape;821;p92"/>
          <p:cNvPicPr preferRelativeResize="0"/>
          <p:nvPr/>
        </p:nvPicPr>
        <p:blipFill rotWithShape="1">
          <a:blip r:embed="rId3">
            <a:alphaModFix/>
          </a:blip>
          <a:srcRect b="0" l="0" r="0" t="0"/>
          <a:stretch/>
        </p:blipFill>
        <p:spPr>
          <a:xfrm>
            <a:off x="9336494" y="4553060"/>
            <a:ext cx="2143125" cy="2143125"/>
          </a:xfrm>
          <a:prstGeom prst="rect">
            <a:avLst/>
          </a:prstGeom>
          <a:noFill/>
          <a:ln>
            <a:noFill/>
          </a:ln>
        </p:spPr>
      </p:pic>
    </p:spTree>
  </p:cSld>
  <p:clrMapOvr>
    <a:masterClrMapping/>
  </p:clrMapOvr>
</p:sld>
</file>

<file path=ppt/slides/slide8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25" name="Shape 825"/>
        <p:cNvGrpSpPr/>
        <p:nvPr/>
      </p:nvGrpSpPr>
      <p:grpSpPr>
        <a:xfrm>
          <a:off x="0" y="0"/>
          <a:ext cx="0" cy="0"/>
          <a:chOff x="0" y="0"/>
          <a:chExt cx="0" cy="0"/>
        </a:xfrm>
      </p:grpSpPr>
      <p:sp>
        <p:nvSpPr>
          <p:cNvPr id="826" name="Google Shape;826;g1140bdd51fb_0_61"/>
          <p:cNvSpPr txBox="1"/>
          <p:nvPr>
            <p:ph idx="1" type="body"/>
          </p:nvPr>
        </p:nvSpPr>
        <p:spPr>
          <a:xfrm>
            <a:off x="4100513" y="528638"/>
            <a:ext cx="7300800" cy="1271700"/>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rgbClr val="026794"/>
              </a:buClr>
              <a:buSzPts val="3200"/>
              <a:buNone/>
            </a:pPr>
            <a:r>
              <a:rPr lang="en-US"/>
              <a:t>Toplumsal cinsiyetin CPHA ile ilgisi - Etkinlik</a:t>
            </a:r>
            <a:endParaRPr/>
          </a:p>
        </p:txBody>
      </p:sp>
      <p:sp>
        <p:nvSpPr>
          <p:cNvPr id="827" name="Google Shape;827;g1140bdd51fb_0_61"/>
          <p:cNvSpPr txBox="1"/>
          <p:nvPr>
            <p:ph idx="2" type="body"/>
          </p:nvPr>
        </p:nvSpPr>
        <p:spPr>
          <a:xfrm>
            <a:off x="4100525" y="1800350"/>
            <a:ext cx="7300800" cy="3129300"/>
          </a:xfrm>
          <a:prstGeom prst="rect">
            <a:avLst/>
          </a:prstGeom>
          <a:noFill/>
          <a:ln>
            <a:noFill/>
          </a:ln>
        </p:spPr>
        <p:txBody>
          <a:bodyPr anchorCtr="0" anchor="t" bIns="45700" lIns="91425" spcFirstLastPara="1" rIns="91425" wrap="square" tIns="45700">
            <a:normAutofit/>
          </a:bodyPr>
          <a:lstStyle/>
          <a:p>
            <a:pPr indent="-406400" lvl="0" marL="457200" marR="0" rtl="0" algn="l">
              <a:lnSpc>
                <a:spcPct val="100000"/>
              </a:lnSpc>
              <a:spcBef>
                <a:spcPts val="0"/>
              </a:spcBef>
              <a:spcAft>
                <a:spcPts val="0"/>
              </a:spcAft>
              <a:buSzPts val="2800"/>
              <a:buChar char="•"/>
            </a:pPr>
            <a:r>
              <a:rPr lang="en-US"/>
              <a:t>Kağıdınızı 4'e bölün</a:t>
            </a:r>
            <a:endParaRPr/>
          </a:p>
          <a:p>
            <a:pPr indent="-406400" lvl="0" marL="457200" marR="0" rtl="0" algn="l">
              <a:lnSpc>
                <a:spcPct val="100000"/>
              </a:lnSpc>
              <a:spcBef>
                <a:spcPts val="0"/>
              </a:spcBef>
              <a:spcAft>
                <a:spcPts val="0"/>
              </a:spcAft>
              <a:buSzPts val="2800"/>
              <a:buChar char="•"/>
            </a:pPr>
            <a:r>
              <a:rPr lang="en-US"/>
              <a:t>Her bir hikayeyi dinleyin</a:t>
            </a:r>
            <a:endParaRPr/>
          </a:p>
          <a:p>
            <a:pPr indent="-406400" lvl="0" marL="457200" marR="0" rtl="0" algn="l">
              <a:lnSpc>
                <a:spcPct val="100000"/>
              </a:lnSpc>
              <a:spcBef>
                <a:spcPts val="0"/>
              </a:spcBef>
              <a:spcAft>
                <a:spcPts val="0"/>
              </a:spcAft>
              <a:buSzPts val="2800"/>
              <a:buChar char="•"/>
            </a:pPr>
            <a:r>
              <a:rPr lang="en-US"/>
              <a:t>Sayfanızın bir bölümünde anlatılan çocuğu çizin</a:t>
            </a:r>
            <a:endParaRPr/>
          </a:p>
        </p:txBody>
      </p:sp>
      <p:sp>
        <p:nvSpPr>
          <p:cNvPr id="828" name="Google Shape;828;g1140bdd51fb_0_61"/>
          <p:cNvSpPr txBox="1"/>
          <p:nvPr>
            <p:ph idx="3" type="body"/>
          </p:nvPr>
        </p:nvSpPr>
        <p:spPr>
          <a:xfrm>
            <a:off x="284417" y="528638"/>
            <a:ext cx="2970900" cy="4799400"/>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chemeClr val="lt1"/>
              </a:buClr>
              <a:buSzPts val="3600"/>
              <a:buNone/>
            </a:pPr>
            <a:r>
              <a:rPr lang="en-US"/>
              <a:t>Toplumsal cinsiyet	</a:t>
            </a:r>
            <a:endParaRPr/>
          </a:p>
        </p:txBody>
      </p:sp>
    </p:spTree>
  </p:cSld>
  <p:clrMapOvr>
    <a:masterClrMapping/>
  </p:clrMapOvr>
</p:sld>
</file>

<file path=ppt/slides/slide8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32" name="Shape 832"/>
        <p:cNvGrpSpPr/>
        <p:nvPr/>
      </p:nvGrpSpPr>
      <p:grpSpPr>
        <a:xfrm>
          <a:off x="0" y="0"/>
          <a:ext cx="0" cy="0"/>
          <a:chOff x="0" y="0"/>
          <a:chExt cx="0" cy="0"/>
        </a:xfrm>
      </p:grpSpPr>
      <p:sp>
        <p:nvSpPr>
          <p:cNvPr id="833" name="Google Shape;833;p93"/>
          <p:cNvSpPr txBox="1"/>
          <p:nvPr>
            <p:ph idx="1" type="body"/>
          </p:nvPr>
        </p:nvSpPr>
        <p:spPr>
          <a:xfrm>
            <a:off x="4100513" y="528638"/>
            <a:ext cx="7300800" cy="1271700"/>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rgbClr val="026794"/>
              </a:buClr>
              <a:buSzPts val="3200"/>
              <a:buNone/>
            </a:pPr>
            <a:r>
              <a:rPr lang="en-US"/>
              <a:t>CPHA programlaması şunları yapmalıdır: </a:t>
            </a:r>
            <a:endParaRPr/>
          </a:p>
        </p:txBody>
      </p:sp>
      <p:sp>
        <p:nvSpPr>
          <p:cNvPr id="834" name="Google Shape;834;p93"/>
          <p:cNvSpPr txBox="1"/>
          <p:nvPr>
            <p:ph idx="2" type="body"/>
          </p:nvPr>
        </p:nvSpPr>
        <p:spPr>
          <a:xfrm>
            <a:off x="4100525" y="1800350"/>
            <a:ext cx="7300800" cy="3129300"/>
          </a:xfrm>
          <a:prstGeom prst="rect">
            <a:avLst/>
          </a:prstGeom>
          <a:noFill/>
          <a:ln>
            <a:noFill/>
          </a:ln>
        </p:spPr>
        <p:txBody>
          <a:bodyPr anchorCtr="0" anchor="t" bIns="45700" lIns="91425" spcFirstLastPara="1" rIns="91425" wrap="square" tIns="45700">
            <a:normAutofit fontScale="92500" lnSpcReduction="10000"/>
          </a:bodyPr>
          <a:lstStyle/>
          <a:p>
            <a:pPr indent="-406400" lvl="0" marL="457200" rtl="0" algn="l">
              <a:lnSpc>
                <a:spcPct val="110000"/>
              </a:lnSpc>
              <a:spcBef>
                <a:spcPts val="0"/>
              </a:spcBef>
              <a:spcAft>
                <a:spcPts val="0"/>
              </a:spcAft>
              <a:buSzPct val="108108"/>
              <a:buFont typeface="Arial"/>
              <a:buChar char="•"/>
            </a:pPr>
            <a:r>
              <a:rPr b="0" i="0" lang="en-US" sz="2800" u="none" strike="noStrike">
                <a:solidFill>
                  <a:srgbClr val="000000"/>
                </a:solidFill>
                <a:latin typeface="Arial"/>
                <a:ea typeface="Arial"/>
                <a:cs typeface="Arial"/>
                <a:sym typeface="Arial"/>
              </a:rPr>
              <a:t>Toplumsal cinsiyet ayrımcılığı ve eşitsizliğinin temel nedenlerine karşı duyarlı olun;</a:t>
            </a:r>
            <a:endParaRPr/>
          </a:p>
          <a:p>
            <a:pPr indent="-406400" lvl="0" marL="457200" rtl="0" algn="l">
              <a:lnSpc>
                <a:spcPct val="110000"/>
              </a:lnSpc>
              <a:spcBef>
                <a:spcPts val="0"/>
              </a:spcBef>
              <a:spcAft>
                <a:spcPts val="0"/>
              </a:spcAft>
              <a:buSzPct val="108108"/>
              <a:buFont typeface="Arial"/>
              <a:buChar char="•"/>
            </a:pPr>
            <a:r>
              <a:rPr b="0" i="0" lang="en-US" sz="2800" u="none" strike="noStrike">
                <a:solidFill>
                  <a:srgbClr val="000000"/>
                </a:solidFill>
                <a:latin typeface="Arial"/>
                <a:ea typeface="Arial"/>
                <a:cs typeface="Arial"/>
                <a:sym typeface="Arial"/>
              </a:rPr>
              <a:t>Toplumsal cinsiyete dayalı güç ilişkilerini pekiştirmekten veya sürdürmekten kaçının; ve</a:t>
            </a:r>
            <a:endParaRPr/>
          </a:p>
          <a:p>
            <a:pPr indent="-406400" lvl="0" marL="457200" rtl="0" algn="l">
              <a:lnSpc>
                <a:spcPct val="110000"/>
              </a:lnSpc>
              <a:spcBef>
                <a:spcPts val="0"/>
              </a:spcBef>
              <a:spcAft>
                <a:spcPts val="0"/>
              </a:spcAft>
              <a:buSzPct val="108108"/>
              <a:buFont typeface="Arial"/>
              <a:buChar char="•"/>
            </a:pPr>
            <a:r>
              <a:rPr b="0" i="0" lang="en-US" sz="2800" u="none" strike="noStrike">
                <a:solidFill>
                  <a:srgbClr val="000000"/>
                </a:solidFill>
                <a:latin typeface="Arial"/>
                <a:ea typeface="Arial"/>
                <a:cs typeface="Arial"/>
                <a:sym typeface="Arial"/>
              </a:rPr>
              <a:t>Mümkün her durumda toplumsal cinsiyet eşitliğini destekleyin.</a:t>
            </a:r>
            <a:endParaRPr/>
          </a:p>
        </p:txBody>
      </p:sp>
      <p:sp>
        <p:nvSpPr>
          <p:cNvPr id="835" name="Google Shape;835;p93"/>
          <p:cNvSpPr txBox="1"/>
          <p:nvPr>
            <p:ph idx="3" type="body"/>
          </p:nvPr>
        </p:nvSpPr>
        <p:spPr>
          <a:xfrm>
            <a:off x="284417" y="528638"/>
            <a:ext cx="2970900" cy="4799400"/>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chemeClr val="lt1"/>
              </a:buClr>
              <a:buSzPts val="3600"/>
              <a:buNone/>
            </a:pPr>
            <a:r>
              <a:rPr lang="en-US"/>
              <a:t>Toplumsal cinsiyet	</a:t>
            </a:r>
            <a:endParaRPr/>
          </a:p>
        </p:txBody>
      </p:sp>
    </p:spTree>
  </p:cSld>
  <p:clrMapOvr>
    <a:masterClrMapping/>
  </p:clrMapOvr>
</p:sld>
</file>

<file path=ppt/slides/slide8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39" name="Shape 839"/>
        <p:cNvGrpSpPr/>
        <p:nvPr/>
      </p:nvGrpSpPr>
      <p:grpSpPr>
        <a:xfrm>
          <a:off x="0" y="0"/>
          <a:ext cx="0" cy="0"/>
          <a:chOff x="0" y="0"/>
          <a:chExt cx="0" cy="0"/>
        </a:xfrm>
      </p:grpSpPr>
      <p:sp>
        <p:nvSpPr>
          <p:cNvPr id="840" name="Google Shape;840;g1140bdd51fb_0_67"/>
          <p:cNvSpPr txBox="1"/>
          <p:nvPr>
            <p:ph idx="1" type="body"/>
          </p:nvPr>
        </p:nvSpPr>
        <p:spPr>
          <a:xfrm>
            <a:off x="4100513" y="528638"/>
            <a:ext cx="7300800" cy="1271700"/>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rgbClr val="026794"/>
              </a:buClr>
              <a:buSzPts val="3200"/>
              <a:buNone/>
            </a:pPr>
            <a:r>
              <a:rPr lang="en-US"/>
              <a:t>Kendi çalışmalarımızdaki güncel zorluklar</a:t>
            </a:r>
            <a:endParaRPr/>
          </a:p>
        </p:txBody>
      </p:sp>
      <p:sp>
        <p:nvSpPr>
          <p:cNvPr id="841" name="Google Shape;841;g1140bdd51fb_0_67"/>
          <p:cNvSpPr txBox="1"/>
          <p:nvPr>
            <p:ph idx="2" type="body"/>
          </p:nvPr>
        </p:nvSpPr>
        <p:spPr>
          <a:xfrm>
            <a:off x="4100525" y="1800350"/>
            <a:ext cx="7300800" cy="4033200"/>
          </a:xfrm>
          <a:prstGeom prst="rect">
            <a:avLst/>
          </a:prstGeom>
          <a:noFill/>
          <a:ln>
            <a:noFill/>
          </a:ln>
        </p:spPr>
        <p:txBody>
          <a:bodyPr anchorCtr="0" anchor="t" bIns="45700" lIns="91425" spcFirstLastPara="1" rIns="91425" wrap="square" tIns="45700">
            <a:normAutofit/>
          </a:bodyPr>
          <a:lstStyle/>
          <a:p>
            <a:pPr indent="0" lvl="0" marL="0" marR="0" rtl="0" algn="l">
              <a:lnSpc>
                <a:spcPct val="90000"/>
              </a:lnSpc>
              <a:spcBef>
                <a:spcPts val="0"/>
              </a:spcBef>
              <a:spcAft>
                <a:spcPts val="0"/>
              </a:spcAft>
              <a:buSzPts val="2800"/>
              <a:buNone/>
            </a:pPr>
            <a:r>
              <a:rPr lang="en-US"/>
              <a:t>Çiftler halinde tartışın:</a:t>
            </a:r>
            <a:endParaRPr/>
          </a:p>
          <a:p>
            <a:pPr indent="0" lvl="0" marL="0" marR="0" rtl="0" algn="l">
              <a:lnSpc>
                <a:spcPct val="90000"/>
              </a:lnSpc>
              <a:spcBef>
                <a:spcPts val="0"/>
              </a:spcBef>
              <a:spcAft>
                <a:spcPts val="0"/>
              </a:spcAft>
              <a:buSzPts val="2800"/>
              <a:buNone/>
            </a:pPr>
            <a:r>
              <a:t/>
            </a:r>
            <a:endParaRPr/>
          </a:p>
          <a:p>
            <a:pPr indent="-406400" lvl="0" marL="457200" marR="0" rtl="0" algn="l">
              <a:lnSpc>
                <a:spcPct val="90000"/>
              </a:lnSpc>
              <a:spcBef>
                <a:spcPts val="0"/>
              </a:spcBef>
              <a:spcAft>
                <a:spcPts val="0"/>
              </a:spcAft>
              <a:buSzPts val="2800"/>
              <a:buChar char="•"/>
            </a:pPr>
            <a:r>
              <a:rPr lang="en-US"/>
              <a:t>Toplumsal cinsiyet kapsayıcılığını işinize entegre etmede karşılaşılan güçlükler</a:t>
            </a:r>
            <a:endParaRPr/>
          </a:p>
          <a:p>
            <a:pPr indent="-406400" lvl="0" marL="457200" marR="0" rtl="0" algn="l">
              <a:lnSpc>
                <a:spcPct val="90000"/>
              </a:lnSpc>
              <a:spcBef>
                <a:spcPts val="0"/>
              </a:spcBef>
              <a:spcAft>
                <a:spcPts val="0"/>
              </a:spcAft>
              <a:buSzPts val="2800"/>
              <a:buChar char="•"/>
            </a:pPr>
            <a:r>
              <a:rPr lang="en-US"/>
              <a:t>Ne gibi engellerle karşılaşıyorsunuz?</a:t>
            </a:r>
            <a:endParaRPr/>
          </a:p>
          <a:p>
            <a:pPr indent="-406400" lvl="0" marL="457200" marR="0" rtl="0" algn="l">
              <a:lnSpc>
                <a:spcPct val="90000"/>
              </a:lnSpc>
              <a:spcBef>
                <a:spcPts val="0"/>
              </a:spcBef>
              <a:spcAft>
                <a:spcPts val="0"/>
              </a:spcAft>
              <a:buSzPts val="2800"/>
              <a:buChar char="•"/>
            </a:pPr>
            <a:r>
              <a:rPr lang="en-US"/>
              <a:t>Karmaşık veya zor olan nedir?</a:t>
            </a:r>
            <a:endParaRPr/>
          </a:p>
          <a:p>
            <a:pPr indent="0" lvl="0" marL="0" marR="0" rtl="0" algn="l">
              <a:lnSpc>
                <a:spcPct val="90000"/>
              </a:lnSpc>
              <a:spcBef>
                <a:spcPts val="0"/>
              </a:spcBef>
              <a:spcAft>
                <a:spcPts val="0"/>
              </a:spcAft>
              <a:buSzPts val="2800"/>
              <a:buNone/>
            </a:pPr>
            <a:r>
              <a:t/>
            </a:r>
            <a:endParaRPr/>
          </a:p>
          <a:p>
            <a:pPr indent="0" lvl="0" marL="0" marR="0" rtl="0" algn="l">
              <a:lnSpc>
                <a:spcPct val="90000"/>
              </a:lnSpc>
              <a:spcBef>
                <a:spcPts val="0"/>
              </a:spcBef>
              <a:spcAft>
                <a:spcPts val="0"/>
              </a:spcAft>
              <a:buSzPts val="2800"/>
              <a:buNone/>
            </a:pPr>
            <a:r>
              <a:rPr lang="en-US"/>
              <a:t>Zorlukları not edin ve karşılaştığınız en önemli zorluğu seçin</a:t>
            </a:r>
            <a:endParaRPr/>
          </a:p>
        </p:txBody>
      </p:sp>
      <p:sp>
        <p:nvSpPr>
          <p:cNvPr id="842" name="Google Shape;842;g1140bdd51fb_0_67"/>
          <p:cNvSpPr txBox="1"/>
          <p:nvPr>
            <p:ph idx="3" type="body"/>
          </p:nvPr>
        </p:nvSpPr>
        <p:spPr>
          <a:xfrm>
            <a:off x="284417" y="528638"/>
            <a:ext cx="2970900" cy="4799400"/>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chemeClr val="lt1"/>
              </a:buClr>
              <a:buSzPts val="3600"/>
              <a:buNone/>
            </a:pPr>
            <a:r>
              <a:rPr lang="en-US"/>
              <a:t>Etkinlik talimatları</a:t>
            </a:r>
            <a:endParaRPr/>
          </a:p>
        </p:txBody>
      </p:sp>
    </p:spTree>
  </p:cSld>
  <p:clrMapOvr>
    <a:masterClrMapping/>
  </p:clrMapOvr>
</p:sld>
</file>

<file path=ppt/slides/slide8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46" name="Shape 846"/>
        <p:cNvGrpSpPr/>
        <p:nvPr/>
      </p:nvGrpSpPr>
      <p:grpSpPr>
        <a:xfrm>
          <a:off x="0" y="0"/>
          <a:ext cx="0" cy="0"/>
          <a:chOff x="0" y="0"/>
          <a:chExt cx="0" cy="0"/>
        </a:xfrm>
      </p:grpSpPr>
      <p:sp>
        <p:nvSpPr>
          <p:cNvPr id="847" name="Google Shape;847;g1140bdd51fb_0_73"/>
          <p:cNvSpPr txBox="1"/>
          <p:nvPr>
            <p:ph idx="1" type="body"/>
          </p:nvPr>
        </p:nvSpPr>
        <p:spPr>
          <a:xfrm>
            <a:off x="4100513" y="528638"/>
            <a:ext cx="7300800" cy="1271700"/>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rgbClr val="026794"/>
              </a:buClr>
              <a:buSzPts val="3200"/>
              <a:buNone/>
            </a:pPr>
            <a:r>
              <a:rPr lang="en-US"/>
              <a:t>Toplumsal cinsiyete duyarlı CPHA müdahaleleri için fırsatlar</a:t>
            </a:r>
            <a:endParaRPr/>
          </a:p>
        </p:txBody>
      </p:sp>
      <p:sp>
        <p:nvSpPr>
          <p:cNvPr id="848" name="Google Shape;848;g1140bdd51fb_0_73"/>
          <p:cNvSpPr txBox="1"/>
          <p:nvPr>
            <p:ph idx="2" type="body"/>
          </p:nvPr>
        </p:nvSpPr>
        <p:spPr>
          <a:xfrm>
            <a:off x="4100525" y="1800350"/>
            <a:ext cx="7300800" cy="4033200"/>
          </a:xfrm>
          <a:prstGeom prst="rect">
            <a:avLst/>
          </a:prstGeom>
          <a:noFill/>
          <a:ln>
            <a:noFill/>
          </a:ln>
        </p:spPr>
        <p:txBody>
          <a:bodyPr anchorCtr="0" anchor="t" bIns="45700" lIns="91425" spcFirstLastPara="1" rIns="91425" wrap="square" tIns="45700">
            <a:normAutofit fontScale="85000" lnSpcReduction="20000"/>
          </a:bodyPr>
          <a:lstStyle/>
          <a:p>
            <a:pPr indent="0" lvl="0" marL="0" marR="0" rtl="0" algn="l">
              <a:lnSpc>
                <a:spcPct val="110000"/>
              </a:lnSpc>
              <a:spcBef>
                <a:spcPts val="0"/>
              </a:spcBef>
              <a:spcAft>
                <a:spcPts val="0"/>
              </a:spcAft>
              <a:buSzPct val="108108"/>
              <a:buNone/>
            </a:pPr>
            <a:r>
              <a:rPr lang="en-US"/>
              <a:t>Katılımcılardan biri ‘yararlanıcı’ olur ve en önemli sorununu genel gruba okur. </a:t>
            </a:r>
            <a:endParaRPr/>
          </a:p>
          <a:p>
            <a:pPr indent="0" lvl="0" marL="0" marR="0" rtl="0" algn="l">
              <a:lnSpc>
                <a:spcPct val="110000"/>
              </a:lnSpc>
              <a:spcBef>
                <a:spcPts val="0"/>
              </a:spcBef>
              <a:spcAft>
                <a:spcPts val="0"/>
              </a:spcAft>
              <a:buSzPct val="108108"/>
              <a:buNone/>
            </a:pPr>
            <a:r>
              <a:t/>
            </a:r>
            <a:endParaRPr/>
          </a:p>
          <a:p>
            <a:pPr indent="0" lvl="0" marL="0" marR="0" rtl="0" algn="l">
              <a:lnSpc>
                <a:spcPct val="110000"/>
              </a:lnSpc>
              <a:spcBef>
                <a:spcPts val="0"/>
              </a:spcBef>
              <a:spcAft>
                <a:spcPts val="0"/>
              </a:spcAft>
              <a:buSzPct val="108108"/>
              <a:buNone/>
            </a:pPr>
            <a:r>
              <a:rPr lang="en-US"/>
              <a:t>Diğer katılımcılar bir cümle ile yanıt verir. Bunlar şu kapsamda olabilir:</a:t>
            </a:r>
            <a:endParaRPr/>
          </a:p>
          <a:p>
            <a:pPr indent="-391983" lvl="0" marL="457200" marR="0" rtl="0" algn="l">
              <a:lnSpc>
                <a:spcPct val="110000"/>
              </a:lnSpc>
              <a:spcBef>
                <a:spcPts val="0"/>
              </a:spcBef>
              <a:spcAft>
                <a:spcPts val="0"/>
              </a:spcAft>
              <a:buSzPct val="108108"/>
              <a:buChar char="•"/>
            </a:pPr>
            <a:r>
              <a:rPr lang="en-US"/>
              <a:t>Önerilen bir eylem</a:t>
            </a:r>
            <a:endParaRPr/>
          </a:p>
          <a:p>
            <a:pPr indent="-391983" lvl="0" marL="457200" marR="0" rtl="0" algn="l">
              <a:lnSpc>
                <a:spcPct val="110000"/>
              </a:lnSpc>
              <a:spcBef>
                <a:spcPts val="0"/>
              </a:spcBef>
              <a:spcAft>
                <a:spcPts val="0"/>
              </a:spcAft>
              <a:buSzPct val="108108"/>
              <a:buChar char="•"/>
            </a:pPr>
            <a:r>
              <a:rPr lang="en-US"/>
              <a:t>Yararlanıcının düşüncesini ilerletmek/sorun hakkında daha fazla bilgi almak için bir soru</a:t>
            </a:r>
            <a:endParaRPr/>
          </a:p>
          <a:p>
            <a:pPr indent="-391983" lvl="0" marL="457200" marR="0" rtl="0" algn="l">
              <a:lnSpc>
                <a:spcPct val="110000"/>
              </a:lnSpc>
              <a:spcBef>
                <a:spcPts val="0"/>
              </a:spcBef>
              <a:spcAft>
                <a:spcPts val="0"/>
              </a:spcAft>
              <a:buSzPct val="108108"/>
              <a:buChar char="•"/>
            </a:pPr>
            <a:r>
              <a:rPr lang="en-US"/>
              <a:t>İlave bir destekleyici unsur veya bir kaynak</a:t>
            </a:r>
            <a:endParaRPr/>
          </a:p>
          <a:p>
            <a:pPr indent="0" lvl="0" marL="0" marR="0" rtl="0" algn="l">
              <a:lnSpc>
                <a:spcPct val="110000"/>
              </a:lnSpc>
              <a:spcBef>
                <a:spcPts val="0"/>
              </a:spcBef>
              <a:spcAft>
                <a:spcPts val="0"/>
              </a:spcAft>
              <a:buSzPct val="108108"/>
              <a:buNone/>
            </a:pPr>
            <a:r>
              <a:t/>
            </a:r>
            <a:endParaRPr/>
          </a:p>
          <a:p>
            <a:pPr indent="0" lvl="0" marL="0" marR="0" rtl="0" algn="l">
              <a:lnSpc>
                <a:spcPct val="110000"/>
              </a:lnSpc>
              <a:spcBef>
                <a:spcPts val="0"/>
              </a:spcBef>
              <a:spcAft>
                <a:spcPts val="0"/>
              </a:spcAft>
              <a:buSzPct val="108108"/>
              <a:buNone/>
            </a:pPr>
            <a:r>
              <a:rPr lang="en-US"/>
              <a:t>Yararlanıcı dinler ve faydalı olan her şeyi not alır.</a:t>
            </a:r>
            <a:endParaRPr/>
          </a:p>
        </p:txBody>
      </p:sp>
      <p:sp>
        <p:nvSpPr>
          <p:cNvPr id="849" name="Google Shape;849;g1140bdd51fb_0_73"/>
          <p:cNvSpPr txBox="1"/>
          <p:nvPr>
            <p:ph idx="3" type="body"/>
          </p:nvPr>
        </p:nvSpPr>
        <p:spPr>
          <a:xfrm>
            <a:off x="284417" y="528638"/>
            <a:ext cx="2970900" cy="4799400"/>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chemeClr val="lt1"/>
              </a:buClr>
              <a:buSzPts val="3600"/>
              <a:buNone/>
            </a:pPr>
            <a:r>
              <a:rPr lang="en-US"/>
              <a:t>Toplumsal cinsiyet</a:t>
            </a:r>
            <a:endParaRPr/>
          </a:p>
        </p:txBody>
      </p:sp>
    </p:spTree>
  </p:cSld>
  <p:clrMapOvr>
    <a:masterClrMapping/>
  </p:clrMapOvr>
</p:sld>
</file>

<file path=ppt/slides/slide8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53" name="Shape 853"/>
        <p:cNvGrpSpPr/>
        <p:nvPr/>
      </p:nvGrpSpPr>
      <p:grpSpPr>
        <a:xfrm>
          <a:off x="0" y="0"/>
          <a:ext cx="0" cy="0"/>
          <a:chOff x="0" y="0"/>
          <a:chExt cx="0" cy="0"/>
        </a:xfrm>
      </p:grpSpPr>
      <p:sp>
        <p:nvSpPr>
          <p:cNvPr id="854" name="Google Shape;854;p94"/>
          <p:cNvSpPr txBox="1"/>
          <p:nvPr>
            <p:ph idx="1" type="body"/>
          </p:nvPr>
        </p:nvSpPr>
        <p:spPr>
          <a:xfrm>
            <a:off x="4100513" y="528638"/>
            <a:ext cx="7300800" cy="1271700"/>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rgbClr val="026794"/>
              </a:buClr>
              <a:buSzPts val="3200"/>
              <a:buNone/>
            </a:pPr>
            <a:r>
              <a:rPr lang="en-US"/>
              <a:t>Düşünme Etkinliği</a:t>
            </a:r>
            <a:endParaRPr/>
          </a:p>
        </p:txBody>
      </p:sp>
      <p:sp>
        <p:nvSpPr>
          <p:cNvPr id="855" name="Google Shape;855;p94"/>
          <p:cNvSpPr txBox="1"/>
          <p:nvPr>
            <p:ph idx="2" type="body"/>
          </p:nvPr>
        </p:nvSpPr>
        <p:spPr>
          <a:xfrm>
            <a:off x="4100525" y="1800350"/>
            <a:ext cx="7300800" cy="4033200"/>
          </a:xfrm>
          <a:prstGeom prst="rect">
            <a:avLst/>
          </a:prstGeom>
          <a:noFill/>
          <a:ln>
            <a:noFill/>
          </a:ln>
        </p:spPr>
        <p:txBody>
          <a:bodyPr anchorCtr="0" anchor="t" bIns="45700" lIns="91425" spcFirstLastPara="1" rIns="91425" wrap="square" tIns="45700">
            <a:normAutofit/>
          </a:bodyPr>
          <a:lstStyle/>
          <a:p>
            <a:pPr indent="-406400" lvl="0" marL="457200" rtl="0" algn="l">
              <a:lnSpc>
                <a:spcPct val="100000"/>
              </a:lnSpc>
              <a:spcBef>
                <a:spcPts val="0"/>
              </a:spcBef>
              <a:spcAft>
                <a:spcPts val="0"/>
              </a:spcAft>
              <a:buSzPts val="2800"/>
              <a:buFont typeface="Arial"/>
              <a:buChar char="•"/>
            </a:pPr>
            <a:r>
              <a:rPr b="0" i="0" lang="en-US" sz="2800" u="none" strike="noStrike">
                <a:solidFill>
                  <a:srgbClr val="000000"/>
                </a:solidFill>
                <a:latin typeface="Arial"/>
                <a:ea typeface="Arial"/>
                <a:cs typeface="Arial"/>
                <a:sym typeface="Arial"/>
              </a:rPr>
              <a:t>Bugün toplumsal cinsiyet hakkında öğrendiklerinizle kendi CPHA programlarınızda neler yapabilirsiniz?</a:t>
            </a:r>
            <a:endParaRPr/>
          </a:p>
          <a:p>
            <a:pPr indent="0" lvl="0" marL="50800" rtl="0" algn="l">
              <a:lnSpc>
                <a:spcPct val="100000"/>
              </a:lnSpc>
              <a:spcBef>
                <a:spcPts val="0"/>
              </a:spcBef>
              <a:spcAft>
                <a:spcPts val="0"/>
              </a:spcAft>
              <a:buSzPts val="2800"/>
              <a:buNone/>
            </a:pPr>
            <a:r>
              <a:t/>
            </a:r>
            <a:endParaRPr b="0" i="0" sz="2800" u="none" strike="noStrike">
              <a:solidFill>
                <a:srgbClr val="000000"/>
              </a:solidFill>
              <a:latin typeface="Arial"/>
              <a:ea typeface="Arial"/>
              <a:cs typeface="Arial"/>
              <a:sym typeface="Arial"/>
            </a:endParaRPr>
          </a:p>
          <a:p>
            <a:pPr indent="-406400" lvl="0" marL="457200" rtl="0" algn="l">
              <a:lnSpc>
                <a:spcPct val="100000"/>
              </a:lnSpc>
              <a:spcBef>
                <a:spcPts val="0"/>
              </a:spcBef>
              <a:spcAft>
                <a:spcPts val="0"/>
              </a:spcAft>
              <a:buSzPts val="2800"/>
              <a:buFont typeface="Arial"/>
              <a:buChar char="•"/>
            </a:pPr>
            <a:r>
              <a:rPr b="0" i="0" lang="en-US" sz="2800" u="none" strike="noStrike">
                <a:solidFill>
                  <a:srgbClr val="000000"/>
                </a:solidFill>
                <a:latin typeface="Arial"/>
                <a:ea typeface="Arial"/>
                <a:cs typeface="Arial"/>
                <a:sym typeface="Arial"/>
              </a:rPr>
              <a:t>Öğrendiğiniz en önemli şey nedir?</a:t>
            </a:r>
            <a:endParaRPr/>
          </a:p>
        </p:txBody>
      </p:sp>
      <p:sp>
        <p:nvSpPr>
          <p:cNvPr id="856" name="Google Shape;856;p94"/>
          <p:cNvSpPr txBox="1"/>
          <p:nvPr>
            <p:ph idx="3" type="body"/>
          </p:nvPr>
        </p:nvSpPr>
        <p:spPr>
          <a:xfrm>
            <a:off x="284417" y="528638"/>
            <a:ext cx="2970900" cy="4799400"/>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chemeClr val="lt1"/>
              </a:buClr>
              <a:buSzPts val="3600"/>
              <a:buNone/>
            </a:pPr>
            <a:r>
              <a:rPr lang="en-US"/>
              <a:t>Toplumsal cinsiyet</a:t>
            </a:r>
            <a:endParaRPr/>
          </a:p>
        </p:txBody>
      </p:sp>
      <p:pic>
        <p:nvPicPr>
          <p:cNvPr descr="Reflective practice Education Reflective writing Learning Professional  development, Assert transparent background PNG clipart | HiClipart" id="857" name="Google Shape;857;p94"/>
          <p:cNvPicPr preferRelativeResize="0"/>
          <p:nvPr/>
        </p:nvPicPr>
        <p:blipFill rotWithShape="1">
          <a:blip r:embed="rId3">
            <a:alphaModFix/>
          </a:blip>
          <a:srcRect b="0" l="0" r="0" t="0"/>
          <a:stretch/>
        </p:blipFill>
        <p:spPr>
          <a:xfrm>
            <a:off x="9336494" y="4553060"/>
            <a:ext cx="2143125" cy="2143125"/>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4" name="Shape 274"/>
        <p:cNvGrpSpPr/>
        <p:nvPr/>
      </p:nvGrpSpPr>
      <p:grpSpPr>
        <a:xfrm>
          <a:off x="0" y="0"/>
          <a:ext cx="0" cy="0"/>
          <a:chOff x="0" y="0"/>
          <a:chExt cx="0" cy="0"/>
        </a:xfrm>
      </p:grpSpPr>
      <p:sp>
        <p:nvSpPr>
          <p:cNvPr id="275" name="Google Shape;275;g117350fde23_0_14"/>
          <p:cNvSpPr txBox="1"/>
          <p:nvPr>
            <p:ph idx="1" type="body"/>
          </p:nvPr>
        </p:nvSpPr>
        <p:spPr>
          <a:xfrm>
            <a:off x="4100513" y="528638"/>
            <a:ext cx="7300800" cy="1271700"/>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chemeClr val="accent2"/>
              </a:buClr>
              <a:buSzPts val="3200"/>
              <a:buNone/>
            </a:pPr>
            <a:r>
              <a:rPr lang="en-US"/>
              <a:t>Rehber İlkeler - Etkinlik</a:t>
            </a:r>
            <a:endParaRPr/>
          </a:p>
        </p:txBody>
      </p:sp>
      <p:sp>
        <p:nvSpPr>
          <p:cNvPr id="276" name="Google Shape;276;g117350fde23_0_14"/>
          <p:cNvSpPr txBox="1"/>
          <p:nvPr>
            <p:ph idx="2" type="body"/>
          </p:nvPr>
        </p:nvSpPr>
        <p:spPr>
          <a:xfrm>
            <a:off x="4100525" y="1521650"/>
            <a:ext cx="7300800" cy="1867500"/>
          </a:xfrm>
          <a:prstGeom prst="rect">
            <a:avLst/>
          </a:prstGeom>
          <a:noFill/>
          <a:ln>
            <a:noFill/>
          </a:ln>
        </p:spPr>
        <p:txBody>
          <a:bodyPr anchorCtr="0" anchor="t" bIns="45700" lIns="91425" spcFirstLastPara="1" rIns="91425" wrap="square" tIns="45700">
            <a:normAutofit/>
          </a:bodyPr>
          <a:lstStyle/>
          <a:p>
            <a:pPr indent="-50800" lvl="0" marL="228600" rtl="0" algn="l">
              <a:lnSpc>
                <a:spcPct val="90000"/>
              </a:lnSpc>
              <a:spcBef>
                <a:spcPts val="0"/>
              </a:spcBef>
              <a:spcAft>
                <a:spcPts val="0"/>
              </a:spcAft>
              <a:buClr>
                <a:schemeClr val="accent4"/>
              </a:buClr>
              <a:buSzPts val="2800"/>
              <a:buNone/>
            </a:pPr>
            <a:r>
              <a:rPr lang="en-US"/>
              <a:t>Grubunuzda:</a:t>
            </a:r>
            <a:endParaRPr/>
          </a:p>
          <a:p>
            <a:pPr indent="-406400" lvl="0" marL="457200" rtl="0" algn="l">
              <a:lnSpc>
                <a:spcPct val="90000"/>
              </a:lnSpc>
              <a:spcBef>
                <a:spcPts val="0"/>
              </a:spcBef>
              <a:spcAft>
                <a:spcPts val="0"/>
              </a:spcAft>
              <a:buSzPts val="2800"/>
              <a:buChar char="•"/>
            </a:pPr>
            <a:r>
              <a:rPr lang="en-US"/>
              <a:t>Parçaları birleştirin</a:t>
            </a:r>
            <a:endParaRPr/>
          </a:p>
          <a:p>
            <a:pPr indent="-406400" lvl="0" marL="457200" rtl="0" algn="l">
              <a:lnSpc>
                <a:spcPct val="90000"/>
              </a:lnSpc>
              <a:spcBef>
                <a:spcPts val="0"/>
              </a:spcBef>
              <a:spcAft>
                <a:spcPts val="0"/>
              </a:spcAft>
              <a:buSzPts val="2800"/>
              <a:buChar char="•"/>
            </a:pPr>
            <a:r>
              <a:rPr lang="en-US"/>
              <a:t>CPMS'deki ilkeleri bulun</a:t>
            </a:r>
            <a:endParaRPr/>
          </a:p>
          <a:p>
            <a:pPr indent="-406400" lvl="0" marL="457200" rtl="0" algn="l">
              <a:lnSpc>
                <a:spcPct val="90000"/>
              </a:lnSpc>
              <a:spcBef>
                <a:spcPts val="0"/>
              </a:spcBef>
              <a:spcAft>
                <a:spcPts val="0"/>
              </a:spcAft>
              <a:buSzPts val="2800"/>
              <a:buChar char="•"/>
            </a:pPr>
            <a:r>
              <a:rPr lang="en-US"/>
              <a:t>Tanımları okuyun</a:t>
            </a:r>
            <a:endParaRPr/>
          </a:p>
        </p:txBody>
      </p:sp>
      <p:sp>
        <p:nvSpPr>
          <p:cNvPr id="277" name="Google Shape;277;g117350fde23_0_14"/>
          <p:cNvSpPr txBox="1"/>
          <p:nvPr>
            <p:ph idx="3" type="body"/>
          </p:nvPr>
        </p:nvSpPr>
        <p:spPr>
          <a:xfrm>
            <a:off x="284417" y="528638"/>
            <a:ext cx="2970900" cy="4799400"/>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chemeClr val="lt1"/>
              </a:buClr>
              <a:buSzPts val="3600"/>
              <a:buNone/>
            </a:pPr>
            <a:r>
              <a:rPr lang="en-US"/>
              <a:t>CPHA ve Rehber İlkeler </a:t>
            </a:r>
            <a:endParaRPr/>
          </a:p>
        </p:txBody>
      </p:sp>
      <p:sp>
        <p:nvSpPr>
          <p:cNvPr id="278" name="Google Shape;278;g117350fde23_0_14"/>
          <p:cNvSpPr txBox="1"/>
          <p:nvPr>
            <p:ph idx="2" type="body"/>
          </p:nvPr>
        </p:nvSpPr>
        <p:spPr>
          <a:xfrm>
            <a:off x="4230100" y="3583050"/>
            <a:ext cx="7671600" cy="2795700"/>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SzPts val="2800"/>
              <a:buNone/>
            </a:pPr>
            <a:r>
              <a:rPr lang="en-US"/>
              <a:t>Örnekleri okuyun ve tartışın:</a:t>
            </a:r>
            <a:endParaRPr/>
          </a:p>
          <a:p>
            <a:pPr indent="-406400" lvl="0" marL="457200" marR="0" rtl="0" algn="l">
              <a:lnSpc>
                <a:spcPct val="90000"/>
              </a:lnSpc>
              <a:spcBef>
                <a:spcPts val="0"/>
              </a:spcBef>
              <a:spcAft>
                <a:spcPts val="0"/>
              </a:spcAft>
              <a:buSzPts val="2800"/>
              <a:buChar char="•"/>
            </a:pPr>
            <a:r>
              <a:rPr lang="en-US"/>
              <a:t>Rehber ilkeler dikkate alındı mı?</a:t>
            </a:r>
            <a:endParaRPr/>
          </a:p>
          <a:p>
            <a:pPr indent="-406400" lvl="0" marL="457200" marR="0" rtl="0" algn="l">
              <a:lnSpc>
                <a:spcPct val="90000"/>
              </a:lnSpc>
              <a:spcBef>
                <a:spcPts val="0"/>
              </a:spcBef>
              <a:spcAft>
                <a:spcPts val="0"/>
              </a:spcAft>
              <a:buSzPts val="2800"/>
              <a:buChar char="•"/>
            </a:pPr>
            <a:r>
              <a:rPr lang="en-US"/>
              <a:t>Dikkate alınmamışsa, hangileri dikkate alınmadı ve neden? </a:t>
            </a:r>
            <a:endParaRPr/>
          </a:p>
          <a:p>
            <a:pPr indent="-406400" lvl="0" marL="457200" marR="0" rtl="0" algn="l">
              <a:lnSpc>
                <a:spcPct val="90000"/>
              </a:lnSpc>
              <a:spcBef>
                <a:spcPts val="0"/>
              </a:spcBef>
              <a:spcAft>
                <a:spcPts val="0"/>
              </a:spcAft>
              <a:buSzPts val="2800"/>
              <a:buChar char="•"/>
            </a:pPr>
            <a:r>
              <a:rPr lang="en-US"/>
              <a:t>Rehber ilkelere uyum sağlamak için neler farklı yapılabilirdi?</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78"/>
                                        </p:tgtEl>
                                        <p:attrNameLst>
                                          <p:attrName>style.visibility</p:attrName>
                                        </p:attrNameLst>
                                      </p:cBhvr>
                                      <p:to>
                                        <p:strVal val="visible"/>
                                      </p:to>
                                    </p:set>
                                    <p:animEffect filter="fade" transition="in">
                                      <p:cBhvr>
                                        <p:cTn dur="1000"/>
                                        <p:tgtEl>
                                          <p:spTgt spid="27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theme/theme1.xml><?xml version="1.0" encoding="utf-8"?>
<a:theme xmlns:a="http://schemas.openxmlformats.org/drawingml/2006/main" xmlns:r="http://schemas.openxmlformats.org/officeDocument/2006/relationships" name="Office Theme">
  <a:themeElements>
    <a:clrScheme name="Custom 3">
      <a:dk1>
        <a:srgbClr val="545554"/>
      </a:dk1>
      <a:lt1>
        <a:srgbClr val="FFFFFF"/>
      </a:lt1>
      <a:dk2>
        <a:srgbClr val="212E3B"/>
      </a:dk2>
      <a:lt2>
        <a:srgbClr val="E7E6E6"/>
      </a:lt2>
      <a:accent1>
        <a:srgbClr val="02628C"/>
      </a:accent1>
      <a:accent2>
        <a:srgbClr val="0388C5"/>
      </a:accent2>
      <a:accent3>
        <a:srgbClr val="97467C"/>
      </a:accent3>
      <a:accent4>
        <a:srgbClr val="94CC7A"/>
      </a:accent4>
      <a:accent5>
        <a:srgbClr val="029FA0"/>
      </a:accent5>
      <a:accent6>
        <a:srgbClr val="405D78"/>
      </a:accent6>
      <a:hlink>
        <a:srgbClr val="67B7DB"/>
      </a:hlink>
      <a:folHlink>
        <a:srgbClr val="36A1D1"/>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2017-12-20T18:51:03Z</dcterms:created>
  <dc:creator>Colleen Fitzgerald</dc:creato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0x010100F1E2B56F784B3844A5F3127145F14FFC</vt:lpwstr>
  </property>
</Properties>
</file>