
<file path=[Content_Types].xml><?xml version="1.0" encoding="utf-8"?>
<Types xmlns="http://schemas.openxmlformats.org/package/2006/content-types">
  <Default Extension="fntdata" ContentType="application/x-fontdata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1"/>
  </p:sldMasterIdLst>
  <p:notesMasterIdLst>
    <p:notesMasterId r:id="rId5"/>
  </p:notesMasterIdLst>
  <p:sldIdLst>
    <p:sldId id="256" r:id="rId2"/>
    <p:sldId id="257" r:id="rId3"/>
    <p:sldId id="258" r:id="rId4"/>
  </p:sldIdLst>
  <p:sldSz cx="12192000" cy="6858000"/>
  <p:notesSz cx="6858000" cy="9144000"/>
  <p:embeddedFontLst>
    <p:embeddedFont>
      <p:font typeface="Helvetica Neue" panose="02000503000000020004" pitchFamily="2" charset="0"/>
      <p:regular r:id="rId6"/>
      <p:bold r:id="rId7"/>
      <p:italic r:id="rId8"/>
      <p:boldItalic r:id="rId9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GoogleSlidesCustomDataVersion2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13" roundtripDataSignature="AMtx7miEkRMdLjErf3NhfeMR+Brp+C8EQg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28"/>
  </p:normalViewPr>
  <p:slideViewPr>
    <p:cSldViewPr snapToGrid="0">
      <p:cViewPr varScale="1">
        <p:scale>
          <a:sx n="98" d="100"/>
          <a:sy n="98" d="100"/>
        </p:scale>
        <p:origin x="232" y="19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3.fntdata"/><Relationship Id="rId13" Type="http://customschemas.google.com/relationships/presentationmetadata" Target="metadata"/><Relationship Id="rId3" Type="http://schemas.openxmlformats.org/officeDocument/2006/relationships/slide" Target="slides/slide2.xml"/><Relationship Id="rId7" Type="http://schemas.openxmlformats.org/officeDocument/2006/relationships/font" Target="fonts/font2.fntdata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1.fntdata"/><Relationship Id="rId5" Type="http://schemas.openxmlformats.org/officeDocument/2006/relationships/notesMaster" Target="notesMasters/notesMaster1.xml"/><Relationship Id="rId15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font" Target="fonts/font4.fntdata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AU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" name="Google Shape;223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24" name="Google Shape;224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" name="Google Shape;230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31" name="Google Shape;231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" name="Google Shape;236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37" name="Google Shape;237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ver - Purple Background">
  <p:cSld name="Cover - Purple Background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Google Shape;13;p6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97467D">
              <a:alpha val="77254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" name="Google Shape;14;p6"/>
          <p:cNvSpPr txBox="1">
            <a:spLocks noGrp="1"/>
          </p:cNvSpPr>
          <p:nvPr>
            <p:ph type="body" idx="1"/>
          </p:nvPr>
        </p:nvSpPr>
        <p:spPr>
          <a:xfrm>
            <a:off x="1828007" y="2076693"/>
            <a:ext cx="8535987" cy="6279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 sz="2800" b="1" i="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5" name="Google Shape;15;p6"/>
          <p:cNvSpPr txBox="1">
            <a:spLocks noGrp="1"/>
          </p:cNvSpPr>
          <p:nvPr>
            <p:ph type="body" idx="2"/>
          </p:nvPr>
        </p:nvSpPr>
        <p:spPr>
          <a:xfrm>
            <a:off x="1754188" y="3051922"/>
            <a:ext cx="8683625" cy="14557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 sz="28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1371600" lvl="2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1828800" lvl="3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2286000" lvl="4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6" name="Google Shape;16;p6"/>
          <p:cNvSpPr/>
          <p:nvPr/>
        </p:nvSpPr>
        <p:spPr>
          <a:xfrm>
            <a:off x="5083215" y="2704632"/>
            <a:ext cx="2025570" cy="119131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405E79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plit - Green">
  <p:cSld name="Split - Green">
    <p:spTree>
      <p:nvGrpSpPr>
        <p:cNvPr id="1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p1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6" name="Google Shape;66;p15"/>
          <p:cNvSpPr/>
          <p:nvPr/>
        </p:nvSpPr>
        <p:spPr>
          <a:xfrm>
            <a:off x="0" y="0"/>
            <a:ext cx="3572540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01679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67" name="Google Shape;67;p15"/>
          <p:cNvPicPr preferRelativeResize="0"/>
          <p:nvPr/>
        </p:nvPicPr>
        <p:blipFill rotWithShape="1">
          <a:blip r:embed="rId2">
            <a:alphaModFix amt="20000"/>
          </a:blip>
          <a:srcRect l="4826" t="9031" r="39371" b="9029"/>
          <a:stretch/>
        </p:blipFill>
        <p:spPr>
          <a:xfrm>
            <a:off x="0" y="0"/>
            <a:ext cx="357254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68" name="Google Shape;68;p15"/>
          <p:cNvSpPr txBox="1">
            <a:spLocks noGrp="1"/>
          </p:cNvSpPr>
          <p:nvPr>
            <p:ph type="body" idx="1"/>
          </p:nvPr>
        </p:nvSpPr>
        <p:spPr>
          <a:xfrm>
            <a:off x="4100513" y="528638"/>
            <a:ext cx="7300912" cy="12715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3200"/>
              <a:buNone/>
              <a:defRPr sz="3200" b="1">
                <a:solidFill>
                  <a:schemeClr val="accent2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9" name="Google Shape;69;p15"/>
          <p:cNvSpPr txBox="1">
            <a:spLocks noGrp="1"/>
          </p:cNvSpPr>
          <p:nvPr>
            <p:ph type="body" idx="2"/>
          </p:nvPr>
        </p:nvSpPr>
        <p:spPr>
          <a:xfrm>
            <a:off x="4100513" y="2400300"/>
            <a:ext cx="7300912" cy="21288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4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4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4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4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0" name="Google Shape;70;p15"/>
          <p:cNvSpPr txBox="1">
            <a:spLocks noGrp="1"/>
          </p:cNvSpPr>
          <p:nvPr>
            <p:ph type="body" idx="3"/>
          </p:nvPr>
        </p:nvSpPr>
        <p:spPr>
          <a:xfrm>
            <a:off x="284417" y="528638"/>
            <a:ext cx="2970847" cy="47992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 b="1">
                <a:solidFill>
                  <a:schemeClr val="lt1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&amp; Text - Blue">
  <p:cSld name="Title &amp; Text - Blue">
    <p:spTree>
      <p:nvGrpSpPr>
        <p:cNvPr id="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p16"/>
          <p:cNvSpPr txBox="1">
            <a:spLocks noGrp="1"/>
          </p:cNvSpPr>
          <p:nvPr>
            <p:ph type="title"/>
          </p:nvPr>
        </p:nvSpPr>
        <p:spPr>
          <a:xfrm>
            <a:off x="656023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Helvetica Neue"/>
              <a:buNone/>
              <a:defRPr sz="3600" b="1">
                <a:solidFill>
                  <a:schemeClr val="accen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cxnSp>
        <p:nvCxnSpPr>
          <p:cNvPr id="73" name="Google Shape;73;p16"/>
          <p:cNvCxnSpPr/>
          <p:nvPr/>
        </p:nvCxnSpPr>
        <p:spPr>
          <a:xfrm rot="10800000" flipH="1">
            <a:off x="656024" y="1635973"/>
            <a:ext cx="10820189" cy="33878"/>
          </a:xfrm>
          <a:prstGeom prst="straightConnector1">
            <a:avLst/>
          </a:prstGeom>
          <a:noFill/>
          <a:ln w="9525" cap="flat" cmpd="sng">
            <a:solidFill>
              <a:srgbClr val="036794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74" name="Google Shape;74;p16"/>
          <p:cNvSpPr/>
          <p:nvPr/>
        </p:nvSpPr>
        <p:spPr>
          <a:xfrm>
            <a:off x="7858954" y="1589835"/>
            <a:ext cx="3617259" cy="92275"/>
          </a:xfrm>
          <a:prstGeom prst="rect">
            <a:avLst/>
          </a:prstGeom>
          <a:solidFill>
            <a:srgbClr val="03679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5" name="Google Shape;75;p16"/>
          <p:cNvSpPr txBox="1">
            <a:spLocks noGrp="1"/>
          </p:cNvSpPr>
          <p:nvPr>
            <p:ph type="body" idx="1"/>
          </p:nvPr>
        </p:nvSpPr>
        <p:spPr>
          <a:xfrm>
            <a:off x="656022" y="1971675"/>
            <a:ext cx="10820015" cy="5000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800"/>
              <a:buNone/>
              <a:defRPr b="1">
                <a:solidFill>
                  <a:schemeClr val="accent3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6" name="Google Shape;76;p16"/>
          <p:cNvSpPr txBox="1">
            <a:spLocks noGrp="1"/>
          </p:cNvSpPr>
          <p:nvPr>
            <p:ph type="body" idx="2"/>
          </p:nvPr>
        </p:nvSpPr>
        <p:spPr>
          <a:xfrm>
            <a:off x="656021" y="2614613"/>
            <a:ext cx="10820015" cy="377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&amp; Text - Teal">
  <p:cSld name="Title &amp; Text - Teal">
    <p:spTree>
      <p:nvGrpSpPr>
        <p:cNvPr id="1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p17"/>
          <p:cNvSpPr txBox="1">
            <a:spLocks noGrp="1"/>
          </p:cNvSpPr>
          <p:nvPr>
            <p:ph type="title"/>
          </p:nvPr>
        </p:nvSpPr>
        <p:spPr>
          <a:xfrm>
            <a:off x="656023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3600"/>
              <a:buFont typeface="Helvetica Neue"/>
              <a:buNone/>
              <a:defRPr sz="3600" b="1">
                <a:solidFill>
                  <a:schemeClr val="accent5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cxnSp>
        <p:nvCxnSpPr>
          <p:cNvPr id="79" name="Google Shape;79;p17"/>
          <p:cNvCxnSpPr/>
          <p:nvPr/>
        </p:nvCxnSpPr>
        <p:spPr>
          <a:xfrm rot="10800000" flipH="1">
            <a:off x="656024" y="1635973"/>
            <a:ext cx="10820189" cy="33878"/>
          </a:xfrm>
          <a:prstGeom prst="straightConnector1">
            <a:avLst/>
          </a:prstGeom>
          <a:noFill/>
          <a:ln w="9525" cap="flat" cmpd="sng">
            <a:solidFill>
              <a:schemeClr val="accent5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80" name="Google Shape;80;p17"/>
          <p:cNvSpPr/>
          <p:nvPr/>
        </p:nvSpPr>
        <p:spPr>
          <a:xfrm>
            <a:off x="7858954" y="1589835"/>
            <a:ext cx="3617259" cy="92275"/>
          </a:xfrm>
          <a:prstGeom prst="rect">
            <a:avLst/>
          </a:prstGeom>
          <a:solidFill>
            <a:schemeClr val="accent5"/>
          </a:solidFill>
          <a:ln w="12700" cap="flat" cmpd="sng">
            <a:solidFill>
              <a:schemeClr val="accent5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1" name="Google Shape;81;p17"/>
          <p:cNvSpPr txBox="1">
            <a:spLocks noGrp="1"/>
          </p:cNvSpPr>
          <p:nvPr>
            <p:ph type="body" idx="1"/>
          </p:nvPr>
        </p:nvSpPr>
        <p:spPr>
          <a:xfrm>
            <a:off x="656022" y="1971676"/>
            <a:ext cx="10820015" cy="57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6"/>
              </a:buClr>
              <a:buSzPts val="2800"/>
              <a:buNone/>
              <a:defRPr b="1">
                <a:solidFill>
                  <a:schemeClr val="accent6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2" name="Google Shape;82;p17"/>
          <p:cNvSpPr txBox="1">
            <a:spLocks noGrp="1"/>
          </p:cNvSpPr>
          <p:nvPr>
            <p:ph type="body" idx="2"/>
          </p:nvPr>
        </p:nvSpPr>
        <p:spPr>
          <a:xfrm>
            <a:off x="656021" y="2614612"/>
            <a:ext cx="10820015" cy="37290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6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&amp; Text - Green">
  <p:cSld name="Title &amp; Text - Green"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18"/>
          <p:cNvSpPr txBox="1">
            <a:spLocks noGrp="1"/>
          </p:cNvSpPr>
          <p:nvPr>
            <p:ph type="title"/>
          </p:nvPr>
        </p:nvSpPr>
        <p:spPr>
          <a:xfrm>
            <a:off x="656023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600"/>
              <a:buFont typeface="Helvetica Neue"/>
              <a:buNone/>
              <a:defRPr sz="3600" b="1">
                <a:solidFill>
                  <a:schemeClr val="accent4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cxnSp>
        <p:nvCxnSpPr>
          <p:cNvPr id="85" name="Google Shape;85;p18"/>
          <p:cNvCxnSpPr/>
          <p:nvPr/>
        </p:nvCxnSpPr>
        <p:spPr>
          <a:xfrm rot="10800000" flipH="1">
            <a:off x="656024" y="1635973"/>
            <a:ext cx="10820189" cy="33878"/>
          </a:xfrm>
          <a:prstGeom prst="straightConnector1">
            <a:avLst/>
          </a:prstGeom>
          <a:noFill/>
          <a:ln w="9525" cap="flat" cmpd="sng">
            <a:solidFill>
              <a:schemeClr val="accent4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86" name="Google Shape;86;p18"/>
          <p:cNvSpPr/>
          <p:nvPr/>
        </p:nvSpPr>
        <p:spPr>
          <a:xfrm>
            <a:off x="7858954" y="1589835"/>
            <a:ext cx="3617259" cy="92275"/>
          </a:xfrm>
          <a:prstGeom prst="rect">
            <a:avLst/>
          </a:prstGeom>
          <a:solidFill>
            <a:schemeClr val="accent4"/>
          </a:solidFill>
          <a:ln w="12700" cap="flat" cmpd="sng">
            <a:solidFill>
              <a:schemeClr val="accent4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7" name="Google Shape;87;p18"/>
          <p:cNvSpPr txBox="1">
            <a:spLocks noGrp="1"/>
          </p:cNvSpPr>
          <p:nvPr>
            <p:ph type="body" idx="1"/>
          </p:nvPr>
        </p:nvSpPr>
        <p:spPr>
          <a:xfrm>
            <a:off x="656022" y="1971675"/>
            <a:ext cx="10820015" cy="428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2800"/>
              <a:buNone/>
              <a:defRPr b="1">
                <a:solidFill>
                  <a:schemeClr val="accent2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8" name="Google Shape;88;p18"/>
          <p:cNvSpPr txBox="1">
            <a:spLocks noGrp="1"/>
          </p:cNvSpPr>
          <p:nvPr>
            <p:ph type="body" idx="2"/>
          </p:nvPr>
        </p:nvSpPr>
        <p:spPr>
          <a:xfrm>
            <a:off x="656021" y="2614612"/>
            <a:ext cx="10820015" cy="37290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&amp; Text with Dots - Blue">
  <p:cSld name="Title &amp; Text with Dots - Blue"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0" name="Google Shape;90;p19"/>
          <p:cNvGrpSpPr/>
          <p:nvPr/>
        </p:nvGrpSpPr>
        <p:grpSpPr>
          <a:xfrm>
            <a:off x="0" y="5303521"/>
            <a:ext cx="12192000" cy="1639827"/>
            <a:chOff x="0" y="5303521"/>
            <a:chExt cx="12192000" cy="1639827"/>
          </a:xfrm>
        </p:grpSpPr>
        <p:pic>
          <p:nvPicPr>
            <p:cNvPr id="91" name="Google Shape;91;p19"/>
            <p:cNvPicPr preferRelativeResize="0"/>
            <p:nvPr/>
          </p:nvPicPr>
          <p:blipFill rotWithShape="1">
            <a:blip r:embed="rId2">
              <a:alphaModFix amt="20000"/>
            </a:blip>
            <a:srcRect l="59835" t="10673" r="12104" b="6770"/>
            <a:stretch/>
          </p:blipFill>
          <p:spPr>
            <a:xfrm rot="5400000">
              <a:off x="2302155" y="3001365"/>
              <a:ext cx="1639827" cy="624413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92" name="Google Shape;92;p19"/>
            <p:cNvPicPr preferRelativeResize="0"/>
            <p:nvPr/>
          </p:nvPicPr>
          <p:blipFill rotWithShape="1">
            <a:blip r:embed="rId2">
              <a:alphaModFix amt="20000"/>
            </a:blip>
            <a:srcRect l="60063" t="10673" r="11952" b="6770"/>
            <a:stretch/>
          </p:blipFill>
          <p:spPr>
            <a:xfrm rot="5400000">
              <a:off x="8439135" y="3108523"/>
              <a:ext cx="1557867" cy="5947862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93" name="Google Shape;93;p19"/>
          <p:cNvSpPr txBox="1">
            <a:spLocks noGrp="1"/>
          </p:cNvSpPr>
          <p:nvPr>
            <p:ph type="title"/>
          </p:nvPr>
        </p:nvSpPr>
        <p:spPr>
          <a:xfrm>
            <a:off x="656023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Helvetica Neue"/>
              <a:buNone/>
              <a:defRPr sz="3600" b="1">
                <a:solidFill>
                  <a:schemeClr val="accen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4" name="Google Shape;94;p19"/>
          <p:cNvSpPr txBox="1">
            <a:spLocks noGrp="1"/>
          </p:cNvSpPr>
          <p:nvPr>
            <p:ph type="body" idx="1"/>
          </p:nvPr>
        </p:nvSpPr>
        <p:spPr>
          <a:xfrm>
            <a:off x="656023" y="1690688"/>
            <a:ext cx="10820015" cy="5000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800"/>
              <a:buNone/>
              <a:defRPr b="1">
                <a:solidFill>
                  <a:schemeClr val="accent3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95" name="Google Shape;95;p19"/>
          <p:cNvSpPr txBox="1">
            <a:spLocks noGrp="1"/>
          </p:cNvSpPr>
          <p:nvPr>
            <p:ph type="body" idx="2"/>
          </p:nvPr>
        </p:nvSpPr>
        <p:spPr>
          <a:xfrm>
            <a:off x="656022" y="2333626"/>
            <a:ext cx="10820015" cy="377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&amp; Text with Dots - Purple">
  <p:cSld name="Title &amp; Text with Dots - Purple">
    <p:spTree>
      <p:nvGrpSpPr>
        <p:cNvPr id="1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7" name="Google Shape;97;p20"/>
          <p:cNvGrpSpPr/>
          <p:nvPr/>
        </p:nvGrpSpPr>
        <p:grpSpPr>
          <a:xfrm>
            <a:off x="0" y="5303521"/>
            <a:ext cx="12192000" cy="1639827"/>
            <a:chOff x="0" y="5303521"/>
            <a:chExt cx="12192000" cy="1639827"/>
          </a:xfrm>
        </p:grpSpPr>
        <p:pic>
          <p:nvPicPr>
            <p:cNvPr id="98" name="Google Shape;98;p20"/>
            <p:cNvPicPr preferRelativeResize="0"/>
            <p:nvPr/>
          </p:nvPicPr>
          <p:blipFill rotWithShape="1">
            <a:blip r:embed="rId2">
              <a:alphaModFix amt="20000"/>
            </a:blip>
            <a:srcRect l="59835" t="10673" r="12104" b="6770"/>
            <a:stretch/>
          </p:blipFill>
          <p:spPr>
            <a:xfrm rot="5400000">
              <a:off x="2302155" y="3001365"/>
              <a:ext cx="1639827" cy="624413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99" name="Google Shape;99;p20"/>
            <p:cNvPicPr preferRelativeResize="0"/>
            <p:nvPr/>
          </p:nvPicPr>
          <p:blipFill rotWithShape="1">
            <a:blip r:embed="rId2">
              <a:alphaModFix amt="20000"/>
            </a:blip>
            <a:srcRect l="60063" t="10673" r="11952" b="6770"/>
            <a:stretch/>
          </p:blipFill>
          <p:spPr>
            <a:xfrm rot="5400000">
              <a:off x="8439135" y="3108523"/>
              <a:ext cx="1557867" cy="5947862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100" name="Google Shape;100;p20"/>
          <p:cNvSpPr txBox="1">
            <a:spLocks noGrp="1"/>
          </p:cNvSpPr>
          <p:nvPr>
            <p:ph type="title"/>
          </p:nvPr>
        </p:nvSpPr>
        <p:spPr>
          <a:xfrm>
            <a:off x="656023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600"/>
              <a:buFont typeface="Helvetica Neue"/>
              <a:buNone/>
              <a:defRPr sz="3600" b="1">
                <a:solidFill>
                  <a:schemeClr val="accent3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1" name="Google Shape;101;p20"/>
          <p:cNvSpPr txBox="1">
            <a:spLocks noGrp="1"/>
          </p:cNvSpPr>
          <p:nvPr>
            <p:ph type="body" idx="1"/>
          </p:nvPr>
        </p:nvSpPr>
        <p:spPr>
          <a:xfrm>
            <a:off x="656022" y="1690688"/>
            <a:ext cx="10820015" cy="485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>
                <a:solidFill>
                  <a:schemeClr val="accent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02" name="Google Shape;102;p20"/>
          <p:cNvSpPr txBox="1">
            <a:spLocks noGrp="1"/>
          </p:cNvSpPr>
          <p:nvPr>
            <p:ph type="body" idx="2"/>
          </p:nvPr>
        </p:nvSpPr>
        <p:spPr>
          <a:xfrm>
            <a:off x="656021" y="2333625"/>
            <a:ext cx="10820015" cy="37290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&amp; Text with Dots - Teal">
  <p:cSld name="Title &amp; Text with Dots - Teal">
    <p:spTree>
      <p:nvGrpSpPr>
        <p:cNvPr id="1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p21"/>
          <p:cNvSpPr txBox="1">
            <a:spLocks noGrp="1"/>
          </p:cNvSpPr>
          <p:nvPr>
            <p:ph type="title"/>
          </p:nvPr>
        </p:nvSpPr>
        <p:spPr>
          <a:xfrm>
            <a:off x="656023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3600"/>
              <a:buFont typeface="Helvetica Neue"/>
              <a:buNone/>
              <a:defRPr sz="3600" b="1">
                <a:solidFill>
                  <a:schemeClr val="accent5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5" name="Google Shape;105;p21"/>
          <p:cNvSpPr txBox="1">
            <a:spLocks noGrp="1"/>
          </p:cNvSpPr>
          <p:nvPr>
            <p:ph type="body" idx="1"/>
          </p:nvPr>
        </p:nvSpPr>
        <p:spPr>
          <a:xfrm>
            <a:off x="656022" y="1690688"/>
            <a:ext cx="10820015" cy="57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6"/>
              </a:buClr>
              <a:buSzPts val="2800"/>
              <a:buNone/>
              <a:defRPr b="1">
                <a:solidFill>
                  <a:schemeClr val="accent6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06" name="Google Shape;106;p21"/>
          <p:cNvSpPr txBox="1">
            <a:spLocks noGrp="1"/>
          </p:cNvSpPr>
          <p:nvPr>
            <p:ph type="body" idx="2"/>
          </p:nvPr>
        </p:nvSpPr>
        <p:spPr>
          <a:xfrm>
            <a:off x="656021" y="2333624"/>
            <a:ext cx="10820015" cy="37290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6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grpSp>
        <p:nvGrpSpPr>
          <p:cNvPr id="107" name="Google Shape;107;p21"/>
          <p:cNvGrpSpPr/>
          <p:nvPr/>
        </p:nvGrpSpPr>
        <p:grpSpPr>
          <a:xfrm>
            <a:off x="0" y="5303521"/>
            <a:ext cx="12192000" cy="1639827"/>
            <a:chOff x="0" y="5303521"/>
            <a:chExt cx="12192000" cy="1639827"/>
          </a:xfrm>
        </p:grpSpPr>
        <p:pic>
          <p:nvPicPr>
            <p:cNvPr id="108" name="Google Shape;108;p21"/>
            <p:cNvPicPr preferRelativeResize="0"/>
            <p:nvPr/>
          </p:nvPicPr>
          <p:blipFill rotWithShape="1">
            <a:blip r:embed="rId2">
              <a:alphaModFix amt="20000"/>
            </a:blip>
            <a:srcRect l="59835" t="10673" r="12104" b="6770"/>
            <a:stretch/>
          </p:blipFill>
          <p:spPr>
            <a:xfrm rot="5400000">
              <a:off x="2302155" y="3001365"/>
              <a:ext cx="1639827" cy="624413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09" name="Google Shape;109;p21"/>
            <p:cNvPicPr preferRelativeResize="0"/>
            <p:nvPr/>
          </p:nvPicPr>
          <p:blipFill rotWithShape="1">
            <a:blip r:embed="rId2">
              <a:alphaModFix amt="20000"/>
            </a:blip>
            <a:srcRect l="60063" t="10673" r="11952" b="6770"/>
            <a:stretch/>
          </p:blipFill>
          <p:spPr>
            <a:xfrm rot="5400000">
              <a:off x="8439135" y="3108523"/>
              <a:ext cx="1557867" cy="5947862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&amp; Text with Dots- Green">
  <p:cSld name="Title &amp; Text with Dots- Green">
    <p:spTree>
      <p:nvGrpSpPr>
        <p:cNvPr id="1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1" name="Google Shape;111;p22"/>
          <p:cNvGrpSpPr/>
          <p:nvPr/>
        </p:nvGrpSpPr>
        <p:grpSpPr>
          <a:xfrm>
            <a:off x="0" y="5303521"/>
            <a:ext cx="12192000" cy="1639827"/>
            <a:chOff x="0" y="5303521"/>
            <a:chExt cx="12192000" cy="1639827"/>
          </a:xfrm>
        </p:grpSpPr>
        <p:pic>
          <p:nvPicPr>
            <p:cNvPr id="112" name="Google Shape;112;p22"/>
            <p:cNvPicPr preferRelativeResize="0"/>
            <p:nvPr/>
          </p:nvPicPr>
          <p:blipFill rotWithShape="1">
            <a:blip r:embed="rId2">
              <a:alphaModFix amt="20000"/>
            </a:blip>
            <a:srcRect l="59835" t="10673" r="12104" b="6770"/>
            <a:stretch/>
          </p:blipFill>
          <p:spPr>
            <a:xfrm rot="5400000">
              <a:off x="2302155" y="3001365"/>
              <a:ext cx="1639827" cy="624413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13" name="Google Shape;113;p22"/>
            <p:cNvPicPr preferRelativeResize="0"/>
            <p:nvPr/>
          </p:nvPicPr>
          <p:blipFill rotWithShape="1">
            <a:blip r:embed="rId2">
              <a:alphaModFix amt="20000"/>
            </a:blip>
            <a:srcRect l="60063" t="10673" r="11952" b="6770"/>
            <a:stretch/>
          </p:blipFill>
          <p:spPr>
            <a:xfrm rot="5400000">
              <a:off x="8439135" y="3108523"/>
              <a:ext cx="1557867" cy="5947862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114" name="Google Shape;114;p22"/>
          <p:cNvSpPr txBox="1">
            <a:spLocks noGrp="1"/>
          </p:cNvSpPr>
          <p:nvPr>
            <p:ph type="title"/>
          </p:nvPr>
        </p:nvSpPr>
        <p:spPr>
          <a:xfrm>
            <a:off x="656022" y="365125"/>
            <a:ext cx="10820013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600"/>
              <a:buFont typeface="Helvetica Neue"/>
              <a:buNone/>
              <a:defRPr sz="3600" b="1">
                <a:solidFill>
                  <a:schemeClr val="accent4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5" name="Google Shape;115;p22"/>
          <p:cNvSpPr txBox="1">
            <a:spLocks noGrp="1"/>
          </p:cNvSpPr>
          <p:nvPr>
            <p:ph type="body" idx="1"/>
          </p:nvPr>
        </p:nvSpPr>
        <p:spPr>
          <a:xfrm>
            <a:off x="656022" y="1690688"/>
            <a:ext cx="10820015" cy="428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2800"/>
              <a:buNone/>
              <a:defRPr b="1">
                <a:solidFill>
                  <a:schemeClr val="accent2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16" name="Google Shape;116;p22"/>
          <p:cNvSpPr txBox="1">
            <a:spLocks noGrp="1"/>
          </p:cNvSpPr>
          <p:nvPr>
            <p:ph type="body" idx="2"/>
          </p:nvPr>
        </p:nvSpPr>
        <p:spPr>
          <a:xfrm>
            <a:off x="656021" y="2333625"/>
            <a:ext cx="10820015" cy="37290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mage &amp; Text - Blue">
  <p:cSld name="Image &amp; Text - Blue">
    <p:spTree>
      <p:nvGrpSpPr>
        <p:cNvPr id="1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p23"/>
          <p:cNvSpPr txBox="1">
            <a:spLocks noGrp="1"/>
          </p:cNvSpPr>
          <p:nvPr>
            <p:ph type="title"/>
          </p:nvPr>
        </p:nvSpPr>
        <p:spPr>
          <a:xfrm>
            <a:off x="4890099" y="257176"/>
            <a:ext cx="6943302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200"/>
              <a:buFont typeface="Helvetica Neue"/>
              <a:buNone/>
              <a:defRPr sz="3200" b="1">
                <a:solidFill>
                  <a:schemeClr val="accen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cxnSp>
        <p:nvCxnSpPr>
          <p:cNvPr id="119" name="Google Shape;119;p23"/>
          <p:cNvCxnSpPr/>
          <p:nvPr/>
        </p:nvCxnSpPr>
        <p:spPr>
          <a:xfrm rot="10800000" flipH="1">
            <a:off x="5027117" y="1509236"/>
            <a:ext cx="6806284" cy="17612"/>
          </a:xfrm>
          <a:prstGeom prst="straightConnector1">
            <a:avLst/>
          </a:prstGeom>
          <a:noFill/>
          <a:ln w="9525" cap="flat" cmpd="sng">
            <a:solidFill>
              <a:schemeClr val="accent3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120" name="Google Shape;120;p23"/>
          <p:cNvSpPr/>
          <p:nvPr/>
        </p:nvSpPr>
        <p:spPr>
          <a:xfrm>
            <a:off x="9351335" y="1467293"/>
            <a:ext cx="2482066" cy="78223"/>
          </a:xfrm>
          <a:prstGeom prst="rect">
            <a:avLst/>
          </a:prstGeom>
          <a:solidFill>
            <a:schemeClr val="accent3"/>
          </a:solidFill>
          <a:ln w="12700" cap="flat" cmpd="sng">
            <a:solidFill>
              <a:schemeClr val="accent3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1" name="Google Shape;121;p23"/>
          <p:cNvSpPr>
            <a:spLocks noGrp="1"/>
          </p:cNvSpPr>
          <p:nvPr>
            <p:ph type="pic" idx="2"/>
          </p:nvPr>
        </p:nvSpPr>
        <p:spPr>
          <a:xfrm>
            <a:off x="0" y="0"/>
            <a:ext cx="4340225" cy="6858000"/>
          </a:xfrm>
          <a:prstGeom prst="rect">
            <a:avLst/>
          </a:prstGeom>
          <a:noFill/>
          <a:ln>
            <a:noFill/>
          </a:ln>
        </p:spPr>
      </p:sp>
      <p:sp>
        <p:nvSpPr>
          <p:cNvPr id="122" name="Google Shape;122;p23"/>
          <p:cNvSpPr txBox="1">
            <a:spLocks noGrp="1"/>
          </p:cNvSpPr>
          <p:nvPr>
            <p:ph type="body" idx="1"/>
          </p:nvPr>
        </p:nvSpPr>
        <p:spPr>
          <a:xfrm>
            <a:off x="4890100" y="1907476"/>
            <a:ext cx="6943302" cy="44933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mage &amp; Text - Purple">
  <p:cSld name="Image &amp; Text - Purple"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p24"/>
          <p:cNvSpPr txBox="1">
            <a:spLocks noGrp="1"/>
          </p:cNvSpPr>
          <p:nvPr>
            <p:ph type="title"/>
          </p:nvPr>
        </p:nvSpPr>
        <p:spPr>
          <a:xfrm>
            <a:off x="4890099" y="257176"/>
            <a:ext cx="6943302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200"/>
              <a:buFont typeface="Helvetica Neue"/>
              <a:buNone/>
              <a:defRPr sz="3200" b="1">
                <a:solidFill>
                  <a:schemeClr val="accent3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cxnSp>
        <p:nvCxnSpPr>
          <p:cNvPr id="125" name="Google Shape;125;p24"/>
          <p:cNvCxnSpPr/>
          <p:nvPr/>
        </p:nvCxnSpPr>
        <p:spPr>
          <a:xfrm rot="10800000" flipH="1">
            <a:off x="5027117" y="1509236"/>
            <a:ext cx="6806284" cy="17612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126" name="Google Shape;126;p24"/>
          <p:cNvSpPr/>
          <p:nvPr/>
        </p:nvSpPr>
        <p:spPr>
          <a:xfrm>
            <a:off x="9351335" y="1467293"/>
            <a:ext cx="2482066" cy="78223"/>
          </a:xfrm>
          <a:prstGeom prst="rect">
            <a:avLst/>
          </a:prstGeom>
          <a:solidFill>
            <a:schemeClr val="accent1"/>
          </a:solidFill>
          <a:ln w="12700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7" name="Google Shape;127;p24"/>
          <p:cNvSpPr>
            <a:spLocks noGrp="1"/>
          </p:cNvSpPr>
          <p:nvPr>
            <p:ph type="pic" idx="2"/>
          </p:nvPr>
        </p:nvSpPr>
        <p:spPr>
          <a:xfrm>
            <a:off x="0" y="0"/>
            <a:ext cx="4340225" cy="6858000"/>
          </a:xfrm>
          <a:prstGeom prst="rect">
            <a:avLst/>
          </a:prstGeom>
          <a:noFill/>
          <a:ln>
            <a:noFill/>
          </a:ln>
        </p:spPr>
      </p:sp>
      <p:sp>
        <p:nvSpPr>
          <p:cNvPr id="128" name="Google Shape;128;p24"/>
          <p:cNvSpPr txBox="1">
            <a:spLocks noGrp="1"/>
          </p:cNvSpPr>
          <p:nvPr>
            <p:ph type="body" idx="1"/>
          </p:nvPr>
        </p:nvSpPr>
        <p:spPr>
          <a:xfrm>
            <a:off x="4890100" y="1907476"/>
            <a:ext cx="6943302" cy="44933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&amp; Text - Purple">
  <p:cSld name="Title &amp; Text - Purple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8"/>
          <p:cNvSpPr txBox="1">
            <a:spLocks noGrp="1"/>
          </p:cNvSpPr>
          <p:nvPr>
            <p:ph type="title"/>
          </p:nvPr>
        </p:nvSpPr>
        <p:spPr>
          <a:xfrm>
            <a:off x="656023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600"/>
              <a:buFont typeface="Helvetica Neue"/>
              <a:buNone/>
              <a:defRPr sz="3600" b="1">
                <a:solidFill>
                  <a:schemeClr val="accent3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cxnSp>
        <p:nvCxnSpPr>
          <p:cNvPr id="19" name="Google Shape;19;p8"/>
          <p:cNvCxnSpPr/>
          <p:nvPr/>
        </p:nvCxnSpPr>
        <p:spPr>
          <a:xfrm rot="10800000" flipH="1">
            <a:off x="656024" y="1635973"/>
            <a:ext cx="10820189" cy="33878"/>
          </a:xfrm>
          <a:prstGeom prst="straightConnector1">
            <a:avLst/>
          </a:prstGeom>
          <a:noFill/>
          <a:ln w="9525" cap="flat" cmpd="sng">
            <a:solidFill>
              <a:schemeClr val="accent3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20" name="Google Shape;20;p8"/>
          <p:cNvSpPr/>
          <p:nvPr/>
        </p:nvSpPr>
        <p:spPr>
          <a:xfrm>
            <a:off x="7858954" y="1589835"/>
            <a:ext cx="3617259" cy="92275"/>
          </a:xfrm>
          <a:prstGeom prst="rect">
            <a:avLst/>
          </a:prstGeom>
          <a:solidFill>
            <a:schemeClr val="accent3"/>
          </a:solidFill>
          <a:ln w="12700" cap="flat" cmpd="sng">
            <a:solidFill>
              <a:schemeClr val="accent3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" name="Google Shape;21;p8"/>
          <p:cNvSpPr txBox="1">
            <a:spLocks noGrp="1"/>
          </p:cNvSpPr>
          <p:nvPr>
            <p:ph type="body" idx="1"/>
          </p:nvPr>
        </p:nvSpPr>
        <p:spPr>
          <a:xfrm>
            <a:off x="656022" y="1971675"/>
            <a:ext cx="10820015" cy="485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>
                <a:solidFill>
                  <a:schemeClr val="accent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2" name="Google Shape;22;p8"/>
          <p:cNvSpPr txBox="1">
            <a:spLocks noGrp="1"/>
          </p:cNvSpPr>
          <p:nvPr>
            <p:ph type="body" idx="2"/>
          </p:nvPr>
        </p:nvSpPr>
        <p:spPr>
          <a:xfrm>
            <a:off x="656021" y="2614612"/>
            <a:ext cx="10820015" cy="37290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mage &amp; Text - Teal">
  <p:cSld name="Image &amp; Text - Teal">
    <p:spTree>
      <p:nvGrpSpPr>
        <p:cNvPr id="1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Google Shape;130;p25"/>
          <p:cNvSpPr txBox="1">
            <a:spLocks noGrp="1"/>
          </p:cNvSpPr>
          <p:nvPr>
            <p:ph type="title"/>
          </p:nvPr>
        </p:nvSpPr>
        <p:spPr>
          <a:xfrm>
            <a:off x="4890099" y="257176"/>
            <a:ext cx="6943302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3200"/>
              <a:buFont typeface="Helvetica Neue"/>
              <a:buNone/>
              <a:defRPr sz="3200" b="1">
                <a:solidFill>
                  <a:schemeClr val="accent5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cxnSp>
        <p:nvCxnSpPr>
          <p:cNvPr id="131" name="Google Shape;131;p25"/>
          <p:cNvCxnSpPr/>
          <p:nvPr/>
        </p:nvCxnSpPr>
        <p:spPr>
          <a:xfrm rot="10800000" flipH="1">
            <a:off x="5027117" y="1509236"/>
            <a:ext cx="6806284" cy="17612"/>
          </a:xfrm>
          <a:prstGeom prst="straightConnector1">
            <a:avLst/>
          </a:prstGeom>
          <a:noFill/>
          <a:ln w="9525" cap="flat" cmpd="sng">
            <a:solidFill>
              <a:schemeClr val="accent6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132" name="Google Shape;132;p25"/>
          <p:cNvSpPr/>
          <p:nvPr/>
        </p:nvSpPr>
        <p:spPr>
          <a:xfrm>
            <a:off x="9351335" y="1467293"/>
            <a:ext cx="2482066" cy="78223"/>
          </a:xfrm>
          <a:prstGeom prst="rect">
            <a:avLst/>
          </a:prstGeom>
          <a:solidFill>
            <a:schemeClr val="accent6"/>
          </a:solidFill>
          <a:ln w="12700" cap="flat" cmpd="sng">
            <a:solidFill>
              <a:schemeClr val="accent6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3" name="Google Shape;133;p25"/>
          <p:cNvSpPr>
            <a:spLocks noGrp="1"/>
          </p:cNvSpPr>
          <p:nvPr>
            <p:ph type="pic" idx="2"/>
          </p:nvPr>
        </p:nvSpPr>
        <p:spPr>
          <a:xfrm>
            <a:off x="0" y="0"/>
            <a:ext cx="4340225" cy="6858000"/>
          </a:xfrm>
          <a:prstGeom prst="rect">
            <a:avLst/>
          </a:prstGeom>
          <a:noFill/>
          <a:ln>
            <a:noFill/>
          </a:ln>
        </p:spPr>
      </p:sp>
      <p:sp>
        <p:nvSpPr>
          <p:cNvPr id="134" name="Google Shape;134;p25"/>
          <p:cNvSpPr txBox="1">
            <a:spLocks noGrp="1"/>
          </p:cNvSpPr>
          <p:nvPr>
            <p:ph type="body" idx="1"/>
          </p:nvPr>
        </p:nvSpPr>
        <p:spPr>
          <a:xfrm>
            <a:off x="4890100" y="1907476"/>
            <a:ext cx="6943302" cy="44933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5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mage &amp; Text - Green">
  <p:cSld name="Image &amp; Text - Green">
    <p:spTree>
      <p:nvGrpSpPr>
        <p:cNvPr id="1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p26"/>
          <p:cNvSpPr txBox="1">
            <a:spLocks noGrp="1"/>
          </p:cNvSpPr>
          <p:nvPr>
            <p:ph type="title"/>
          </p:nvPr>
        </p:nvSpPr>
        <p:spPr>
          <a:xfrm>
            <a:off x="4890099" y="257176"/>
            <a:ext cx="6943302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200"/>
              <a:buFont typeface="Helvetica Neue"/>
              <a:buNone/>
              <a:defRPr sz="3200" b="1">
                <a:solidFill>
                  <a:schemeClr val="accent4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cxnSp>
        <p:nvCxnSpPr>
          <p:cNvPr id="137" name="Google Shape;137;p26"/>
          <p:cNvCxnSpPr/>
          <p:nvPr/>
        </p:nvCxnSpPr>
        <p:spPr>
          <a:xfrm rot="10800000" flipH="1">
            <a:off x="5027117" y="1509236"/>
            <a:ext cx="6806284" cy="17612"/>
          </a:xfrm>
          <a:prstGeom prst="straightConnector1">
            <a:avLst/>
          </a:prstGeom>
          <a:noFill/>
          <a:ln w="9525" cap="flat" cmpd="sng">
            <a:solidFill>
              <a:schemeClr val="accent4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138" name="Google Shape;138;p26"/>
          <p:cNvSpPr/>
          <p:nvPr/>
        </p:nvSpPr>
        <p:spPr>
          <a:xfrm>
            <a:off x="9351335" y="1467293"/>
            <a:ext cx="2482066" cy="78223"/>
          </a:xfrm>
          <a:prstGeom prst="rect">
            <a:avLst/>
          </a:prstGeom>
          <a:solidFill>
            <a:schemeClr val="accent4"/>
          </a:solidFill>
          <a:ln w="12700" cap="flat" cmpd="sng">
            <a:solidFill>
              <a:schemeClr val="accent4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9" name="Google Shape;139;p26"/>
          <p:cNvSpPr>
            <a:spLocks noGrp="1"/>
          </p:cNvSpPr>
          <p:nvPr>
            <p:ph type="pic" idx="2"/>
          </p:nvPr>
        </p:nvSpPr>
        <p:spPr>
          <a:xfrm>
            <a:off x="0" y="0"/>
            <a:ext cx="4340225" cy="6858000"/>
          </a:xfrm>
          <a:prstGeom prst="rect">
            <a:avLst/>
          </a:prstGeom>
          <a:noFill/>
          <a:ln>
            <a:noFill/>
          </a:ln>
        </p:spPr>
      </p:sp>
      <p:sp>
        <p:nvSpPr>
          <p:cNvPr id="140" name="Google Shape;140;p26"/>
          <p:cNvSpPr txBox="1">
            <a:spLocks noGrp="1"/>
          </p:cNvSpPr>
          <p:nvPr>
            <p:ph type="body" idx="1"/>
          </p:nvPr>
        </p:nvSpPr>
        <p:spPr>
          <a:xfrm>
            <a:off x="4890100" y="1907476"/>
            <a:ext cx="6943302" cy="44933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&amp; Two Column - Blue">
  <p:cSld name="Title &amp; Two Column - Blue">
    <p:spTree>
      <p:nvGrpSpPr>
        <p:cNvPr id="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Google Shape;142;p27"/>
          <p:cNvSpPr/>
          <p:nvPr/>
        </p:nvSpPr>
        <p:spPr>
          <a:xfrm>
            <a:off x="0" y="0"/>
            <a:ext cx="12192000" cy="1609344"/>
          </a:xfrm>
          <a:prstGeom prst="rect">
            <a:avLst/>
          </a:prstGeom>
          <a:solidFill>
            <a:srgbClr val="016794"/>
          </a:solidFill>
          <a:ln w="12700" cap="flat" cmpd="sng">
            <a:solidFill>
              <a:srgbClr val="014766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143" name="Google Shape;143;p27"/>
          <p:cNvGrpSpPr/>
          <p:nvPr/>
        </p:nvGrpSpPr>
        <p:grpSpPr>
          <a:xfrm>
            <a:off x="-208788" y="0"/>
            <a:ext cx="12609575" cy="2174490"/>
            <a:chOff x="-1" y="5043119"/>
            <a:chExt cx="12192000" cy="1814883"/>
          </a:xfrm>
        </p:grpSpPr>
        <p:pic>
          <p:nvPicPr>
            <p:cNvPr id="144" name="Google Shape;144;p27"/>
            <p:cNvPicPr preferRelativeResize="0"/>
            <p:nvPr/>
          </p:nvPicPr>
          <p:blipFill rotWithShape="1">
            <a:blip r:embed="rId2">
              <a:alphaModFix amt="20000"/>
            </a:blip>
            <a:srcRect l="50000" t="7392" r="19089" b="9029"/>
            <a:stretch/>
          </p:blipFill>
          <p:spPr>
            <a:xfrm rot="5400000">
              <a:off x="2349106" y="2694015"/>
              <a:ext cx="1814881" cy="651309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45" name="Google Shape;145;p27"/>
            <p:cNvPicPr preferRelativeResize="0"/>
            <p:nvPr/>
          </p:nvPicPr>
          <p:blipFill rotWithShape="1">
            <a:blip r:embed="rId2">
              <a:alphaModFix amt="20000"/>
            </a:blip>
            <a:srcRect l="54597" t="31445" r="16825" b="9028"/>
            <a:stretch/>
          </p:blipFill>
          <p:spPr>
            <a:xfrm rot="5400000">
              <a:off x="8435259" y="3077812"/>
              <a:ext cx="1791433" cy="5722047"/>
            </a:xfrm>
            <a:prstGeom prst="rect">
              <a:avLst/>
            </a:prstGeom>
            <a:noFill/>
            <a:ln>
              <a:noFill/>
            </a:ln>
          </p:spPr>
        </p:pic>
      </p:grpSp>
      <p:cxnSp>
        <p:nvCxnSpPr>
          <p:cNvPr id="146" name="Google Shape;146;p27"/>
          <p:cNvCxnSpPr/>
          <p:nvPr/>
        </p:nvCxnSpPr>
        <p:spPr>
          <a:xfrm>
            <a:off x="6125488" y="3178428"/>
            <a:ext cx="0" cy="3127254"/>
          </a:xfrm>
          <a:prstGeom prst="straightConnector1">
            <a:avLst/>
          </a:prstGeom>
          <a:noFill/>
          <a:ln w="9525" cap="flat" cmpd="sng">
            <a:solidFill>
              <a:srgbClr val="A5A5A5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147" name="Google Shape;147;p27"/>
          <p:cNvSpPr txBox="1">
            <a:spLocks noGrp="1"/>
          </p:cNvSpPr>
          <p:nvPr>
            <p:ph type="title"/>
          </p:nvPr>
        </p:nvSpPr>
        <p:spPr>
          <a:xfrm>
            <a:off x="656023" y="246594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Helvetica Neue"/>
              <a:buNone/>
              <a:defRPr sz="3600" b="1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8" name="Google Shape;148;p27"/>
          <p:cNvSpPr txBox="1">
            <a:spLocks noGrp="1"/>
          </p:cNvSpPr>
          <p:nvPr>
            <p:ph type="body" idx="1"/>
          </p:nvPr>
        </p:nvSpPr>
        <p:spPr>
          <a:xfrm>
            <a:off x="656022" y="1903943"/>
            <a:ext cx="10820015" cy="5000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800"/>
              <a:buNone/>
              <a:defRPr b="1">
                <a:solidFill>
                  <a:schemeClr val="accent3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49" name="Google Shape;149;p27"/>
          <p:cNvSpPr txBox="1">
            <a:spLocks noGrp="1"/>
          </p:cNvSpPr>
          <p:nvPr>
            <p:ph type="body" idx="2"/>
          </p:nvPr>
        </p:nvSpPr>
        <p:spPr>
          <a:xfrm>
            <a:off x="656021" y="2479149"/>
            <a:ext cx="10820015" cy="5211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400"/>
              <a:buNone/>
              <a:defRPr sz="2400">
                <a:solidFill>
                  <a:schemeClr val="dk1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None/>
              <a:defRPr>
                <a:solidFill>
                  <a:schemeClr val="dk1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None/>
              <a:defRPr>
                <a:solidFill>
                  <a:schemeClr val="dk1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>
                <a:solidFill>
                  <a:schemeClr val="dk1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50" name="Google Shape;150;p27"/>
          <p:cNvSpPr txBox="1">
            <a:spLocks noGrp="1"/>
          </p:cNvSpPr>
          <p:nvPr>
            <p:ph type="body" idx="3"/>
          </p:nvPr>
        </p:nvSpPr>
        <p:spPr>
          <a:xfrm>
            <a:off x="656022" y="3358502"/>
            <a:ext cx="4661045" cy="6050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400"/>
              <a:buNone/>
              <a:defRPr sz="2400" b="1">
                <a:solidFill>
                  <a:schemeClr val="accent3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51" name="Google Shape;151;p27"/>
          <p:cNvSpPr txBox="1">
            <a:spLocks noGrp="1"/>
          </p:cNvSpPr>
          <p:nvPr>
            <p:ph type="body" idx="4"/>
          </p:nvPr>
        </p:nvSpPr>
        <p:spPr>
          <a:xfrm>
            <a:off x="656022" y="4066959"/>
            <a:ext cx="4661046" cy="22387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3pPr>
            <a:lvl4pPr marL="1828800" lvl="3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4pPr>
            <a:lvl5pPr marL="2286000" lvl="4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52" name="Google Shape;152;p27"/>
          <p:cNvSpPr txBox="1">
            <a:spLocks noGrp="1"/>
          </p:cNvSpPr>
          <p:nvPr>
            <p:ph type="body" idx="5"/>
          </p:nvPr>
        </p:nvSpPr>
        <p:spPr>
          <a:xfrm>
            <a:off x="6814990" y="3358502"/>
            <a:ext cx="4661045" cy="6050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400"/>
              <a:buNone/>
              <a:defRPr sz="2400" b="1">
                <a:solidFill>
                  <a:schemeClr val="accent3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53" name="Google Shape;153;p27"/>
          <p:cNvSpPr txBox="1">
            <a:spLocks noGrp="1"/>
          </p:cNvSpPr>
          <p:nvPr>
            <p:ph type="body" idx="6"/>
          </p:nvPr>
        </p:nvSpPr>
        <p:spPr>
          <a:xfrm>
            <a:off x="6814990" y="4066959"/>
            <a:ext cx="4661046" cy="22387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3pPr>
            <a:lvl4pPr marL="1828800" lvl="3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4pPr>
            <a:lvl5pPr marL="2286000" lvl="4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&amp; Two Column - Purple">
  <p:cSld name="Title &amp; Two Column - Purple">
    <p:spTree>
      <p:nvGrpSpPr>
        <p:cNvPr id="1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Google Shape;155;p28"/>
          <p:cNvSpPr/>
          <p:nvPr/>
        </p:nvSpPr>
        <p:spPr>
          <a:xfrm>
            <a:off x="0" y="0"/>
            <a:ext cx="12192000" cy="1609344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156" name="Google Shape;156;p28"/>
          <p:cNvGrpSpPr/>
          <p:nvPr/>
        </p:nvGrpSpPr>
        <p:grpSpPr>
          <a:xfrm>
            <a:off x="-208788" y="0"/>
            <a:ext cx="12609575" cy="2174490"/>
            <a:chOff x="-1" y="5043119"/>
            <a:chExt cx="12192000" cy="1814883"/>
          </a:xfrm>
        </p:grpSpPr>
        <p:pic>
          <p:nvPicPr>
            <p:cNvPr id="157" name="Google Shape;157;p28"/>
            <p:cNvPicPr preferRelativeResize="0"/>
            <p:nvPr/>
          </p:nvPicPr>
          <p:blipFill rotWithShape="1">
            <a:blip r:embed="rId2">
              <a:alphaModFix amt="20000"/>
            </a:blip>
            <a:srcRect l="50000" t="7392" r="19089" b="9029"/>
            <a:stretch/>
          </p:blipFill>
          <p:spPr>
            <a:xfrm rot="5400000">
              <a:off x="2349106" y="2694015"/>
              <a:ext cx="1814881" cy="651309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58" name="Google Shape;158;p28"/>
            <p:cNvPicPr preferRelativeResize="0"/>
            <p:nvPr/>
          </p:nvPicPr>
          <p:blipFill rotWithShape="1">
            <a:blip r:embed="rId2">
              <a:alphaModFix amt="20000"/>
            </a:blip>
            <a:srcRect l="54597" t="31445" r="16825" b="9028"/>
            <a:stretch/>
          </p:blipFill>
          <p:spPr>
            <a:xfrm rot="5400000">
              <a:off x="8435259" y="3077812"/>
              <a:ext cx="1791433" cy="5722047"/>
            </a:xfrm>
            <a:prstGeom prst="rect">
              <a:avLst/>
            </a:prstGeom>
            <a:noFill/>
            <a:ln>
              <a:noFill/>
            </a:ln>
          </p:spPr>
        </p:pic>
      </p:grpSp>
      <p:cxnSp>
        <p:nvCxnSpPr>
          <p:cNvPr id="159" name="Google Shape;159;p28"/>
          <p:cNvCxnSpPr/>
          <p:nvPr/>
        </p:nvCxnSpPr>
        <p:spPr>
          <a:xfrm>
            <a:off x="6125488" y="3178428"/>
            <a:ext cx="0" cy="3127254"/>
          </a:xfrm>
          <a:prstGeom prst="straightConnector1">
            <a:avLst/>
          </a:prstGeom>
          <a:noFill/>
          <a:ln w="9525" cap="flat" cmpd="sng">
            <a:solidFill>
              <a:srgbClr val="A5A5A5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160" name="Google Shape;160;p28"/>
          <p:cNvSpPr txBox="1">
            <a:spLocks noGrp="1"/>
          </p:cNvSpPr>
          <p:nvPr>
            <p:ph type="title"/>
          </p:nvPr>
        </p:nvSpPr>
        <p:spPr>
          <a:xfrm>
            <a:off x="656023" y="246594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Helvetica Neue"/>
              <a:buNone/>
              <a:defRPr sz="3600" b="1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1" name="Google Shape;161;p28"/>
          <p:cNvSpPr txBox="1">
            <a:spLocks noGrp="1"/>
          </p:cNvSpPr>
          <p:nvPr>
            <p:ph type="body" idx="1"/>
          </p:nvPr>
        </p:nvSpPr>
        <p:spPr>
          <a:xfrm>
            <a:off x="656022" y="1903943"/>
            <a:ext cx="10820015" cy="5000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>
                <a:solidFill>
                  <a:schemeClr val="accent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62" name="Google Shape;162;p28"/>
          <p:cNvSpPr txBox="1">
            <a:spLocks noGrp="1"/>
          </p:cNvSpPr>
          <p:nvPr>
            <p:ph type="body" idx="2"/>
          </p:nvPr>
        </p:nvSpPr>
        <p:spPr>
          <a:xfrm>
            <a:off x="656021" y="2479149"/>
            <a:ext cx="10820015" cy="5211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400"/>
              <a:buNone/>
              <a:defRPr sz="2400">
                <a:solidFill>
                  <a:schemeClr val="dk1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None/>
              <a:defRPr>
                <a:solidFill>
                  <a:schemeClr val="dk1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None/>
              <a:defRPr>
                <a:solidFill>
                  <a:schemeClr val="dk1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>
                <a:solidFill>
                  <a:schemeClr val="dk1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63" name="Google Shape;163;p28"/>
          <p:cNvSpPr txBox="1">
            <a:spLocks noGrp="1"/>
          </p:cNvSpPr>
          <p:nvPr>
            <p:ph type="body" idx="3"/>
          </p:nvPr>
        </p:nvSpPr>
        <p:spPr>
          <a:xfrm>
            <a:off x="656022" y="3358502"/>
            <a:ext cx="4661045" cy="6050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 b="1">
                <a:solidFill>
                  <a:schemeClr val="accent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64" name="Google Shape;164;p28"/>
          <p:cNvSpPr txBox="1">
            <a:spLocks noGrp="1"/>
          </p:cNvSpPr>
          <p:nvPr>
            <p:ph type="body" idx="4"/>
          </p:nvPr>
        </p:nvSpPr>
        <p:spPr>
          <a:xfrm>
            <a:off x="656022" y="4066959"/>
            <a:ext cx="4661046" cy="22387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3pPr>
            <a:lvl4pPr marL="1828800" lvl="3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4pPr>
            <a:lvl5pPr marL="2286000" lvl="4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65" name="Google Shape;165;p28"/>
          <p:cNvSpPr txBox="1">
            <a:spLocks noGrp="1"/>
          </p:cNvSpPr>
          <p:nvPr>
            <p:ph type="body" idx="5"/>
          </p:nvPr>
        </p:nvSpPr>
        <p:spPr>
          <a:xfrm>
            <a:off x="6814990" y="3358502"/>
            <a:ext cx="4661045" cy="6050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 b="1">
                <a:solidFill>
                  <a:schemeClr val="accent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66" name="Google Shape;166;p28"/>
          <p:cNvSpPr txBox="1">
            <a:spLocks noGrp="1"/>
          </p:cNvSpPr>
          <p:nvPr>
            <p:ph type="body" idx="6"/>
          </p:nvPr>
        </p:nvSpPr>
        <p:spPr>
          <a:xfrm>
            <a:off x="6814990" y="4066959"/>
            <a:ext cx="4661046" cy="22387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3pPr>
            <a:lvl4pPr marL="1828800" lvl="3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4pPr>
            <a:lvl5pPr marL="2286000" lvl="4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&amp; Two Column - Teal">
  <p:cSld name="Title &amp; Two Column - Teal">
    <p:spTree>
      <p:nvGrpSpPr>
        <p:cNvPr id="1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Google Shape;168;p29"/>
          <p:cNvSpPr/>
          <p:nvPr/>
        </p:nvSpPr>
        <p:spPr>
          <a:xfrm>
            <a:off x="0" y="0"/>
            <a:ext cx="12192000" cy="1609344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169" name="Google Shape;169;p29"/>
          <p:cNvGrpSpPr/>
          <p:nvPr/>
        </p:nvGrpSpPr>
        <p:grpSpPr>
          <a:xfrm>
            <a:off x="-208788" y="0"/>
            <a:ext cx="12609575" cy="2174490"/>
            <a:chOff x="-1" y="5043119"/>
            <a:chExt cx="12192000" cy="1814883"/>
          </a:xfrm>
        </p:grpSpPr>
        <p:pic>
          <p:nvPicPr>
            <p:cNvPr id="170" name="Google Shape;170;p29"/>
            <p:cNvPicPr preferRelativeResize="0"/>
            <p:nvPr/>
          </p:nvPicPr>
          <p:blipFill rotWithShape="1">
            <a:blip r:embed="rId2">
              <a:alphaModFix amt="20000"/>
            </a:blip>
            <a:srcRect l="50000" t="7392" r="19089" b="9029"/>
            <a:stretch/>
          </p:blipFill>
          <p:spPr>
            <a:xfrm rot="5400000">
              <a:off x="2349106" y="2694015"/>
              <a:ext cx="1814881" cy="651309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71" name="Google Shape;171;p29"/>
            <p:cNvPicPr preferRelativeResize="0"/>
            <p:nvPr/>
          </p:nvPicPr>
          <p:blipFill rotWithShape="1">
            <a:blip r:embed="rId2">
              <a:alphaModFix amt="20000"/>
            </a:blip>
            <a:srcRect l="54597" t="31445" r="16825" b="9028"/>
            <a:stretch/>
          </p:blipFill>
          <p:spPr>
            <a:xfrm rot="5400000">
              <a:off x="8435259" y="3077812"/>
              <a:ext cx="1791433" cy="5722047"/>
            </a:xfrm>
            <a:prstGeom prst="rect">
              <a:avLst/>
            </a:prstGeom>
            <a:noFill/>
            <a:ln>
              <a:noFill/>
            </a:ln>
          </p:spPr>
        </p:pic>
      </p:grpSp>
      <p:cxnSp>
        <p:nvCxnSpPr>
          <p:cNvPr id="172" name="Google Shape;172;p29"/>
          <p:cNvCxnSpPr/>
          <p:nvPr/>
        </p:nvCxnSpPr>
        <p:spPr>
          <a:xfrm>
            <a:off x="6125488" y="3178428"/>
            <a:ext cx="0" cy="3127254"/>
          </a:xfrm>
          <a:prstGeom prst="straightConnector1">
            <a:avLst/>
          </a:prstGeom>
          <a:noFill/>
          <a:ln w="9525" cap="flat" cmpd="sng">
            <a:solidFill>
              <a:srgbClr val="A5A5A5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173" name="Google Shape;173;p29"/>
          <p:cNvSpPr txBox="1">
            <a:spLocks noGrp="1"/>
          </p:cNvSpPr>
          <p:nvPr>
            <p:ph type="title"/>
          </p:nvPr>
        </p:nvSpPr>
        <p:spPr>
          <a:xfrm>
            <a:off x="656023" y="246594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Helvetica Neue"/>
              <a:buNone/>
              <a:defRPr sz="3600" b="1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4" name="Google Shape;174;p29"/>
          <p:cNvSpPr txBox="1">
            <a:spLocks noGrp="1"/>
          </p:cNvSpPr>
          <p:nvPr>
            <p:ph type="body" idx="1"/>
          </p:nvPr>
        </p:nvSpPr>
        <p:spPr>
          <a:xfrm>
            <a:off x="656022" y="1903943"/>
            <a:ext cx="10820015" cy="5000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6"/>
              </a:buClr>
              <a:buSzPts val="2800"/>
              <a:buNone/>
              <a:defRPr b="1">
                <a:solidFill>
                  <a:schemeClr val="accent6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75" name="Google Shape;175;p29"/>
          <p:cNvSpPr txBox="1">
            <a:spLocks noGrp="1"/>
          </p:cNvSpPr>
          <p:nvPr>
            <p:ph type="body" idx="2"/>
          </p:nvPr>
        </p:nvSpPr>
        <p:spPr>
          <a:xfrm>
            <a:off x="656021" y="2479149"/>
            <a:ext cx="10820015" cy="5211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400"/>
              <a:buNone/>
              <a:defRPr sz="2400">
                <a:solidFill>
                  <a:schemeClr val="dk1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None/>
              <a:defRPr>
                <a:solidFill>
                  <a:schemeClr val="dk1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None/>
              <a:defRPr>
                <a:solidFill>
                  <a:schemeClr val="dk1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>
                <a:solidFill>
                  <a:schemeClr val="dk1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76" name="Google Shape;176;p29"/>
          <p:cNvSpPr txBox="1">
            <a:spLocks noGrp="1"/>
          </p:cNvSpPr>
          <p:nvPr>
            <p:ph type="body" idx="3"/>
          </p:nvPr>
        </p:nvSpPr>
        <p:spPr>
          <a:xfrm>
            <a:off x="656022" y="3358502"/>
            <a:ext cx="4661045" cy="6050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6"/>
              </a:buClr>
              <a:buSzPts val="2400"/>
              <a:buNone/>
              <a:defRPr sz="2400" b="1">
                <a:solidFill>
                  <a:schemeClr val="accent6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77" name="Google Shape;177;p29"/>
          <p:cNvSpPr txBox="1">
            <a:spLocks noGrp="1"/>
          </p:cNvSpPr>
          <p:nvPr>
            <p:ph type="body" idx="4"/>
          </p:nvPr>
        </p:nvSpPr>
        <p:spPr>
          <a:xfrm>
            <a:off x="656022" y="4066959"/>
            <a:ext cx="4661046" cy="22387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3pPr>
            <a:lvl4pPr marL="1828800" lvl="3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4pPr>
            <a:lvl5pPr marL="2286000" lvl="4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78" name="Google Shape;178;p29"/>
          <p:cNvSpPr txBox="1">
            <a:spLocks noGrp="1"/>
          </p:cNvSpPr>
          <p:nvPr>
            <p:ph type="body" idx="5"/>
          </p:nvPr>
        </p:nvSpPr>
        <p:spPr>
          <a:xfrm>
            <a:off x="6814990" y="3358502"/>
            <a:ext cx="4661045" cy="6050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6"/>
              </a:buClr>
              <a:buSzPts val="2400"/>
              <a:buNone/>
              <a:defRPr sz="2400" b="1">
                <a:solidFill>
                  <a:schemeClr val="accent6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79" name="Google Shape;179;p29"/>
          <p:cNvSpPr txBox="1">
            <a:spLocks noGrp="1"/>
          </p:cNvSpPr>
          <p:nvPr>
            <p:ph type="body" idx="6"/>
          </p:nvPr>
        </p:nvSpPr>
        <p:spPr>
          <a:xfrm>
            <a:off x="6814990" y="4066959"/>
            <a:ext cx="4661046" cy="22387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3pPr>
            <a:lvl4pPr marL="1828800" lvl="3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4pPr>
            <a:lvl5pPr marL="2286000" lvl="4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&amp; Two Column - Green">
  <p:cSld name="Title &amp; Two Column - Green">
    <p:spTree>
      <p:nvGrpSpPr>
        <p:cNvPr id="1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Google Shape;181;p30"/>
          <p:cNvSpPr/>
          <p:nvPr/>
        </p:nvSpPr>
        <p:spPr>
          <a:xfrm>
            <a:off x="0" y="0"/>
            <a:ext cx="12192000" cy="1609344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182" name="Google Shape;182;p30"/>
          <p:cNvGrpSpPr/>
          <p:nvPr/>
        </p:nvGrpSpPr>
        <p:grpSpPr>
          <a:xfrm>
            <a:off x="-208788" y="0"/>
            <a:ext cx="12609575" cy="2174490"/>
            <a:chOff x="-1" y="5043119"/>
            <a:chExt cx="12192000" cy="1814883"/>
          </a:xfrm>
        </p:grpSpPr>
        <p:pic>
          <p:nvPicPr>
            <p:cNvPr id="183" name="Google Shape;183;p30"/>
            <p:cNvPicPr preferRelativeResize="0"/>
            <p:nvPr/>
          </p:nvPicPr>
          <p:blipFill rotWithShape="1">
            <a:blip r:embed="rId2">
              <a:alphaModFix amt="20000"/>
            </a:blip>
            <a:srcRect l="50000" t="7392" r="19089" b="9029"/>
            <a:stretch/>
          </p:blipFill>
          <p:spPr>
            <a:xfrm rot="5400000">
              <a:off x="2349106" y="2694015"/>
              <a:ext cx="1814881" cy="651309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84" name="Google Shape;184;p30"/>
            <p:cNvPicPr preferRelativeResize="0"/>
            <p:nvPr/>
          </p:nvPicPr>
          <p:blipFill rotWithShape="1">
            <a:blip r:embed="rId2">
              <a:alphaModFix amt="20000"/>
            </a:blip>
            <a:srcRect l="54597" t="31445" r="16825" b="9028"/>
            <a:stretch/>
          </p:blipFill>
          <p:spPr>
            <a:xfrm rot="5400000">
              <a:off x="8435259" y="3077812"/>
              <a:ext cx="1791433" cy="5722047"/>
            </a:xfrm>
            <a:prstGeom prst="rect">
              <a:avLst/>
            </a:prstGeom>
            <a:noFill/>
            <a:ln>
              <a:noFill/>
            </a:ln>
          </p:spPr>
        </p:pic>
      </p:grpSp>
      <p:cxnSp>
        <p:nvCxnSpPr>
          <p:cNvPr id="185" name="Google Shape;185;p30"/>
          <p:cNvCxnSpPr/>
          <p:nvPr/>
        </p:nvCxnSpPr>
        <p:spPr>
          <a:xfrm>
            <a:off x="6125488" y="3178428"/>
            <a:ext cx="0" cy="3127254"/>
          </a:xfrm>
          <a:prstGeom prst="straightConnector1">
            <a:avLst/>
          </a:prstGeom>
          <a:noFill/>
          <a:ln w="9525" cap="flat" cmpd="sng">
            <a:solidFill>
              <a:srgbClr val="A5A5A5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186" name="Google Shape;186;p30"/>
          <p:cNvSpPr txBox="1">
            <a:spLocks noGrp="1"/>
          </p:cNvSpPr>
          <p:nvPr>
            <p:ph type="title"/>
          </p:nvPr>
        </p:nvSpPr>
        <p:spPr>
          <a:xfrm>
            <a:off x="656023" y="246594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Helvetica Neue"/>
              <a:buNone/>
              <a:defRPr sz="3600" b="1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87" name="Google Shape;187;p30"/>
          <p:cNvSpPr txBox="1">
            <a:spLocks noGrp="1"/>
          </p:cNvSpPr>
          <p:nvPr>
            <p:ph type="body" idx="1"/>
          </p:nvPr>
        </p:nvSpPr>
        <p:spPr>
          <a:xfrm>
            <a:off x="656022" y="1903943"/>
            <a:ext cx="10820015" cy="5000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2800"/>
              <a:buNone/>
              <a:defRPr b="1">
                <a:solidFill>
                  <a:schemeClr val="accent2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88" name="Google Shape;188;p30"/>
          <p:cNvSpPr txBox="1">
            <a:spLocks noGrp="1"/>
          </p:cNvSpPr>
          <p:nvPr>
            <p:ph type="body" idx="2"/>
          </p:nvPr>
        </p:nvSpPr>
        <p:spPr>
          <a:xfrm>
            <a:off x="656021" y="2479149"/>
            <a:ext cx="10820015" cy="5211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400"/>
              <a:buNone/>
              <a:defRPr sz="2400">
                <a:solidFill>
                  <a:schemeClr val="dk1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None/>
              <a:defRPr>
                <a:solidFill>
                  <a:schemeClr val="dk1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None/>
              <a:defRPr>
                <a:solidFill>
                  <a:schemeClr val="dk1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>
                <a:solidFill>
                  <a:schemeClr val="dk1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89" name="Google Shape;189;p30"/>
          <p:cNvSpPr txBox="1">
            <a:spLocks noGrp="1"/>
          </p:cNvSpPr>
          <p:nvPr>
            <p:ph type="body" idx="3"/>
          </p:nvPr>
        </p:nvSpPr>
        <p:spPr>
          <a:xfrm>
            <a:off x="656022" y="3358502"/>
            <a:ext cx="4661045" cy="6050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2400"/>
              <a:buNone/>
              <a:defRPr sz="2400" b="1">
                <a:solidFill>
                  <a:schemeClr val="accent2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90" name="Google Shape;190;p30"/>
          <p:cNvSpPr txBox="1">
            <a:spLocks noGrp="1"/>
          </p:cNvSpPr>
          <p:nvPr>
            <p:ph type="body" idx="4"/>
          </p:nvPr>
        </p:nvSpPr>
        <p:spPr>
          <a:xfrm>
            <a:off x="656022" y="4066959"/>
            <a:ext cx="4661046" cy="22387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3pPr>
            <a:lvl4pPr marL="1828800" lvl="3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4pPr>
            <a:lvl5pPr marL="2286000" lvl="4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91" name="Google Shape;191;p30"/>
          <p:cNvSpPr txBox="1">
            <a:spLocks noGrp="1"/>
          </p:cNvSpPr>
          <p:nvPr>
            <p:ph type="body" idx="5"/>
          </p:nvPr>
        </p:nvSpPr>
        <p:spPr>
          <a:xfrm>
            <a:off x="6814990" y="3358502"/>
            <a:ext cx="4661045" cy="6050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2400"/>
              <a:buNone/>
              <a:defRPr sz="2400" b="1">
                <a:solidFill>
                  <a:schemeClr val="accent2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92" name="Google Shape;192;p30"/>
          <p:cNvSpPr txBox="1">
            <a:spLocks noGrp="1"/>
          </p:cNvSpPr>
          <p:nvPr>
            <p:ph type="body" idx="6"/>
          </p:nvPr>
        </p:nvSpPr>
        <p:spPr>
          <a:xfrm>
            <a:off x="6814990" y="4066959"/>
            <a:ext cx="4661046" cy="22387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3pPr>
            <a:lvl4pPr marL="1828800" lvl="3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4pPr>
            <a:lvl5pPr marL="2286000" lvl="4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 Colored Background - Blue">
  <p:cSld name="Title on Colored Background - Blue">
    <p:spTree>
      <p:nvGrpSpPr>
        <p:cNvPr id="1" name="Shape 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Google Shape;194;p31"/>
          <p:cNvSpPr/>
          <p:nvPr/>
        </p:nvSpPr>
        <p:spPr>
          <a:xfrm>
            <a:off x="0" y="3541"/>
            <a:ext cx="12192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5" name="Google Shape;195;p31"/>
          <p:cNvSpPr/>
          <p:nvPr/>
        </p:nvSpPr>
        <p:spPr>
          <a:xfrm>
            <a:off x="1941095" y="2837119"/>
            <a:ext cx="8293768" cy="1094802"/>
          </a:xfrm>
          <a:prstGeom prst="rect">
            <a:avLst/>
          </a:prstGeom>
          <a:noFill/>
          <a:ln w="57150" cap="flat" cmpd="sng">
            <a:solidFill>
              <a:schemeClr val="accent3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6" name="Google Shape;196;p31"/>
          <p:cNvSpPr/>
          <p:nvPr/>
        </p:nvSpPr>
        <p:spPr>
          <a:xfrm>
            <a:off x="2610678" y="2502568"/>
            <a:ext cx="6997148" cy="80210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97" name="Google Shape;197;p31"/>
          <p:cNvPicPr preferRelativeResize="0"/>
          <p:nvPr/>
        </p:nvPicPr>
        <p:blipFill rotWithShape="1">
          <a:blip r:embed="rId2">
            <a:alphaModFix amt="20000"/>
          </a:blip>
          <a:srcRect l="60398" t="16294" r="3320" b="6458"/>
          <a:stretch/>
        </p:blipFill>
        <p:spPr>
          <a:xfrm rot="5400000">
            <a:off x="4171319" y="95874"/>
            <a:ext cx="3849350" cy="12192003"/>
          </a:xfrm>
          <a:prstGeom prst="rect">
            <a:avLst/>
          </a:prstGeom>
          <a:noFill/>
          <a:ln>
            <a:noFill/>
          </a:ln>
        </p:spPr>
      </p:pic>
      <p:sp>
        <p:nvSpPr>
          <p:cNvPr id="198" name="Google Shape;198;p31"/>
          <p:cNvSpPr txBox="1">
            <a:spLocks noGrp="1"/>
          </p:cNvSpPr>
          <p:nvPr>
            <p:ph type="title"/>
          </p:nvPr>
        </p:nvSpPr>
        <p:spPr>
          <a:xfrm>
            <a:off x="2145791" y="3099692"/>
            <a:ext cx="7851649" cy="5621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Helvetica Neue"/>
              <a:buNone/>
              <a:defRPr sz="3200" b="1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9" name="Google Shape;199;p31"/>
          <p:cNvSpPr txBox="1">
            <a:spLocks noGrp="1"/>
          </p:cNvSpPr>
          <p:nvPr>
            <p:ph type="body" idx="1"/>
          </p:nvPr>
        </p:nvSpPr>
        <p:spPr>
          <a:xfrm>
            <a:off x="2610678" y="2678354"/>
            <a:ext cx="6997148" cy="3757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 b="1">
                <a:solidFill>
                  <a:schemeClr val="lt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 Colored Background - Purple">
  <p:cSld name="Title on Colored Background - Purple">
    <p:spTree>
      <p:nvGrpSpPr>
        <p:cNvPr id="1" name="Shape 2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Google Shape;201;p32"/>
          <p:cNvSpPr/>
          <p:nvPr/>
        </p:nvSpPr>
        <p:spPr>
          <a:xfrm>
            <a:off x="0" y="3541"/>
            <a:ext cx="12192000" cy="6858000"/>
          </a:xfrm>
          <a:prstGeom prst="rect">
            <a:avLst/>
          </a:prstGeom>
          <a:solidFill>
            <a:srgbClr val="97467D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2" name="Google Shape;202;p32"/>
          <p:cNvSpPr/>
          <p:nvPr/>
        </p:nvSpPr>
        <p:spPr>
          <a:xfrm>
            <a:off x="1941095" y="2837119"/>
            <a:ext cx="8293768" cy="1094802"/>
          </a:xfrm>
          <a:prstGeom prst="rect">
            <a:avLst/>
          </a:prstGeom>
          <a:noFill/>
          <a:ln w="57150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3" name="Google Shape;203;p32"/>
          <p:cNvSpPr/>
          <p:nvPr/>
        </p:nvSpPr>
        <p:spPr>
          <a:xfrm>
            <a:off x="2610678" y="2502568"/>
            <a:ext cx="6997148" cy="802106"/>
          </a:xfrm>
          <a:prstGeom prst="rect">
            <a:avLst/>
          </a:prstGeom>
          <a:solidFill>
            <a:srgbClr val="97467D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04" name="Google Shape;204;p32"/>
          <p:cNvPicPr preferRelativeResize="0"/>
          <p:nvPr/>
        </p:nvPicPr>
        <p:blipFill rotWithShape="1">
          <a:blip r:embed="rId2">
            <a:alphaModFix amt="20000"/>
          </a:blip>
          <a:srcRect l="60398" t="16294" r="3320" b="6458"/>
          <a:stretch/>
        </p:blipFill>
        <p:spPr>
          <a:xfrm rot="5400000">
            <a:off x="4171319" y="95874"/>
            <a:ext cx="3849350" cy="12192003"/>
          </a:xfrm>
          <a:prstGeom prst="rect">
            <a:avLst/>
          </a:prstGeom>
          <a:noFill/>
          <a:ln>
            <a:noFill/>
          </a:ln>
        </p:spPr>
      </p:pic>
      <p:sp>
        <p:nvSpPr>
          <p:cNvPr id="205" name="Google Shape;205;p32"/>
          <p:cNvSpPr txBox="1">
            <a:spLocks noGrp="1"/>
          </p:cNvSpPr>
          <p:nvPr>
            <p:ph type="title"/>
          </p:nvPr>
        </p:nvSpPr>
        <p:spPr>
          <a:xfrm>
            <a:off x="2145791" y="3099692"/>
            <a:ext cx="7851649" cy="5621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Helvetica Neue"/>
              <a:buNone/>
              <a:defRPr sz="3200" b="1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6" name="Google Shape;206;p32"/>
          <p:cNvSpPr txBox="1">
            <a:spLocks noGrp="1"/>
          </p:cNvSpPr>
          <p:nvPr>
            <p:ph type="body" idx="1"/>
          </p:nvPr>
        </p:nvSpPr>
        <p:spPr>
          <a:xfrm>
            <a:off x="2610678" y="2678354"/>
            <a:ext cx="6997148" cy="3757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 b="1">
                <a:solidFill>
                  <a:schemeClr val="lt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 Colored Background - Teal">
  <p:cSld name="Title on Colored Background - Teal">
    <p:spTree>
      <p:nvGrpSpPr>
        <p:cNvPr id="1" name="Shape 2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" name="Google Shape;208;p33"/>
          <p:cNvSpPr/>
          <p:nvPr/>
        </p:nvSpPr>
        <p:spPr>
          <a:xfrm>
            <a:off x="0" y="3541"/>
            <a:ext cx="12192000" cy="6858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9" name="Google Shape;209;p33"/>
          <p:cNvSpPr/>
          <p:nvPr/>
        </p:nvSpPr>
        <p:spPr>
          <a:xfrm>
            <a:off x="1941095" y="2837119"/>
            <a:ext cx="8293768" cy="1094802"/>
          </a:xfrm>
          <a:prstGeom prst="rect">
            <a:avLst/>
          </a:prstGeom>
          <a:noFill/>
          <a:ln w="57150" cap="flat" cmpd="sng">
            <a:solidFill>
              <a:schemeClr val="accent6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0" name="Google Shape;210;p33"/>
          <p:cNvSpPr/>
          <p:nvPr/>
        </p:nvSpPr>
        <p:spPr>
          <a:xfrm>
            <a:off x="2610678" y="2502568"/>
            <a:ext cx="6997148" cy="802106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11" name="Google Shape;211;p33"/>
          <p:cNvPicPr preferRelativeResize="0"/>
          <p:nvPr/>
        </p:nvPicPr>
        <p:blipFill rotWithShape="1">
          <a:blip r:embed="rId2">
            <a:alphaModFix amt="20000"/>
          </a:blip>
          <a:srcRect l="60398" t="16294" r="3320" b="6458"/>
          <a:stretch/>
        </p:blipFill>
        <p:spPr>
          <a:xfrm rot="5400000">
            <a:off x="4171319" y="95874"/>
            <a:ext cx="3849350" cy="12192003"/>
          </a:xfrm>
          <a:prstGeom prst="rect">
            <a:avLst/>
          </a:prstGeom>
          <a:noFill/>
          <a:ln>
            <a:noFill/>
          </a:ln>
        </p:spPr>
      </p:pic>
      <p:sp>
        <p:nvSpPr>
          <p:cNvPr id="212" name="Google Shape;212;p33"/>
          <p:cNvSpPr txBox="1">
            <a:spLocks noGrp="1"/>
          </p:cNvSpPr>
          <p:nvPr>
            <p:ph type="title"/>
          </p:nvPr>
        </p:nvSpPr>
        <p:spPr>
          <a:xfrm>
            <a:off x="2145791" y="3099692"/>
            <a:ext cx="7851649" cy="5621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Helvetica Neue"/>
              <a:buNone/>
              <a:defRPr sz="3200" b="1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3" name="Google Shape;213;p33"/>
          <p:cNvSpPr txBox="1">
            <a:spLocks noGrp="1"/>
          </p:cNvSpPr>
          <p:nvPr>
            <p:ph type="body" idx="1"/>
          </p:nvPr>
        </p:nvSpPr>
        <p:spPr>
          <a:xfrm>
            <a:off x="2610678" y="2678354"/>
            <a:ext cx="6997148" cy="3757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 b="1">
                <a:solidFill>
                  <a:schemeClr val="lt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 Colored Background - Green">
  <p:cSld name="Title on Colored Background - Green">
    <p:spTree>
      <p:nvGrpSpPr>
        <p:cNvPr id="1" name="Shape 2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" name="Google Shape;215;p34"/>
          <p:cNvSpPr/>
          <p:nvPr/>
        </p:nvSpPr>
        <p:spPr>
          <a:xfrm>
            <a:off x="0" y="3541"/>
            <a:ext cx="12192000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6" name="Google Shape;216;p34"/>
          <p:cNvSpPr/>
          <p:nvPr/>
        </p:nvSpPr>
        <p:spPr>
          <a:xfrm>
            <a:off x="1941095" y="2837119"/>
            <a:ext cx="8293768" cy="1094802"/>
          </a:xfrm>
          <a:prstGeom prst="rect">
            <a:avLst/>
          </a:prstGeom>
          <a:noFill/>
          <a:ln w="57150" cap="flat" cmpd="sng">
            <a:solidFill>
              <a:schemeClr val="accent2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7" name="Google Shape;217;p34"/>
          <p:cNvSpPr/>
          <p:nvPr/>
        </p:nvSpPr>
        <p:spPr>
          <a:xfrm>
            <a:off x="2610678" y="2502568"/>
            <a:ext cx="6997148" cy="802106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18" name="Google Shape;218;p34"/>
          <p:cNvPicPr preferRelativeResize="0"/>
          <p:nvPr/>
        </p:nvPicPr>
        <p:blipFill rotWithShape="1">
          <a:blip r:embed="rId2">
            <a:alphaModFix amt="20000"/>
          </a:blip>
          <a:srcRect l="60398" t="16294" r="3320" b="6458"/>
          <a:stretch/>
        </p:blipFill>
        <p:spPr>
          <a:xfrm rot="5400000">
            <a:off x="4171319" y="95874"/>
            <a:ext cx="3849350" cy="12192003"/>
          </a:xfrm>
          <a:prstGeom prst="rect">
            <a:avLst/>
          </a:prstGeom>
          <a:noFill/>
          <a:ln>
            <a:noFill/>
          </a:ln>
        </p:spPr>
      </p:pic>
      <p:sp>
        <p:nvSpPr>
          <p:cNvPr id="219" name="Google Shape;219;p34"/>
          <p:cNvSpPr txBox="1">
            <a:spLocks noGrp="1"/>
          </p:cNvSpPr>
          <p:nvPr>
            <p:ph type="title"/>
          </p:nvPr>
        </p:nvSpPr>
        <p:spPr>
          <a:xfrm>
            <a:off x="2145791" y="3099692"/>
            <a:ext cx="7851649" cy="5621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Helvetica Neue"/>
              <a:buNone/>
              <a:defRPr sz="3200" b="1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20" name="Google Shape;220;p34"/>
          <p:cNvSpPr txBox="1">
            <a:spLocks noGrp="1"/>
          </p:cNvSpPr>
          <p:nvPr>
            <p:ph type="body" idx="1"/>
          </p:nvPr>
        </p:nvSpPr>
        <p:spPr>
          <a:xfrm>
            <a:off x="2610678" y="2678354"/>
            <a:ext cx="6997148" cy="3757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 b="1">
                <a:solidFill>
                  <a:schemeClr val="lt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plit - Purple">
  <p:cSld name="Split - Purple"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5" name="Google Shape;25;p7"/>
          <p:cNvSpPr/>
          <p:nvPr/>
        </p:nvSpPr>
        <p:spPr>
          <a:xfrm>
            <a:off x="0" y="0"/>
            <a:ext cx="3572540" cy="6858000"/>
          </a:xfrm>
          <a:prstGeom prst="rect">
            <a:avLst/>
          </a:prstGeom>
          <a:solidFill>
            <a:srgbClr val="97467D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01679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6" name="Google Shape;26;p7"/>
          <p:cNvPicPr preferRelativeResize="0"/>
          <p:nvPr/>
        </p:nvPicPr>
        <p:blipFill rotWithShape="1">
          <a:blip r:embed="rId2">
            <a:alphaModFix amt="20000"/>
          </a:blip>
          <a:srcRect l="4826" t="9031" r="39371" b="9029"/>
          <a:stretch/>
        </p:blipFill>
        <p:spPr>
          <a:xfrm>
            <a:off x="0" y="0"/>
            <a:ext cx="357254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7" name="Google Shape;27;p7"/>
          <p:cNvSpPr txBox="1">
            <a:spLocks noGrp="1"/>
          </p:cNvSpPr>
          <p:nvPr>
            <p:ph type="body" idx="1"/>
          </p:nvPr>
        </p:nvSpPr>
        <p:spPr>
          <a:xfrm>
            <a:off x="4100513" y="528638"/>
            <a:ext cx="7300912" cy="12715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26794"/>
              </a:buClr>
              <a:buSzPts val="3200"/>
              <a:buNone/>
              <a:defRPr sz="3200" b="1">
                <a:solidFill>
                  <a:srgbClr val="026794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8" name="Google Shape;28;p7"/>
          <p:cNvSpPr txBox="1">
            <a:spLocks noGrp="1"/>
          </p:cNvSpPr>
          <p:nvPr>
            <p:ph type="body" idx="2"/>
          </p:nvPr>
        </p:nvSpPr>
        <p:spPr>
          <a:xfrm>
            <a:off x="4100513" y="2400300"/>
            <a:ext cx="7300912" cy="21288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9" name="Google Shape;29;p7"/>
          <p:cNvSpPr txBox="1">
            <a:spLocks noGrp="1"/>
          </p:cNvSpPr>
          <p:nvPr>
            <p:ph type="body" idx="3"/>
          </p:nvPr>
        </p:nvSpPr>
        <p:spPr>
          <a:xfrm>
            <a:off x="284417" y="528638"/>
            <a:ext cx="2970847" cy="47992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 b="1">
                <a:solidFill>
                  <a:schemeClr val="lt1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>
  <p:cSld name="Blank">
    <p:spTree>
      <p:nvGrpSpPr>
        <p:cNvPr id="1" name="Shape 221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ver - Blue Background">
  <p:cSld name="Cover - Blue Background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Google Shape;31;p9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26794">
              <a:alpha val="74509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2" name="Google Shape;32;p9"/>
          <p:cNvSpPr txBox="1">
            <a:spLocks noGrp="1"/>
          </p:cNvSpPr>
          <p:nvPr>
            <p:ph type="body" idx="1"/>
          </p:nvPr>
        </p:nvSpPr>
        <p:spPr>
          <a:xfrm>
            <a:off x="1828007" y="2076693"/>
            <a:ext cx="8535987" cy="6279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 sz="2800" b="1" i="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3" name="Google Shape;33;p9"/>
          <p:cNvSpPr txBox="1">
            <a:spLocks noGrp="1"/>
          </p:cNvSpPr>
          <p:nvPr>
            <p:ph type="body" idx="2"/>
          </p:nvPr>
        </p:nvSpPr>
        <p:spPr>
          <a:xfrm>
            <a:off x="1754188" y="3051922"/>
            <a:ext cx="8683625" cy="14557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 sz="28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1371600" lvl="2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1828800" lvl="3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2286000" lvl="4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4" name="Google Shape;34;p9"/>
          <p:cNvSpPr/>
          <p:nvPr/>
        </p:nvSpPr>
        <p:spPr>
          <a:xfrm>
            <a:off x="5083215" y="2704632"/>
            <a:ext cx="2025570" cy="119131"/>
          </a:xfrm>
          <a:prstGeom prst="rect">
            <a:avLst/>
          </a:prstGeom>
          <a:solidFill>
            <a:srgbClr val="97467D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405E79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ver - Teal Background">
  <p:cSld name="Cover - Teal Background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1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35B2B4">
              <a:alpha val="77254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7" name="Google Shape;37;p10"/>
          <p:cNvSpPr txBox="1">
            <a:spLocks noGrp="1"/>
          </p:cNvSpPr>
          <p:nvPr>
            <p:ph type="body" idx="1"/>
          </p:nvPr>
        </p:nvSpPr>
        <p:spPr>
          <a:xfrm>
            <a:off x="1828007" y="2076693"/>
            <a:ext cx="8535987" cy="6279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 sz="2800" b="1" i="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8" name="Google Shape;38;p10"/>
          <p:cNvSpPr txBox="1">
            <a:spLocks noGrp="1"/>
          </p:cNvSpPr>
          <p:nvPr>
            <p:ph type="body" idx="2"/>
          </p:nvPr>
        </p:nvSpPr>
        <p:spPr>
          <a:xfrm>
            <a:off x="1754188" y="3051922"/>
            <a:ext cx="8683625" cy="14557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 sz="28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1371600" lvl="2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1828800" lvl="3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2286000" lvl="4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9" name="Google Shape;39;p10"/>
          <p:cNvSpPr/>
          <p:nvPr/>
        </p:nvSpPr>
        <p:spPr>
          <a:xfrm>
            <a:off x="5083215" y="2704632"/>
            <a:ext cx="2025570" cy="11913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405E79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ver - Green Background">
  <p:cSld name="Cover - Green Background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1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95CD7A">
              <a:alpha val="72549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2" name="Google Shape;42;p11"/>
          <p:cNvSpPr txBox="1">
            <a:spLocks noGrp="1"/>
          </p:cNvSpPr>
          <p:nvPr>
            <p:ph type="body" idx="1"/>
          </p:nvPr>
        </p:nvSpPr>
        <p:spPr>
          <a:xfrm>
            <a:off x="1828007" y="2076693"/>
            <a:ext cx="8535987" cy="6279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 sz="2800" b="1" i="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3" name="Google Shape;43;p11"/>
          <p:cNvSpPr txBox="1">
            <a:spLocks noGrp="1"/>
          </p:cNvSpPr>
          <p:nvPr>
            <p:ph type="body" idx="2"/>
          </p:nvPr>
        </p:nvSpPr>
        <p:spPr>
          <a:xfrm>
            <a:off x="1754188" y="3051922"/>
            <a:ext cx="8683625" cy="14557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 sz="28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1371600" lvl="2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1828800" lvl="3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2286000" lvl="4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4" name="Google Shape;44;p11"/>
          <p:cNvSpPr/>
          <p:nvPr/>
        </p:nvSpPr>
        <p:spPr>
          <a:xfrm>
            <a:off x="5083215" y="2704632"/>
            <a:ext cx="2025570" cy="11913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405E79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>
  <p:cSld name="Title Slide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12"/>
          <p:cNvSpPr txBox="1">
            <a:spLocks noGrp="1"/>
          </p:cNvSpPr>
          <p:nvPr>
            <p:ph type="title"/>
          </p:nvPr>
        </p:nvSpPr>
        <p:spPr>
          <a:xfrm>
            <a:off x="6712238" y="4570639"/>
            <a:ext cx="4889212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405E79"/>
              </a:buClr>
              <a:buSzPts val="4000"/>
              <a:buFont typeface="Helvetica Neue"/>
              <a:buNone/>
              <a:defRPr sz="4000" b="1">
                <a:solidFill>
                  <a:srgbClr val="405E79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pic>
        <p:nvPicPr>
          <p:cNvPr id="47" name="Google Shape;47;p12"/>
          <p:cNvPicPr preferRelativeResize="0"/>
          <p:nvPr/>
        </p:nvPicPr>
        <p:blipFill rotWithShape="1">
          <a:blip r:embed="rId2">
            <a:alphaModFix/>
          </a:blip>
          <a:srcRect l="30622" t="-2" r="34584"/>
          <a:stretch/>
        </p:blipFill>
        <p:spPr>
          <a:xfrm>
            <a:off x="0" y="14990"/>
            <a:ext cx="4242216" cy="685800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48" name="Google Shape;48;p12"/>
          <p:cNvCxnSpPr/>
          <p:nvPr/>
        </p:nvCxnSpPr>
        <p:spPr>
          <a:xfrm>
            <a:off x="4737140" y="6016980"/>
            <a:ext cx="7454860" cy="0"/>
          </a:xfrm>
          <a:prstGeom prst="straightConnector1">
            <a:avLst/>
          </a:prstGeom>
          <a:noFill/>
          <a:ln w="9525" cap="flat" cmpd="sng">
            <a:solidFill>
              <a:srgbClr val="405E79"/>
            </a:solidFill>
            <a:prstDash val="solid"/>
            <a:miter lim="800000"/>
            <a:headEnd type="none" w="sm" len="sm"/>
            <a:tailEnd type="none" w="sm" len="sm"/>
          </a:ln>
        </p:spPr>
      </p:cxnSp>
      <p:pic>
        <p:nvPicPr>
          <p:cNvPr id="49" name="Google Shape;49;p1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603790" y="3746756"/>
            <a:ext cx="1956048" cy="202866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plit - Blue">
  <p:cSld name="Split - Blue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2" name="Google Shape;52;p13"/>
          <p:cNvSpPr/>
          <p:nvPr/>
        </p:nvSpPr>
        <p:spPr>
          <a:xfrm>
            <a:off x="0" y="0"/>
            <a:ext cx="357254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01679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53" name="Google Shape;53;p13"/>
          <p:cNvPicPr preferRelativeResize="0"/>
          <p:nvPr/>
        </p:nvPicPr>
        <p:blipFill rotWithShape="1">
          <a:blip r:embed="rId2">
            <a:alphaModFix amt="20000"/>
          </a:blip>
          <a:srcRect l="4826" t="9031" r="39371" b="9029"/>
          <a:stretch/>
        </p:blipFill>
        <p:spPr>
          <a:xfrm>
            <a:off x="0" y="0"/>
            <a:ext cx="357254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54" name="Google Shape;54;p13"/>
          <p:cNvSpPr txBox="1">
            <a:spLocks noGrp="1"/>
          </p:cNvSpPr>
          <p:nvPr>
            <p:ph type="body" idx="1"/>
          </p:nvPr>
        </p:nvSpPr>
        <p:spPr>
          <a:xfrm>
            <a:off x="4100513" y="528638"/>
            <a:ext cx="7300912" cy="12715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26794"/>
              </a:buClr>
              <a:buSzPts val="3200"/>
              <a:buNone/>
              <a:defRPr sz="3200" b="1">
                <a:solidFill>
                  <a:srgbClr val="026794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5" name="Google Shape;55;p13"/>
          <p:cNvSpPr txBox="1">
            <a:spLocks noGrp="1"/>
          </p:cNvSpPr>
          <p:nvPr>
            <p:ph type="body" idx="2"/>
          </p:nvPr>
        </p:nvSpPr>
        <p:spPr>
          <a:xfrm>
            <a:off x="4100513" y="2400300"/>
            <a:ext cx="7300912" cy="21288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6" name="Google Shape;56;p13"/>
          <p:cNvSpPr txBox="1">
            <a:spLocks noGrp="1"/>
          </p:cNvSpPr>
          <p:nvPr>
            <p:ph type="body" idx="3"/>
          </p:nvPr>
        </p:nvSpPr>
        <p:spPr>
          <a:xfrm>
            <a:off x="284417" y="528638"/>
            <a:ext cx="2970847" cy="47992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 b="1">
                <a:solidFill>
                  <a:schemeClr val="lt1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plit - Teal">
  <p:cSld name="Split - Teal">
    <p:spTree>
      <p:nvGrpSpPr>
        <p:cNvPr id="1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p1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9" name="Google Shape;59;p14"/>
          <p:cNvSpPr/>
          <p:nvPr/>
        </p:nvSpPr>
        <p:spPr>
          <a:xfrm>
            <a:off x="0" y="0"/>
            <a:ext cx="3572540" cy="6858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01679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60" name="Google Shape;60;p14"/>
          <p:cNvPicPr preferRelativeResize="0"/>
          <p:nvPr/>
        </p:nvPicPr>
        <p:blipFill rotWithShape="1">
          <a:blip r:embed="rId2">
            <a:alphaModFix amt="20000"/>
          </a:blip>
          <a:srcRect l="4826" t="9031" r="39371" b="9029"/>
          <a:stretch/>
        </p:blipFill>
        <p:spPr>
          <a:xfrm>
            <a:off x="0" y="0"/>
            <a:ext cx="357254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61" name="Google Shape;61;p14"/>
          <p:cNvSpPr txBox="1">
            <a:spLocks noGrp="1"/>
          </p:cNvSpPr>
          <p:nvPr>
            <p:ph type="body" idx="1"/>
          </p:nvPr>
        </p:nvSpPr>
        <p:spPr>
          <a:xfrm>
            <a:off x="4100513" y="528638"/>
            <a:ext cx="7300912" cy="12715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6"/>
              </a:buClr>
              <a:buSzPts val="3200"/>
              <a:buNone/>
              <a:defRPr sz="3200" b="1">
                <a:solidFill>
                  <a:schemeClr val="accent6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2" name="Google Shape;62;p14"/>
          <p:cNvSpPr txBox="1">
            <a:spLocks noGrp="1"/>
          </p:cNvSpPr>
          <p:nvPr>
            <p:ph type="body" idx="2"/>
          </p:nvPr>
        </p:nvSpPr>
        <p:spPr>
          <a:xfrm>
            <a:off x="4100513" y="2400300"/>
            <a:ext cx="7300912" cy="21288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5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3" name="Google Shape;63;p14"/>
          <p:cNvSpPr txBox="1">
            <a:spLocks noGrp="1"/>
          </p:cNvSpPr>
          <p:nvPr>
            <p:ph type="body" idx="3"/>
          </p:nvPr>
        </p:nvSpPr>
        <p:spPr>
          <a:xfrm>
            <a:off x="284417" y="528638"/>
            <a:ext cx="2970847" cy="47992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 b="1">
                <a:solidFill>
                  <a:schemeClr val="lt1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5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Helvetica Neue"/>
              <a:buNone/>
              <a:defRPr sz="44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" name="Google Shape;11;p5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2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" name="Google Shape;226;p1"/>
          <p:cNvSpPr txBox="1">
            <a:spLocks noGrp="1"/>
          </p:cNvSpPr>
          <p:nvPr>
            <p:ph type="body" idx="1"/>
          </p:nvPr>
        </p:nvSpPr>
        <p:spPr>
          <a:xfrm>
            <a:off x="1922050" y="1200850"/>
            <a:ext cx="8857200" cy="145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</a:pPr>
            <a:r>
              <a:rPr lang="en-AU"/>
              <a:t>FORMATION DES FORMATEURS SUR LES ENAS</a:t>
            </a:r>
            <a:endParaRPr/>
          </a:p>
          <a:p>
            <a:pPr marL="0" lvl="0" indent="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</a:pPr>
            <a:r>
              <a:rPr lang="en-AU"/>
              <a:t>Module 4.1 – FdF – Facilitation de la formation</a:t>
            </a:r>
            <a:endParaRPr/>
          </a:p>
        </p:txBody>
      </p:sp>
      <p:sp>
        <p:nvSpPr>
          <p:cNvPr id="227" name="Google Shape;227;p1"/>
          <p:cNvSpPr txBox="1">
            <a:spLocks noGrp="1"/>
          </p:cNvSpPr>
          <p:nvPr>
            <p:ph type="body" idx="2"/>
          </p:nvPr>
        </p:nvSpPr>
        <p:spPr>
          <a:xfrm>
            <a:off x="2095712" y="3003185"/>
            <a:ext cx="8683625" cy="14557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</a:pPr>
            <a:r>
              <a:rPr lang="en-AU" sz="1800" b="0" i="1" u="none" strike="noStrike">
                <a:latin typeface="Calibri"/>
                <a:ea typeface="Calibri"/>
                <a:cs typeface="Calibri"/>
                <a:sym typeface="Calibri"/>
              </a:rPr>
              <a:t>À la fin de la session, les participants seront en mesure de :</a:t>
            </a:r>
            <a:endParaRPr/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</a:pPr>
            <a:endParaRPr sz="1800" b="0" i="1" u="none" strike="noStrike"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</a:pPr>
            <a:r>
              <a:rPr lang="en-AU" sz="1800" b="0" i="1" u="none" strike="noStrike">
                <a:latin typeface="Calibri"/>
                <a:ea typeface="Calibri"/>
                <a:cs typeface="Calibri"/>
                <a:sym typeface="Calibri"/>
              </a:rPr>
              <a:t>Énumérer les défis associés à la prestation de la formation.</a:t>
            </a:r>
            <a:endParaRPr/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</a:pPr>
            <a:endParaRPr sz="1800" b="0" i="1" u="none" strike="noStrike"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</a:pPr>
            <a:r>
              <a:rPr lang="en-AU" sz="1800" b="0" i="1" u="none" strike="noStrike">
                <a:latin typeface="Calibri"/>
                <a:ea typeface="Calibri"/>
                <a:cs typeface="Calibri"/>
                <a:sym typeface="Calibri"/>
              </a:rPr>
              <a:t>Identifier des stratégies pour atténuer les défis liés à l'animation de la formation. </a:t>
            </a:r>
            <a:endParaRPr/>
          </a:p>
        </p:txBody>
      </p:sp>
      <p:pic>
        <p:nvPicPr>
          <p:cNvPr id="3" name="Picture 2" descr="A black background with white text&#10;&#10;AI-generated content may be incorrect.">
            <a:extLst>
              <a:ext uri="{FF2B5EF4-FFF2-40B4-BE49-F238E27FC236}">
                <a16:creationId xmlns:a16="http://schemas.microsoft.com/office/drawing/2014/main" id="{6B271FE2-EF4D-1505-F2FC-2AAF2AA267C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98970" y="5167004"/>
            <a:ext cx="3982901" cy="1512833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" name="Google Shape;233;p3"/>
          <p:cNvSpPr txBox="1">
            <a:spLocks noGrp="1"/>
          </p:cNvSpPr>
          <p:nvPr>
            <p:ph type="title"/>
          </p:nvPr>
        </p:nvSpPr>
        <p:spPr>
          <a:xfrm>
            <a:off x="331550" y="691025"/>
            <a:ext cx="10515600" cy="101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97467D"/>
              </a:buClr>
              <a:buSzPts val="3600"/>
              <a:buFont typeface="Helvetica Neue"/>
              <a:buNone/>
            </a:pPr>
            <a:r>
              <a:rPr lang="en-AU">
                <a:solidFill>
                  <a:srgbClr val="97467D"/>
                </a:solidFill>
              </a:rPr>
              <a:t>Partage d'expériences</a:t>
            </a:r>
            <a:endParaRPr>
              <a:solidFill>
                <a:srgbClr val="7030A0"/>
              </a:solidFill>
            </a:endParaRPr>
          </a:p>
        </p:txBody>
      </p:sp>
      <p:sp>
        <p:nvSpPr>
          <p:cNvPr id="234" name="Google Shape;234;p3"/>
          <p:cNvSpPr/>
          <p:nvPr/>
        </p:nvSpPr>
        <p:spPr>
          <a:xfrm>
            <a:off x="331550" y="1752250"/>
            <a:ext cx="10515600" cy="337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457200" marR="0" lvl="0" indent="-3810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60"/>
              <a:buFont typeface="Calibri"/>
              <a:buChar char="●"/>
            </a:pPr>
            <a:r>
              <a:rPr lang="en-AU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Sélectionnez un défi sur le tableau</a:t>
            </a:r>
            <a:endParaRPr sz="24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marR="0" lvl="0" indent="-3810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60"/>
              <a:buFont typeface="Calibri"/>
              <a:buChar char="●"/>
            </a:pPr>
            <a:r>
              <a:rPr lang="en-AU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Décrivez une situation dans laquelle vous avez vécu cela :</a:t>
            </a:r>
            <a:endParaRPr/>
          </a:p>
          <a:p>
            <a:pPr marL="9144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AU"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- </a:t>
            </a:r>
            <a:r>
              <a:rPr lang="en-AU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Que s'est-il passé ?</a:t>
            </a:r>
            <a:endParaRPr sz="24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9144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AU"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- Comment vous êtes</a:t>
            </a:r>
            <a:r>
              <a:rPr lang="en-AU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-vous senti (e)?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AU"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            - Pourquoi cela a été </a:t>
            </a:r>
            <a:r>
              <a:rPr lang="en-AU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difficile ?</a:t>
            </a:r>
            <a:endParaRPr/>
          </a:p>
          <a:p>
            <a:pPr marL="4572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AU"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      - </a:t>
            </a:r>
            <a:r>
              <a:rPr lang="en-AU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Qu'avez-vous fait ?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AU"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            - </a:t>
            </a:r>
            <a:r>
              <a:rPr lang="en-AU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Qu'avez-vous appris ?</a:t>
            </a:r>
            <a:endParaRPr sz="24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" name="Google Shape;239;p4"/>
          <p:cNvSpPr txBox="1">
            <a:spLocks noGrp="1"/>
          </p:cNvSpPr>
          <p:nvPr>
            <p:ph type="title"/>
          </p:nvPr>
        </p:nvSpPr>
        <p:spPr>
          <a:xfrm>
            <a:off x="395536" y="692373"/>
            <a:ext cx="7777163" cy="7207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97467D"/>
              </a:buClr>
              <a:buSzPts val="3600"/>
              <a:buFont typeface="Helvetica Neue"/>
              <a:buNone/>
            </a:pPr>
            <a:r>
              <a:rPr lang="en-AU">
                <a:solidFill>
                  <a:srgbClr val="97467D"/>
                </a:solidFill>
              </a:rPr>
              <a:t>Scénarios</a:t>
            </a:r>
            <a:endParaRPr/>
          </a:p>
        </p:txBody>
      </p:sp>
      <p:sp>
        <p:nvSpPr>
          <p:cNvPr id="240" name="Google Shape;240;p4"/>
          <p:cNvSpPr txBox="1"/>
          <p:nvPr/>
        </p:nvSpPr>
        <p:spPr>
          <a:xfrm>
            <a:off x="457200" y="1916833"/>
            <a:ext cx="8229600" cy="15121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AU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Lisez le scénario et discutez :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AU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Quelle est la pire chose que vous pourriez faire ?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AU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Quelles a</a:t>
            </a:r>
            <a:r>
              <a:rPr lang="en-AU"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ctions </a:t>
            </a:r>
            <a:r>
              <a:rPr lang="en-AU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prendriez-vous </a:t>
            </a:r>
            <a:r>
              <a:rPr lang="en-AU"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réellement </a:t>
            </a:r>
            <a:r>
              <a:rPr lang="en-AU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?</a:t>
            </a:r>
            <a:endParaRPr sz="24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41" name="Google Shape;241;p4" descr="Help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9882041" y="518101"/>
            <a:ext cx="1069268" cy="1069268"/>
          </a:xfrm>
          <a:prstGeom prst="rect">
            <a:avLst/>
          </a:prstGeom>
          <a:noFill/>
          <a:ln>
            <a:noFill/>
          </a:ln>
        </p:spPr>
      </p:pic>
      <p:pic>
        <p:nvPicPr>
          <p:cNvPr id="242" name="Google Shape;242;p4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9882041" y="2134509"/>
            <a:ext cx="1109779" cy="1076815"/>
          </a:xfrm>
          <a:prstGeom prst="rect">
            <a:avLst/>
          </a:prstGeom>
          <a:noFill/>
          <a:ln>
            <a:noFill/>
          </a:ln>
        </p:spPr>
      </p:pic>
      <p:pic>
        <p:nvPicPr>
          <p:cNvPr id="243" name="Google Shape;243;p4" descr="Lightbulb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9318403" y="3899686"/>
            <a:ext cx="2237054" cy="223705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3">
      <a:dk1>
        <a:srgbClr val="545554"/>
      </a:dk1>
      <a:lt1>
        <a:srgbClr val="FFFFFF"/>
      </a:lt1>
      <a:dk2>
        <a:srgbClr val="212E3B"/>
      </a:dk2>
      <a:lt2>
        <a:srgbClr val="E7E6E6"/>
      </a:lt2>
      <a:accent1>
        <a:srgbClr val="02628C"/>
      </a:accent1>
      <a:accent2>
        <a:srgbClr val="0388C5"/>
      </a:accent2>
      <a:accent3>
        <a:srgbClr val="97467C"/>
      </a:accent3>
      <a:accent4>
        <a:srgbClr val="94CC7A"/>
      </a:accent4>
      <a:accent5>
        <a:srgbClr val="029FA0"/>
      </a:accent5>
      <a:accent6>
        <a:srgbClr val="405D78"/>
      </a:accent6>
      <a:hlink>
        <a:srgbClr val="67B7DB"/>
      </a:hlink>
      <a:folHlink>
        <a:srgbClr val="36A1D1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125</Words>
  <Application>Microsoft Macintosh PowerPoint</Application>
  <PresentationFormat>Widescreen</PresentationFormat>
  <Paragraphs>20</Paragraphs>
  <Slides>3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Calibri</vt:lpstr>
      <vt:lpstr>Helvetica Neue</vt:lpstr>
      <vt:lpstr>Office Theme</vt:lpstr>
      <vt:lpstr>PowerPoint Presentation</vt:lpstr>
      <vt:lpstr>Partage d'expériences</vt:lpstr>
      <vt:lpstr>Scénarios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Colleen Fitzgerald</dc:creator>
  <cp:lastModifiedBy>Kyra Loat</cp:lastModifiedBy>
  <cp:revision>1</cp:revision>
  <dcterms:created xsi:type="dcterms:W3CDTF">2017-12-20T18:51:03Z</dcterms:created>
  <dcterms:modified xsi:type="dcterms:W3CDTF">2026-01-14T19:07:31Z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0x010100BFE899AF83B04C42AD08B91EA0A3BDD1</vt:lpwstr>
  </property>
  <property fmtid="{D5CDD505-2E9C-101B-9397-08002B2CF9AE}" pid="3" name="Order">
    <vt:r8>154100</vt:r8>
  </property>
  <property fmtid="{D5CDD505-2E9C-101B-9397-08002B2CF9AE}" pid="4" name="xd_Signature">
    <vt:bool>false</vt:bool>
  </property>
  <property fmtid="{D5CDD505-2E9C-101B-9397-08002B2CF9AE}" pid="5" name="xd_ProgID">
    <vt:lpwstr/>
  </property>
  <property fmtid="{D5CDD505-2E9C-101B-9397-08002B2CF9AE}" pid="6" name="_SourceUrl">
    <vt:lpwstr/>
  </property>
  <property fmtid="{D5CDD505-2E9C-101B-9397-08002B2CF9AE}" pid="7" name="_SharedFileIndex">
    <vt:lpwstr/>
  </property>
  <property fmtid="{D5CDD505-2E9C-101B-9397-08002B2CF9AE}" pid="8" name="ComplianceAssetId">
    <vt:lpwstr/>
  </property>
  <property fmtid="{D5CDD505-2E9C-101B-9397-08002B2CF9AE}" pid="9" name="TemplateUrl">
    <vt:lpwstr/>
  </property>
</Properties>
</file>