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Lst>
  <p:notesMasterIdLst>
    <p:notesMasterId r:id="rId20"/>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Lst>
  <p:sldSz cx="12192000" cy="6858000"/>
  <p:notesSz cx="6858000" cy="9144000"/>
  <p:embeddedFontLst>
    <p:embeddedFont>
      <p:font typeface="Calibri" panose="020F0502020204030204" pitchFamily="34" charset="0"/>
      <p:regular r:id="rId21"/>
      <p:bold r:id="rId22"/>
      <p:italic r:id="rId23"/>
      <p:boldItalic r:id="rId24"/>
    </p:embeddedFont>
    <p:embeddedFont>
      <p:font typeface="Helvetica Neue" panose="020B0604020202020204" charset="0"/>
      <p:regular r:id="rId25"/>
      <p:bold r:id="rId26"/>
      <p:italic r:id="rId27"/>
      <p:boldItalic r:id="rId28"/>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29" roundtripDataSignature="AMtx7mjPruvEAnIYkD1LoTdL6iUIHiZtXQ=="/>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3B225371-A5D4-6CE3-9D5C-58AB0B77C653}" name="Athena Berting" initials="AB" userId="3b71482a2677e275" providerId="Windows Live"/>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70588" autoAdjust="0"/>
  </p:normalViewPr>
  <p:slideViewPr>
    <p:cSldViewPr snapToGrid="0">
      <p:cViewPr varScale="1">
        <p:scale>
          <a:sx n="58" d="100"/>
          <a:sy n="58" d="100"/>
        </p:scale>
        <p:origin x="1618" y="53"/>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font" Target="fonts/font6.fntdata"/><Relationship Id="rId3" Type="http://schemas.openxmlformats.org/officeDocument/2006/relationships/slide" Target="slides/slide2.xml"/><Relationship Id="rId21" Type="http://schemas.openxmlformats.org/officeDocument/2006/relationships/font" Target="fonts/font1.fntdata"/><Relationship Id="rId34" Type="http://schemas.microsoft.com/office/2018/10/relationships/authors" Target="author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font" Target="fonts/font5.fntdata"/><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29" Type="http://customschemas.google.com/relationships/presentationmetadata" Target="meta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4.fntdata"/><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font" Target="fonts/font3.fntdata"/><Relationship Id="rId28" Type="http://schemas.openxmlformats.org/officeDocument/2006/relationships/font" Target="fonts/font8.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font" Target="fonts/font2.fntdata"/><Relationship Id="rId27" Type="http://schemas.openxmlformats.org/officeDocument/2006/relationships/font" Target="fonts/font7.fntdata"/><Relationship Id="rId30" Type="http://schemas.openxmlformats.org/officeDocument/2006/relationships/presProps" Target="presProps.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dirty="0"/>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dirty="0"/>
          </a:p>
        </p:txBody>
      </p:sp>
      <p:sp>
        <p:nvSpPr>
          <p:cNvPr id="5" name="Google Shape;5;n"/>
          <p:cNvSpPr>
            <a:spLocks noGrp="1" noRot="1" noChangeAspect="1"/>
          </p:cNvSpPr>
          <p:nvPr>
            <p:ph type="sldImg" idx="3"/>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L="914400" marR="0" lvl="1"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2pPr>
            <a:lvl3pPr marL="1371600" marR="0" lvl="2"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3pPr>
            <a:lvl4pPr marL="1828800" marR="0" lvl="3"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4pPr>
            <a:lvl5pPr marL="2286000" marR="0" lvl="4"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5pPr>
            <a:lvl6pPr marL="2743200" marR="0" lvl="5"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dirty="0"/>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GB" sz="1200" b="0" i="0" u="none" strike="noStrike" cap="none">
                <a:solidFill>
                  <a:schemeClr val="dk1"/>
                </a:solidFill>
                <a:latin typeface="Calibri"/>
                <a:ea typeface="Calibri"/>
                <a:cs typeface="Calibri"/>
                <a:sym typeface="Calibri"/>
              </a:rPr>
              <a:t>‹N°›</a:t>
            </a:fld>
            <a:endParaRPr sz="1200" b="0" i="0" u="none" strike="noStrike" cap="none" dirty="0">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2"/>
        <p:cNvGrpSpPr/>
        <p:nvPr/>
      </p:nvGrpSpPr>
      <p:grpSpPr>
        <a:xfrm>
          <a:off x="0" y="0"/>
          <a:ext cx="0" cy="0"/>
          <a:chOff x="0" y="0"/>
          <a:chExt cx="0" cy="0"/>
        </a:xfrm>
      </p:grpSpPr>
      <p:sp>
        <p:nvSpPr>
          <p:cNvPr id="223" name="Google Shape;223;p1: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224" name="Google Shape;224;p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3"/>
        <p:cNvGrpSpPr/>
        <p:nvPr/>
      </p:nvGrpSpPr>
      <p:grpSpPr>
        <a:xfrm>
          <a:off x="0" y="0"/>
          <a:ext cx="0" cy="0"/>
          <a:chOff x="0" y="0"/>
          <a:chExt cx="0" cy="0"/>
        </a:xfrm>
      </p:grpSpPr>
      <p:sp>
        <p:nvSpPr>
          <p:cNvPr id="294" name="Google Shape;294;p1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95" name="Google Shape;295;p1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296" name="Google Shape;296;p10: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10</a:t>
            </a:fld>
            <a:endParaRPr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3"/>
        <p:cNvGrpSpPr/>
        <p:nvPr/>
      </p:nvGrpSpPr>
      <p:grpSpPr>
        <a:xfrm>
          <a:off x="0" y="0"/>
          <a:ext cx="0" cy="0"/>
          <a:chOff x="0" y="0"/>
          <a:chExt cx="0" cy="0"/>
        </a:xfrm>
      </p:grpSpPr>
      <p:sp>
        <p:nvSpPr>
          <p:cNvPr id="304" name="Google Shape;304;p1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05" name="Google Shape;305;p1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fr-FR" sz="1200" dirty="0">
                <a:solidFill>
                  <a:schemeClr val="dk1"/>
                </a:solidFill>
                <a:latin typeface="Calibri"/>
                <a:ea typeface="Calibri"/>
                <a:cs typeface="Calibri"/>
                <a:sym typeface="Calibri"/>
              </a:rPr>
              <a:t>Expliquez que les structures de coordination peuvent être renforcées par : </a:t>
            </a:r>
            <a:endParaRPr dirty="0"/>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171450" lvl="0" indent="-171450" algn="l" rtl="0">
              <a:spcBef>
                <a:spcPts val="0"/>
              </a:spcBef>
              <a:spcAft>
                <a:spcPts val="0"/>
              </a:spcAft>
              <a:buClr>
                <a:schemeClr val="dk1"/>
              </a:buClr>
              <a:buSzPts val="1200"/>
              <a:buFont typeface="Arial"/>
              <a:buChar char="•"/>
            </a:pPr>
            <a:r>
              <a:rPr lang="fr-FR" sz="1200" dirty="0">
                <a:solidFill>
                  <a:schemeClr val="dk1"/>
                </a:solidFill>
                <a:latin typeface="Calibri"/>
                <a:ea typeface="Calibri"/>
                <a:cs typeface="Calibri"/>
                <a:sym typeface="Calibri"/>
              </a:rPr>
              <a:t>L'appropriation locale ou un leadership conjoint avec le soutien des agences humanitaires. Que ce soit avec le département gouvernemental chargé de la lutte contre le travail des enfants ou dans une structure de coordination au niveau local/communautaire, une organisation nationale.</a:t>
            </a:r>
            <a:r>
              <a:rPr lang="en-GB" sz="1200" dirty="0">
                <a:solidFill>
                  <a:schemeClr val="dk1"/>
                </a:solidFill>
                <a:latin typeface="Calibri"/>
                <a:ea typeface="Calibri"/>
                <a:cs typeface="Calibri"/>
                <a:sym typeface="Calibri"/>
              </a:rPr>
              <a:t>   </a:t>
            </a:r>
            <a:endParaRPr dirty="0"/>
          </a:p>
          <a:p>
            <a:pPr marL="171450" lvl="0" indent="-171450" algn="l" rtl="0">
              <a:spcBef>
                <a:spcPts val="0"/>
              </a:spcBef>
              <a:spcAft>
                <a:spcPts val="0"/>
              </a:spcAft>
              <a:buClr>
                <a:schemeClr val="dk1"/>
              </a:buClr>
              <a:buSzPts val="1200"/>
              <a:buFont typeface="Arial"/>
              <a:buChar char="•"/>
            </a:pPr>
            <a:r>
              <a:rPr lang="fr-FR" sz="1200" dirty="0">
                <a:solidFill>
                  <a:schemeClr val="dk1"/>
                </a:solidFill>
                <a:latin typeface="Calibri"/>
                <a:ea typeface="Calibri"/>
                <a:cs typeface="Calibri"/>
                <a:sym typeface="Calibri"/>
              </a:rPr>
              <a:t>Il est important de s'assurer que le travail des enfants est coordonné à tous les niveaux. La coordination au niveau national peut être efficace pour élaborer des politiques ou fixer des normes, mais une coordination efficace au niveau local et communautaire est nécessaire pour garantir que les enfants en situation de travail des enfants  ou ceux à risque de travail des enfants peuvent accéder à la gamme de services disponibles dans tous les secteurs qui sont nécessaires pour la prévention et la réponse, et que là où il y a des lacunes, les structures de coordination locales peuvent les porter à des niveaux plus élevés de coordination dans la réponse globale.</a:t>
            </a:r>
            <a:r>
              <a:rPr lang="en-GB" sz="1200" dirty="0">
                <a:solidFill>
                  <a:schemeClr val="dk1"/>
                </a:solidFill>
                <a:latin typeface="Calibri"/>
                <a:ea typeface="Calibri"/>
                <a:cs typeface="Calibri"/>
                <a:sym typeface="Calibri"/>
              </a:rPr>
              <a:t>   </a:t>
            </a:r>
            <a:endParaRPr dirty="0"/>
          </a:p>
          <a:p>
            <a:pPr marL="171450" lvl="0" indent="-171450" algn="l" rtl="0">
              <a:spcBef>
                <a:spcPts val="0"/>
              </a:spcBef>
              <a:spcAft>
                <a:spcPts val="0"/>
              </a:spcAft>
              <a:buClr>
                <a:schemeClr val="dk1"/>
              </a:buClr>
              <a:buSzPts val="1200"/>
              <a:buFont typeface="Arial"/>
              <a:buChar char="•"/>
            </a:pPr>
            <a:r>
              <a:rPr lang="fr-FR" sz="1200" dirty="0">
                <a:solidFill>
                  <a:schemeClr val="dk1"/>
                </a:solidFill>
                <a:latin typeface="Calibri"/>
                <a:ea typeface="Calibri"/>
                <a:cs typeface="Calibri"/>
                <a:sym typeface="Calibri"/>
              </a:rPr>
              <a:t>Peut-être que l'ajout d'une tâche multisectorielle sur le travail des enfants ou d'un groupe de coordination spécifique peut être bénéfique dans le contexte, en particulier lorsqu'un effort plus important est nécessaire pour rassembler les secteurs concernés. </a:t>
            </a:r>
            <a:r>
              <a:rPr lang="en-US" sz="1200" dirty="0">
                <a:solidFill>
                  <a:schemeClr val="dk1"/>
                </a:solidFill>
                <a:latin typeface="Calibri"/>
                <a:ea typeface="Calibri"/>
                <a:cs typeface="Calibri"/>
                <a:sym typeface="Calibri"/>
              </a:rPr>
              <a:t> </a:t>
            </a:r>
            <a:endParaRPr lang="en-US" dirty="0"/>
          </a:p>
          <a:p>
            <a:pPr marL="171450" lvl="0" indent="-171450" algn="l" rtl="0">
              <a:spcBef>
                <a:spcPts val="0"/>
              </a:spcBef>
              <a:spcAft>
                <a:spcPts val="0"/>
              </a:spcAft>
              <a:buClr>
                <a:schemeClr val="dk1"/>
              </a:buClr>
              <a:buSzPts val="1200"/>
              <a:buFont typeface="Arial"/>
              <a:buChar char="•"/>
            </a:pPr>
            <a:r>
              <a:rPr lang="fr-FR" sz="1200" dirty="0">
                <a:solidFill>
                  <a:schemeClr val="dk1"/>
                </a:solidFill>
                <a:latin typeface="Calibri"/>
                <a:ea typeface="Calibri"/>
                <a:cs typeface="Calibri"/>
                <a:sym typeface="Calibri"/>
              </a:rPr>
              <a:t>Mais dans la mesure du possible, les structures de coordination doivent s'appuyer sur les structures existantes plutôt que de dupliquer les efforts ou de créer des systèmes humanitaires parallèles. Parfois, cela peut être inévitable en raison de l'ampleur de la crise humanitaire ou du contexte, en particulier dans les crises de réfugiés ou de personnes déplacées à l'intérieur de leur pays (PDIP) ou dans les situations d'urgence complexes, mais des efforts doivent être faits pour harmoniser les approches entre les structures pertinentes existantes.</a:t>
            </a:r>
            <a:endParaRPr lang="en-US" dirty="0"/>
          </a:p>
          <a:p>
            <a:pPr marL="171450" lvl="0" indent="-171450" algn="l" rtl="0">
              <a:spcBef>
                <a:spcPts val="0"/>
              </a:spcBef>
              <a:spcAft>
                <a:spcPts val="0"/>
              </a:spcAft>
              <a:buClr>
                <a:schemeClr val="dk1"/>
              </a:buClr>
              <a:buSzPts val="1200"/>
              <a:buFont typeface="Arial"/>
              <a:buChar char="•"/>
            </a:pPr>
            <a:r>
              <a:rPr lang="fr-FR" sz="1200" dirty="0">
                <a:solidFill>
                  <a:schemeClr val="dk1"/>
                </a:solidFill>
                <a:latin typeface="Calibri"/>
                <a:ea typeface="Calibri"/>
                <a:cs typeface="Calibri"/>
                <a:sym typeface="Calibri"/>
              </a:rPr>
              <a:t>Un autre domaine dans lequel des efforts ciblés peuvent renforcer les structures de coordination et la participation est la promotion de l'engagement local en développant des briefings, du matériel et des outils, la sensibilisation, le renforcement des capacités et les leçons apprises qui tiennent compte des langues et des cultures locales.</a:t>
            </a:r>
            <a:r>
              <a:rPr lang="en-GB" sz="1200" dirty="0">
                <a:solidFill>
                  <a:schemeClr val="dk1"/>
                </a:solidFill>
                <a:latin typeface="Calibri"/>
                <a:ea typeface="Calibri"/>
                <a:cs typeface="Calibri"/>
                <a:sym typeface="Calibri"/>
              </a:rPr>
              <a:t>  </a:t>
            </a:r>
            <a:endParaRPr dirty="0"/>
          </a:p>
        </p:txBody>
      </p:sp>
      <p:sp>
        <p:nvSpPr>
          <p:cNvPr id="306" name="Google Shape;306;p1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11</a:t>
            </a:fld>
            <a:endParaRPr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1"/>
        <p:cNvGrpSpPr/>
        <p:nvPr/>
      </p:nvGrpSpPr>
      <p:grpSpPr>
        <a:xfrm>
          <a:off x="0" y="0"/>
          <a:ext cx="0" cy="0"/>
          <a:chOff x="0" y="0"/>
          <a:chExt cx="0" cy="0"/>
        </a:xfrm>
      </p:grpSpPr>
      <p:sp>
        <p:nvSpPr>
          <p:cNvPr id="312" name="Google Shape;312;p1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13" name="Google Shape;313;p1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fr-FR" sz="1200" dirty="0">
                <a:solidFill>
                  <a:schemeClr val="dk1"/>
                </a:solidFill>
                <a:latin typeface="Calibri"/>
                <a:ea typeface="Calibri"/>
                <a:cs typeface="Calibri"/>
                <a:sym typeface="Calibri"/>
              </a:rPr>
              <a:t>Renforcer les relations ou les réseaux au profit de la prévention et de la réponse au travail des enfants peut inclure : </a:t>
            </a:r>
            <a:endParaRPr dirty="0"/>
          </a:p>
          <a:p>
            <a:pPr marL="171450" lvl="0" indent="-171450" algn="l" rtl="0">
              <a:spcBef>
                <a:spcPts val="0"/>
              </a:spcBef>
              <a:spcAft>
                <a:spcPts val="0"/>
              </a:spcAft>
              <a:buClr>
                <a:schemeClr val="dk1"/>
              </a:buClr>
              <a:buSzPts val="1200"/>
              <a:buFont typeface="Arial"/>
              <a:buChar char="•"/>
            </a:pPr>
            <a:r>
              <a:rPr lang="fr-FR" sz="1200" dirty="0">
                <a:solidFill>
                  <a:schemeClr val="dk1"/>
                </a:solidFill>
                <a:latin typeface="Calibri"/>
                <a:ea typeface="Calibri"/>
                <a:cs typeface="Calibri"/>
                <a:sym typeface="Calibri"/>
              </a:rPr>
              <a:t>Travailler à une large participation multisectorielle des acteurs humanitaires et des acteurs de lutte contre le travail des enfants concernés, y compris, mais sans s'y limiter, ceux qui travaillent dans la protection de l'enfance, la VBG, l'éducation, la sécurité alimentaire et les moyens de subsistance et l'agriculture, la santé et le soutien psychosocial, ainsi que le secteur privé et les acteurs tripartites et les organisations communautaires locales. </a:t>
            </a:r>
            <a:r>
              <a:rPr lang="en-GB" sz="1200" dirty="0">
                <a:solidFill>
                  <a:schemeClr val="dk1"/>
                </a:solidFill>
                <a:latin typeface="Calibri"/>
                <a:ea typeface="Calibri"/>
                <a:cs typeface="Calibri"/>
                <a:sym typeface="Calibri"/>
              </a:rPr>
              <a:t> </a:t>
            </a:r>
            <a:endParaRPr dirty="0"/>
          </a:p>
          <a:p>
            <a:pPr marL="171450" lvl="0" indent="-171450" algn="l" rtl="0">
              <a:spcBef>
                <a:spcPts val="0"/>
              </a:spcBef>
              <a:spcAft>
                <a:spcPts val="0"/>
              </a:spcAft>
              <a:buClr>
                <a:schemeClr val="dk1"/>
              </a:buClr>
              <a:buSzPts val="1200"/>
              <a:buFont typeface="Arial"/>
              <a:buChar char="•"/>
            </a:pPr>
            <a:r>
              <a:rPr lang="fr-FR" sz="1200" dirty="0">
                <a:solidFill>
                  <a:schemeClr val="dk1"/>
                </a:solidFill>
                <a:latin typeface="Calibri"/>
                <a:ea typeface="Calibri"/>
                <a:cs typeface="Calibri"/>
                <a:sym typeface="Calibri"/>
              </a:rPr>
              <a:t>L'attribution de rôles et de responsabilités au sein des structures de coordination facilite la participation de groupes largement représentés. </a:t>
            </a:r>
            <a:r>
              <a:rPr lang="en-GB" sz="1200" dirty="0">
                <a:solidFill>
                  <a:schemeClr val="dk1"/>
                </a:solidFill>
                <a:latin typeface="Calibri"/>
                <a:ea typeface="Calibri"/>
                <a:cs typeface="Calibri"/>
                <a:sym typeface="Calibri"/>
              </a:rPr>
              <a:t> </a:t>
            </a:r>
            <a:endParaRPr dirty="0"/>
          </a:p>
          <a:p>
            <a:pPr marL="171450" marR="0" lvl="0" indent="-171450" algn="l" rtl="0">
              <a:lnSpc>
                <a:spcPct val="100000"/>
              </a:lnSpc>
              <a:spcBef>
                <a:spcPts val="0"/>
              </a:spcBef>
              <a:spcAft>
                <a:spcPts val="0"/>
              </a:spcAft>
              <a:buClr>
                <a:schemeClr val="dk1"/>
              </a:buClr>
              <a:buSzPts val="1200"/>
              <a:buFont typeface="Arial"/>
              <a:buChar char="•"/>
            </a:pPr>
            <a:r>
              <a:rPr lang="fr-FR" sz="1200" dirty="0">
                <a:solidFill>
                  <a:schemeClr val="dk1"/>
                </a:solidFill>
                <a:latin typeface="Calibri"/>
                <a:ea typeface="Calibri"/>
                <a:cs typeface="Calibri"/>
                <a:sym typeface="Calibri"/>
              </a:rPr>
              <a:t>Harmoniser les responsabilités ou les activités clés, telles que les critères de vulnérabilité, les voies de référencement, les messages clés, les ensembles de services minimums, etc., avec les structures de coordination existantes contre le travail des enfants et les PFTE, telles que le groupe de travail sur la lutte contre la traite, le groupe de travail des EAFGA, ou les structures de coordination qui soutiennent le plan d'action national visant à éliminer le travail des enfants. </a:t>
            </a:r>
            <a:r>
              <a:rPr lang="en-GB" sz="1200" dirty="0">
                <a:solidFill>
                  <a:schemeClr val="dk1"/>
                </a:solidFill>
                <a:latin typeface="Calibri"/>
                <a:ea typeface="Calibri"/>
                <a:cs typeface="Calibri"/>
                <a:sym typeface="Calibri"/>
              </a:rPr>
              <a:t> </a:t>
            </a:r>
            <a:endParaRPr dirty="0"/>
          </a:p>
          <a:p>
            <a:pPr marL="171450" marR="0" lvl="0" indent="-171450" algn="l" rtl="0">
              <a:lnSpc>
                <a:spcPct val="100000"/>
              </a:lnSpc>
              <a:spcBef>
                <a:spcPts val="0"/>
              </a:spcBef>
              <a:spcAft>
                <a:spcPts val="0"/>
              </a:spcAft>
              <a:buClr>
                <a:schemeClr val="dk1"/>
              </a:buClr>
              <a:buSzPts val="1200"/>
              <a:buFont typeface="Arial"/>
              <a:buChar char="•"/>
            </a:pPr>
            <a:r>
              <a:rPr lang="fr-FR" sz="1200" dirty="0">
                <a:solidFill>
                  <a:schemeClr val="dk1"/>
                </a:solidFill>
                <a:latin typeface="Calibri"/>
                <a:ea typeface="Calibri"/>
                <a:cs typeface="Calibri"/>
                <a:sym typeface="Calibri"/>
              </a:rPr>
              <a:t>Il peut y avoir des variations dans la capacité des différents groupes de coordination, ou dans la manière dont ils intègrent les questions humanitaires ou les cohortes de population particulières touchées par la crise. Cependant, le temps consacré dès le début à l'harmonisation des approches sera du temps bien utilisé pour réduire la duplication et obtenir de meilleurs résultats pour les enfants en situation de travail des enfants.</a:t>
            </a:r>
            <a:endParaRPr dirty="0"/>
          </a:p>
          <a:p>
            <a:pPr marL="171450" marR="0" lvl="0" indent="-171450" algn="l" rtl="0">
              <a:lnSpc>
                <a:spcPct val="100000"/>
              </a:lnSpc>
              <a:spcBef>
                <a:spcPts val="0"/>
              </a:spcBef>
              <a:spcAft>
                <a:spcPts val="0"/>
              </a:spcAft>
              <a:buClr>
                <a:schemeClr val="dk1"/>
              </a:buClr>
              <a:buSzPts val="1200"/>
              <a:buFont typeface="Arial"/>
              <a:buChar char="•"/>
            </a:pPr>
            <a:r>
              <a:rPr lang="fr-FR" sz="1200" dirty="0">
                <a:solidFill>
                  <a:schemeClr val="dk1"/>
                </a:solidFill>
                <a:latin typeface="Calibri"/>
                <a:ea typeface="Calibri"/>
                <a:cs typeface="Calibri"/>
                <a:sym typeface="Calibri"/>
              </a:rPr>
              <a:t>Les activités telles que la facilitation du renforcement des capacités et le dialogue commun sur le travail des enfants dans le contexte pour développer une compréhension commune sont vitales. </a:t>
            </a:r>
            <a:r>
              <a:rPr lang="en-GB" sz="1200" dirty="0">
                <a:solidFill>
                  <a:schemeClr val="dk1"/>
                </a:solidFill>
                <a:latin typeface="Calibri"/>
                <a:ea typeface="Calibri"/>
                <a:cs typeface="Calibri"/>
                <a:sym typeface="Calibri"/>
              </a:rPr>
              <a:t> </a:t>
            </a:r>
            <a:endParaRPr dirty="0"/>
          </a:p>
          <a:p>
            <a:pPr marL="171450" marR="0" lvl="0" indent="-171450" algn="l" rtl="0">
              <a:lnSpc>
                <a:spcPct val="100000"/>
              </a:lnSpc>
              <a:spcBef>
                <a:spcPts val="0"/>
              </a:spcBef>
              <a:spcAft>
                <a:spcPts val="0"/>
              </a:spcAft>
              <a:buClr>
                <a:schemeClr val="dk1"/>
              </a:buClr>
              <a:buSzPts val="1200"/>
              <a:buFont typeface="Arial"/>
              <a:buChar char="•"/>
            </a:pPr>
            <a:r>
              <a:rPr lang="fr-FR" sz="1200" dirty="0">
                <a:solidFill>
                  <a:schemeClr val="dk1"/>
                </a:solidFill>
                <a:latin typeface="Calibri"/>
                <a:ea typeface="Calibri"/>
                <a:cs typeface="Calibri"/>
                <a:sym typeface="Calibri"/>
              </a:rPr>
              <a:t>Il en va de même pour le développement d'outils, de protocoles ou de directives communs et pour le soutien aux membres participants afin qu'ils puissent accéder à des ressources financières et techniques, de manière à être plus à même de prévenir et de répondre au travail des enfants. </a:t>
            </a:r>
          </a:p>
          <a:p>
            <a:pPr marL="0" marR="0" lvl="0" indent="0" algn="l" rtl="0">
              <a:lnSpc>
                <a:spcPct val="100000"/>
              </a:lnSpc>
              <a:spcBef>
                <a:spcPts val="0"/>
              </a:spcBef>
              <a:spcAft>
                <a:spcPts val="0"/>
              </a:spcAft>
              <a:buClr>
                <a:schemeClr val="dk1"/>
              </a:buClr>
              <a:buSzPts val="1200"/>
              <a:buFont typeface="Arial"/>
              <a:buNone/>
            </a:pPr>
            <a:endParaRPr dirty="0"/>
          </a:p>
          <a:p>
            <a:pPr marL="171450" lvl="0" indent="-95250" algn="l" rtl="0">
              <a:spcBef>
                <a:spcPts val="0"/>
              </a:spcBef>
              <a:spcAft>
                <a:spcPts val="0"/>
              </a:spcAft>
              <a:buClr>
                <a:schemeClr val="dk1"/>
              </a:buClr>
              <a:buSzPts val="1200"/>
              <a:buFont typeface="Arial"/>
              <a:buNone/>
            </a:pPr>
            <a:endParaRPr sz="1200" dirty="0">
              <a:solidFill>
                <a:schemeClr val="dk1"/>
              </a:solidFill>
              <a:latin typeface="Calibri"/>
              <a:ea typeface="Calibri"/>
              <a:cs typeface="Calibri"/>
              <a:sym typeface="Calibri"/>
            </a:endParaRPr>
          </a:p>
          <a:p>
            <a:pPr marL="171450" lvl="0" indent="-95250" algn="l" rtl="0">
              <a:spcBef>
                <a:spcPts val="0"/>
              </a:spcBef>
              <a:spcAft>
                <a:spcPts val="0"/>
              </a:spcAft>
              <a:buClr>
                <a:schemeClr val="dk1"/>
              </a:buClr>
              <a:buSzPts val="12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GB" sz="1200" dirty="0">
                <a:solidFill>
                  <a:schemeClr val="dk1"/>
                </a:solidFill>
                <a:latin typeface="Calibri"/>
                <a:ea typeface="Calibri"/>
                <a:cs typeface="Calibri"/>
                <a:sym typeface="Calibri"/>
              </a:rPr>
              <a:t> </a:t>
            </a:r>
            <a:endParaRPr dirty="0"/>
          </a:p>
          <a:p>
            <a:pPr marL="0" lvl="0" indent="0" algn="l" rtl="0">
              <a:spcBef>
                <a:spcPts val="0"/>
              </a:spcBef>
              <a:spcAft>
                <a:spcPts val="0"/>
              </a:spcAft>
              <a:buNone/>
            </a:pPr>
            <a:endParaRPr dirty="0"/>
          </a:p>
        </p:txBody>
      </p:sp>
      <p:sp>
        <p:nvSpPr>
          <p:cNvPr id="314" name="Google Shape;314;p1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12</a:t>
            </a:fld>
            <a:endParaRPr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9"/>
        <p:cNvGrpSpPr/>
        <p:nvPr/>
      </p:nvGrpSpPr>
      <p:grpSpPr>
        <a:xfrm>
          <a:off x="0" y="0"/>
          <a:ext cx="0" cy="0"/>
          <a:chOff x="0" y="0"/>
          <a:chExt cx="0" cy="0"/>
        </a:xfrm>
      </p:grpSpPr>
      <p:sp>
        <p:nvSpPr>
          <p:cNvPr id="320" name="Google Shape;320;p1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21" name="Google Shape;321;p1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fr-FR" sz="1200" dirty="0">
                <a:solidFill>
                  <a:schemeClr val="dk1"/>
                </a:solidFill>
                <a:latin typeface="Calibri"/>
                <a:ea typeface="Calibri"/>
                <a:cs typeface="Calibri"/>
                <a:sym typeface="Calibri"/>
              </a:rPr>
              <a:t>Tous les secteurs sont concernés par les activités coordonnées de lutte contre le travail des enfants, telles que les évaluations, la sensibilisation et le plaidoyer, et par les actions coordonnées de prévention et de réponse, telles que l'identification du travail des enfants et les voies de référencement. </a:t>
            </a:r>
            <a:endParaRPr sz="1200" dirty="0">
              <a:solidFill>
                <a:schemeClr val="dk1"/>
              </a:solidFill>
              <a:latin typeface="Calibri"/>
              <a:ea typeface="Calibri"/>
              <a:cs typeface="Calibri"/>
              <a:sym typeface="Calibri"/>
            </a:endParaRPr>
          </a:p>
        </p:txBody>
      </p:sp>
      <p:sp>
        <p:nvSpPr>
          <p:cNvPr id="322" name="Google Shape;322;p1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13</a:t>
            </a:fld>
            <a:endParaRPr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8"/>
        <p:cNvGrpSpPr/>
        <p:nvPr/>
      </p:nvGrpSpPr>
      <p:grpSpPr>
        <a:xfrm>
          <a:off x="0" y="0"/>
          <a:ext cx="0" cy="0"/>
          <a:chOff x="0" y="0"/>
          <a:chExt cx="0" cy="0"/>
        </a:xfrm>
      </p:grpSpPr>
      <p:sp>
        <p:nvSpPr>
          <p:cNvPr id="329" name="Google Shape;329;p1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30" name="Google Shape;330;p1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fr-FR" sz="1200" dirty="0">
                <a:solidFill>
                  <a:schemeClr val="dk1"/>
                </a:solidFill>
                <a:latin typeface="Calibri"/>
                <a:ea typeface="Calibri"/>
                <a:cs typeface="Calibri"/>
                <a:sym typeface="Calibri"/>
              </a:rPr>
              <a:t>Les mesures sectorielles spécifiques pourraient se concentrer sur les points suivants : </a:t>
            </a:r>
            <a:r>
              <a:rPr lang="en-GB" sz="1200" dirty="0">
                <a:solidFill>
                  <a:schemeClr val="dk1"/>
                </a:solidFill>
                <a:latin typeface="Calibri"/>
                <a:ea typeface="Calibri"/>
                <a:cs typeface="Calibri"/>
                <a:sym typeface="Calibri"/>
              </a:rPr>
              <a:t>  </a:t>
            </a:r>
            <a:endParaRPr dirty="0"/>
          </a:p>
          <a:p>
            <a:pPr marL="171450" lvl="0" indent="-171450" algn="l" rtl="0">
              <a:spcBef>
                <a:spcPts val="0"/>
              </a:spcBef>
              <a:spcAft>
                <a:spcPts val="0"/>
              </a:spcAft>
              <a:buClr>
                <a:schemeClr val="dk1"/>
              </a:buClr>
              <a:buSzPts val="1200"/>
              <a:buFont typeface="Arial"/>
              <a:buChar char="•"/>
            </a:pPr>
            <a:r>
              <a:rPr lang="fr-FR" sz="1200" dirty="0">
                <a:solidFill>
                  <a:schemeClr val="dk1"/>
                </a:solidFill>
                <a:latin typeface="Calibri"/>
                <a:ea typeface="Calibri"/>
                <a:cs typeface="Calibri"/>
                <a:sym typeface="Calibri"/>
              </a:rPr>
              <a:t>Protection / VBG : Enregistrement et documentation des naissances coordonnés ; procédures opérationnelles standardisées claires pour les pires formes de travail des enfants qui impliquent des violences basées sur le genre ; intégration des enfants astreints au travail des enfants dans des activités de protection plus larges telles que le renforcement des environnements des familles et des tuteurs pour les ménages vulnérables qui présentent des risques et des vulnérabilités multiples.</a:t>
            </a:r>
            <a:r>
              <a:rPr lang="en-GB" sz="1200" dirty="0">
                <a:solidFill>
                  <a:schemeClr val="dk1"/>
                </a:solidFill>
                <a:latin typeface="Calibri"/>
                <a:ea typeface="Calibri"/>
                <a:cs typeface="Calibri"/>
                <a:sym typeface="Calibri"/>
              </a:rPr>
              <a:t>  </a:t>
            </a:r>
            <a:endParaRPr dirty="0"/>
          </a:p>
          <a:p>
            <a:pPr marL="171450" lvl="0" indent="-171450" algn="l" rtl="0">
              <a:spcBef>
                <a:spcPts val="0"/>
              </a:spcBef>
              <a:spcAft>
                <a:spcPts val="0"/>
              </a:spcAft>
              <a:buClr>
                <a:schemeClr val="dk1"/>
              </a:buClr>
              <a:buSzPts val="1200"/>
              <a:buFont typeface="Arial"/>
              <a:buChar char="•"/>
            </a:pPr>
            <a:r>
              <a:rPr lang="fr-FR" sz="1200" dirty="0">
                <a:solidFill>
                  <a:schemeClr val="dk1"/>
                </a:solidFill>
                <a:latin typeface="Calibri"/>
                <a:ea typeface="Calibri"/>
                <a:cs typeface="Calibri"/>
                <a:sym typeface="Calibri"/>
              </a:rPr>
              <a:t>Éducation : Coordonner les possibilités d'apprentissage de qualité pour les enfants non scolarisés et les enfants qui travaillent ou les obstacles politiques qui empêchent l'accès à l'éducation/ conduisent à l'abandon scolaire.</a:t>
            </a:r>
            <a:r>
              <a:rPr lang="en-GB"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171450" lvl="0" indent="-171450" algn="l" rtl="0">
              <a:spcBef>
                <a:spcPts val="0"/>
              </a:spcBef>
              <a:spcAft>
                <a:spcPts val="0"/>
              </a:spcAft>
              <a:buClr>
                <a:schemeClr val="dk1"/>
              </a:buClr>
              <a:buSzPts val="1200"/>
              <a:buFont typeface="Arial"/>
              <a:buChar char="•"/>
            </a:pPr>
            <a:r>
              <a:rPr lang="fr-FR" sz="1200" dirty="0">
                <a:solidFill>
                  <a:schemeClr val="dk1"/>
                </a:solidFill>
                <a:latin typeface="Calibri"/>
                <a:ea typeface="Calibri"/>
                <a:cs typeface="Calibri"/>
                <a:sym typeface="Calibri"/>
              </a:rPr>
              <a:t>SAMS : risques de TE dans les interventions de SAMS ; opportunités adaptées à l'âge des adolescents, y compris les sauvegardes ; informations sur les aides disponibles en matière de SAMS ou sur les groupes vulnérables ; obstacles politiques qui empêchent l'accès à un travail décent.</a:t>
            </a:r>
            <a:r>
              <a:rPr lang="en-GB"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171450" lvl="0" indent="-171450" algn="l" rtl="0">
              <a:spcBef>
                <a:spcPts val="0"/>
              </a:spcBef>
              <a:spcAft>
                <a:spcPts val="0"/>
              </a:spcAft>
              <a:buClr>
                <a:schemeClr val="dk1"/>
              </a:buClr>
              <a:buSzPts val="1200"/>
              <a:buFont typeface="Arial"/>
              <a:buChar char="•"/>
            </a:pPr>
            <a:r>
              <a:rPr lang="fr-FR" sz="1200" dirty="0">
                <a:solidFill>
                  <a:schemeClr val="dk1"/>
                </a:solidFill>
                <a:latin typeface="Calibri"/>
                <a:ea typeface="Calibri"/>
                <a:cs typeface="Calibri"/>
                <a:sym typeface="Calibri"/>
              </a:rPr>
              <a:t>Santé : Formes courantes de maladies, de blessures, de déficiences et de handicaps liés au travail ; services de santé et référencement pour les enfants en situation de travail des enfants, y compris les VSS et les enfants en situation de handicap.</a:t>
            </a:r>
            <a:r>
              <a:rPr lang="en-GB" sz="1200" dirty="0">
                <a:solidFill>
                  <a:schemeClr val="dk1"/>
                </a:solidFill>
                <a:latin typeface="Calibri"/>
                <a:ea typeface="Calibri"/>
                <a:cs typeface="Calibri"/>
                <a:sym typeface="Calibri"/>
              </a:rPr>
              <a:t> </a:t>
            </a:r>
            <a:endParaRPr dirty="0"/>
          </a:p>
          <a:p>
            <a:pPr marL="0" lvl="0" indent="0" algn="l" rtl="0">
              <a:spcBef>
                <a:spcPts val="0"/>
              </a:spcBef>
              <a:spcAft>
                <a:spcPts val="0"/>
              </a:spcAft>
              <a:buNone/>
            </a:pPr>
            <a:endParaRPr sz="1200" dirty="0">
              <a:solidFill>
                <a:schemeClr val="dk1"/>
              </a:solidFill>
              <a:latin typeface="Calibri"/>
              <a:ea typeface="Calibri"/>
              <a:cs typeface="Calibri"/>
              <a:sym typeface="Calibri"/>
            </a:endParaRPr>
          </a:p>
        </p:txBody>
      </p:sp>
      <p:sp>
        <p:nvSpPr>
          <p:cNvPr id="331" name="Google Shape;331;p1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14</a:t>
            </a:fld>
            <a:endParaRPr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7"/>
        <p:cNvGrpSpPr/>
        <p:nvPr/>
      </p:nvGrpSpPr>
      <p:grpSpPr>
        <a:xfrm>
          <a:off x="0" y="0"/>
          <a:ext cx="0" cy="0"/>
          <a:chOff x="0" y="0"/>
          <a:chExt cx="0" cy="0"/>
        </a:xfrm>
      </p:grpSpPr>
      <p:sp>
        <p:nvSpPr>
          <p:cNvPr id="338" name="Google Shape;338;p1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39" name="Google Shape;339;p1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1200"/>
              <a:buFont typeface="Arial"/>
              <a:buNone/>
            </a:pPr>
            <a:r>
              <a:rPr lang="fr-FR" sz="1200" dirty="0">
                <a:solidFill>
                  <a:schemeClr val="dk1"/>
                </a:solidFill>
                <a:latin typeface="Calibri"/>
                <a:ea typeface="Calibri"/>
                <a:cs typeface="Calibri"/>
                <a:sym typeface="Calibri"/>
              </a:rPr>
              <a:t>Prioriser les actions coordonnées pour renforcer les facteurs de protection existants, les systèmes formels et informels, et traiter les principaux facteurs de risque : </a:t>
            </a:r>
            <a:endParaRPr dirty="0"/>
          </a:p>
          <a:p>
            <a:pPr marL="171450" lvl="0" indent="-171450" algn="l" rtl="0">
              <a:spcBef>
                <a:spcPts val="0"/>
              </a:spcBef>
              <a:spcAft>
                <a:spcPts val="0"/>
              </a:spcAft>
              <a:buClr>
                <a:schemeClr val="dk1"/>
              </a:buClr>
              <a:buSzPts val="1200"/>
              <a:buFont typeface="Arial"/>
              <a:buChar char="•"/>
            </a:pPr>
            <a:r>
              <a:rPr lang="fr-FR" sz="1200" dirty="0">
                <a:solidFill>
                  <a:schemeClr val="dk1"/>
                </a:solidFill>
                <a:latin typeface="Calibri"/>
                <a:ea typeface="Calibri"/>
                <a:cs typeface="Calibri"/>
                <a:sym typeface="Calibri"/>
              </a:rPr>
              <a:t>Intégrer le travail des enfants dans la préparation aux situations d'urgence et la planification de scénarios afin d'identifier et de répondre à la manière dont le travail des enfants est susceptible de changer ou d'augmenter dans une situation de crise humanitaire, y compris les problèmes spécifiques qui concernent la coordination intersectorielle et les éventuelles crises de réfugiés ou de migrants.</a:t>
            </a:r>
            <a:r>
              <a:rPr lang="en-GB" sz="1200" dirty="0">
                <a:solidFill>
                  <a:schemeClr val="dk1"/>
                </a:solidFill>
                <a:latin typeface="Calibri"/>
                <a:ea typeface="Calibri"/>
                <a:cs typeface="Calibri"/>
                <a:sym typeface="Calibri"/>
              </a:rPr>
              <a:t> </a:t>
            </a:r>
            <a:endParaRPr dirty="0"/>
          </a:p>
          <a:p>
            <a:pPr marL="171450" lvl="0" indent="-171450" algn="l" rtl="0">
              <a:spcBef>
                <a:spcPts val="0"/>
              </a:spcBef>
              <a:spcAft>
                <a:spcPts val="0"/>
              </a:spcAft>
              <a:buClr>
                <a:schemeClr val="dk1"/>
              </a:buClr>
              <a:buSzPts val="1200"/>
              <a:buFont typeface="Arial"/>
              <a:buChar char="•"/>
            </a:pPr>
            <a:r>
              <a:rPr lang="fr-FR" sz="1200" dirty="0">
                <a:solidFill>
                  <a:schemeClr val="dk1"/>
                </a:solidFill>
                <a:latin typeface="Calibri"/>
                <a:ea typeface="Calibri"/>
                <a:cs typeface="Calibri"/>
                <a:sym typeface="Calibri"/>
              </a:rPr>
              <a:t>Intégrer le travail des enfants dans la RRC qui vise à identifier et à réduire les risques de catastrophe liés aux principaux dangers naturels et autres facteurs de risque pour les enfants dans les situations de catastrophe et de crise.</a:t>
            </a:r>
            <a:r>
              <a:rPr lang="en-GB" sz="1200" dirty="0">
                <a:solidFill>
                  <a:schemeClr val="dk1"/>
                </a:solidFill>
                <a:latin typeface="Calibri"/>
                <a:ea typeface="Calibri"/>
                <a:cs typeface="Calibri"/>
                <a:sym typeface="Calibri"/>
              </a:rPr>
              <a:t>   </a:t>
            </a:r>
            <a:endParaRPr dirty="0"/>
          </a:p>
          <a:p>
            <a:pPr marL="171450" lvl="0" indent="-171450" algn="l" rtl="0">
              <a:spcBef>
                <a:spcPts val="0"/>
              </a:spcBef>
              <a:spcAft>
                <a:spcPts val="0"/>
              </a:spcAft>
              <a:buClr>
                <a:schemeClr val="dk1"/>
              </a:buClr>
              <a:buSzPts val="1200"/>
              <a:buFont typeface="Arial"/>
              <a:buChar char="•"/>
            </a:pPr>
            <a:r>
              <a:rPr lang="fr-FR" sz="1200" dirty="0">
                <a:solidFill>
                  <a:schemeClr val="dk1"/>
                </a:solidFill>
                <a:latin typeface="Calibri"/>
                <a:ea typeface="Calibri"/>
                <a:cs typeface="Calibri"/>
                <a:sym typeface="Calibri"/>
              </a:rPr>
              <a:t>Veiller à ce que la préparation aux situations d'urgence soit intégrée dans les activités des autorités nationales chargées de la prévention du travail des enfants, ainsi que dans les programmes à long terme/de développement relatifs au travail des enfants, notamment par la formation, les procédures, le soutien opérationnel, etc. </a:t>
            </a:r>
            <a:r>
              <a:rPr lang="en-GB" sz="1200" dirty="0">
                <a:solidFill>
                  <a:schemeClr val="dk1"/>
                </a:solidFill>
                <a:latin typeface="Calibri"/>
                <a:ea typeface="Calibri"/>
                <a:cs typeface="Calibri"/>
                <a:sym typeface="Calibri"/>
              </a:rPr>
              <a:t>   </a:t>
            </a:r>
            <a:endParaRPr dirty="0"/>
          </a:p>
          <a:p>
            <a:pPr marL="171450" lvl="0" indent="-171450" algn="l" rtl="0">
              <a:spcBef>
                <a:spcPts val="0"/>
              </a:spcBef>
              <a:spcAft>
                <a:spcPts val="0"/>
              </a:spcAft>
              <a:buClr>
                <a:schemeClr val="dk1"/>
              </a:buClr>
              <a:buSzPts val="1200"/>
              <a:buFont typeface="Arial"/>
              <a:buChar char="•"/>
            </a:pPr>
            <a:r>
              <a:rPr lang="fr-FR" sz="1200" dirty="0">
                <a:solidFill>
                  <a:schemeClr val="dk1"/>
                </a:solidFill>
                <a:latin typeface="Calibri"/>
                <a:ea typeface="Calibri"/>
                <a:cs typeface="Calibri"/>
                <a:sym typeface="Calibri"/>
              </a:rPr>
              <a:t>Développer une compréhension commune du travail des enfants dans le contexte par le biais de SDR, en utilisant l’approche WWNK pour identifier les principaux domaines d'informations disponibles et manquantes.</a:t>
            </a:r>
            <a:r>
              <a:rPr lang="en-GB" sz="1200" dirty="0">
                <a:solidFill>
                  <a:schemeClr val="dk1"/>
                </a:solidFill>
                <a:latin typeface="Calibri"/>
                <a:ea typeface="Calibri"/>
                <a:cs typeface="Calibri"/>
                <a:sym typeface="Calibri"/>
              </a:rPr>
              <a:t>  </a:t>
            </a:r>
            <a:endParaRPr dirty="0"/>
          </a:p>
          <a:p>
            <a:pPr marL="171450" lvl="0" indent="-171450" algn="l" rtl="0">
              <a:spcBef>
                <a:spcPts val="0"/>
              </a:spcBef>
              <a:spcAft>
                <a:spcPts val="0"/>
              </a:spcAft>
              <a:buClr>
                <a:schemeClr val="dk1"/>
              </a:buClr>
              <a:buSzPts val="1200"/>
              <a:buFont typeface="Arial"/>
              <a:buChar char="•"/>
            </a:pPr>
            <a:r>
              <a:rPr lang="fr-FR" sz="1200" dirty="0">
                <a:solidFill>
                  <a:schemeClr val="dk1"/>
                </a:solidFill>
                <a:latin typeface="Calibri"/>
                <a:ea typeface="Calibri"/>
                <a:cs typeface="Calibri"/>
                <a:sym typeface="Calibri"/>
              </a:rPr>
              <a:t>S'assurer que les protocoles, les outils et les directives tiennent compte du travail des enfants dans l'action humanitaire (procédures opérationnelles standardisées (POS) pour l'identification, le référencement et la réponse au travail des enfants ; messages et matériel de programme), alignés sur les cadres (inter)nationaux et diffusés.</a:t>
            </a:r>
            <a:r>
              <a:rPr lang="en-GB" sz="1200" dirty="0">
                <a:solidFill>
                  <a:schemeClr val="dk1"/>
                </a:solidFill>
                <a:latin typeface="Calibri"/>
                <a:ea typeface="Calibri"/>
                <a:cs typeface="Calibri"/>
                <a:sym typeface="Calibri"/>
              </a:rPr>
              <a:t>   </a:t>
            </a:r>
            <a:endParaRPr dirty="0"/>
          </a:p>
          <a:p>
            <a:pPr marL="171450" lvl="0" indent="-171450" algn="l" rtl="0">
              <a:spcBef>
                <a:spcPts val="0"/>
              </a:spcBef>
              <a:spcAft>
                <a:spcPts val="0"/>
              </a:spcAft>
              <a:buClr>
                <a:schemeClr val="dk1"/>
              </a:buClr>
              <a:buSzPts val="1200"/>
              <a:buFont typeface="Arial"/>
              <a:buChar char="•"/>
            </a:pPr>
            <a:r>
              <a:rPr lang="fr-FR" sz="1200" dirty="0">
                <a:solidFill>
                  <a:schemeClr val="dk1"/>
                </a:solidFill>
                <a:latin typeface="Calibri"/>
                <a:ea typeface="Calibri"/>
                <a:cs typeface="Calibri"/>
                <a:sym typeface="Calibri"/>
              </a:rPr>
              <a:t>Renforcer les capacités des acteurs du travail des enfants pendant la préparation, en utilisant si possible les structures de coordination existantes pour offrir un renforcement des capacités. </a:t>
            </a:r>
            <a:endParaRPr dirty="0"/>
          </a:p>
          <a:p>
            <a:pPr marL="171450" lvl="0" indent="-171450" algn="l" rtl="0">
              <a:spcBef>
                <a:spcPts val="0"/>
              </a:spcBef>
              <a:spcAft>
                <a:spcPts val="0"/>
              </a:spcAft>
              <a:buClr>
                <a:schemeClr val="dk1"/>
              </a:buClr>
              <a:buSzPts val="1200"/>
              <a:buFont typeface="Arial"/>
              <a:buChar char="•"/>
            </a:pPr>
            <a:r>
              <a:rPr lang="fr-FR" sz="1200" dirty="0">
                <a:solidFill>
                  <a:schemeClr val="dk1"/>
                </a:solidFill>
                <a:latin typeface="Calibri"/>
                <a:ea typeface="Calibri"/>
                <a:cs typeface="Calibri"/>
                <a:sym typeface="Calibri"/>
              </a:rPr>
              <a:t>Préparer des stratégies de mobilisation des ressources telles que la cartographie des donateurs, la préparation des propositions, etc.</a:t>
            </a:r>
            <a:r>
              <a:rPr lang="en-GB" sz="1200" dirty="0">
                <a:solidFill>
                  <a:schemeClr val="dk1"/>
                </a:solidFill>
                <a:latin typeface="Calibri"/>
                <a:ea typeface="Calibri"/>
                <a:cs typeface="Calibri"/>
                <a:sym typeface="Calibri"/>
              </a:rPr>
              <a:t>  </a:t>
            </a:r>
            <a:endParaRPr dirty="0"/>
          </a:p>
          <a:p>
            <a:pPr marL="0" lvl="0" indent="0" algn="l" rtl="0">
              <a:spcBef>
                <a:spcPts val="0"/>
              </a:spcBef>
              <a:spcAft>
                <a:spcPts val="0"/>
              </a:spcAft>
              <a:buNone/>
            </a:pPr>
            <a:endParaRPr dirty="0"/>
          </a:p>
        </p:txBody>
      </p:sp>
      <p:sp>
        <p:nvSpPr>
          <p:cNvPr id="340" name="Google Shape;340;p1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15</a:t>
            </a:fld>
            <a:endParaRPr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6"/>
        <p:cNvGrpSpPr/>
        <p:nvPr/>
      </p:nvGrpSpPr>
      <p:grpSpPr>
        <a:xfrm>
          <a:off x="0" y="0"/>
          <a:ext cx="0" cy="0"/>
          <a:chOff x="0" y="0"/>
          <a:chExt cx="0" cy="0"/>
        </a:xfrm>
      </p:grpSpPr>
      <p:sp>
        <p:nvSpPr>
          <p:cNvPr id="347" name="Google Shape;347;p1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48" name="Google Shape;348;p1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fr-FR" sz="1200" dirty="0">
                <a:solidFill>
                  <a:schemeClr val="dk1"/>
                </a:solidFill>
                <a:latin typeface="Calibri"/>
                <a:ea typeface="Calibri"/>
                <a:cs typeface="Calibri"/>
                <a:sym typeface="Calibri"/>
              </a:rPr>
              <a:t>Utiliser l'analyse de la situation comme base factuelle pour les actions de réponse. Coordonner par : </a:t>
            </a:r>
            <a:endParaRPr dirty="0"/>
          </a:p>
          <a:p>
            <a:pPr marL="171450" lvl="0" indent="-171450" algn="l" rtl="0">
              <a:spcBef>
                <a:spcPts val="0"/>
              </a:spcBef>
              <a:spcAft>
                <a:spcPts val="0"/>
              </a:spcAft>
              <a:buClr>
                <a:schemeClr val="dk1"/>
              </a:buClr>
              <a:buSzPts val="1200"/>
              <a:buFont typeface="Arial"/>
              <a:buChar char="•"/>
            </a:pPr>
            <a:r>
              <a:rPr lang="fr-FR" sz="1200" dirty="0">
                <a:solidFill>
                  <a:schemeClr val="dk1"/>
                </a:solidFill>
                <a:latin typeface="Calibri"/>
                <a:ea typeface="Calibri"/>
                <a:cs typeface="Calibri"/>
                <a:sym typeface="Calibri"/>
              </a:rPr>
              <a:t>L'inclusion d'indicateurs sur le travail des enfants dans les évaluations des besoins multisectoriels ou monosectoriels dans les secteurs concernés.</a:t>
            </a:r>
            <a:r>
              <a:rPr lang="en-GB" sz="1200" dirty="0">
                <a:solidFill>
                  <a:schemeClr val="dk1"/>
                </a:solidFill>
                <a:latin typeface="Calibri"/>
                <a:ea typeface="Calibri"/>
                <a:cs typeface="Calibri"/>
                <a:sym typeface="Calibri"/>
              </a:rPr>
              <a:t> </a:t>
            </a:r>
            <a:endParaRPr dirty="0"/>
          </a:p>
          <a:p>
            <a:pPr marL="171450" lvl="0" indent="-171450" algn="l" rtl="0">
              <a:spcBef>
                <a:spcPts val="0"/>
              </a:spcBef>
              <a:spcAft>
                <a:spcPts val="0"/>
              </a:spcAft>
              <a:buClr>
                <a:schemeClr val="dk1"/>
              </a:buClr>
              <a:buSzPts val="1200"/>
              <a:buFont typeface="Arial"/>
              <a:buChar char="•"/>
            </a:pPr>
            <a:r>
              <a:rPr lang="fr-FR" sz="1200" dirty="0">
                <a:solidFill>
                  <a:schemeClr val="dk1"/>
                </a:solidFill>
                <a:latin typeface="Calibri"/>
                <a:ea typeface="Calibri"/>
                <a:cs typeface="Calibri"/>
                <a:sym typeface="Calibri"/>
              </a:rPr>
              <a:t>La mise à jour, la diffusion et l'utilisation du SDR avec de nouvelles informations sur le travail des enfants comme base factuelle pour une action préventive rapide. </a:t>
            </a:r>
            <a:endParaRPr dirty="0"/>
          </a:p>
          <a:p>
            <a:pPr marL="171450" lvl="0" indent="-171450" algn="l" rtl="0">
              <a:spcBef>
                <a:spcPts val="0"/>
              </a:spcBef>
              <a:spcAft>
                <a:spcPts val="0"/>
              </a:spcAft>
              <a:buClr>
                <a:schemeClr val="dk1"/>
              </a:buClr>
              <a:buSzPts val="1200"/>
              <a:buFont typeface="Arial"/>
              <a:buChar char="•"/>
            </a:pPr>
            <a:r>
              <a:rPr lang="fr-FR" sz="1200" dirty="0">
                <a:solidFill>
                  <a:schemeClr val="dk1"/>
                </a:solidFill>
                <a:latin typeface="Calibri"/>
                <a:ea typeface="Calibri"/>
                <a:cs typeface="Calibri"/>
                <a:sym typeface="Calibri"/>
              </a:rPr>
              <a:t>Lorsque le travail des enfants est une préoccupation prioritaire, envisager de plaider pour l'inclusion du travail des enfants dans les HNO, les plans de réponse sectoriels et les stratégies nationales, le développement de plans complets de prévention et de réponse au travail des enfants, le plaidoyer et le dialogue pour influencer un plus grand investissement, y compris auprès des organisations (locales) pour les interventions et les services de prévention et de réponse au travail des enfants pendant la crise. </a:t>
            </a:r>
            <a:r>
              <a:rPr lang="en-GB" sz="1200" dirty="0">
                <a:solidFill>
                  <a:schemeClr val="dk1"/>
                </a:solidFill>
                <a:latin typeface="Calibri"/>
                <a:ea typeface="Calibri"/>
                <a:cs typeface="Calibri"/>
                <a:sym typeface="Calibri"/>
              </a:rPr>
              <a:t>   </a:t>
            </a:r>
            <a:endParaRPr dirty="0"/>
          </a:p>
          <a:p>
            <a:pPr marL="171450" lvl="0" indent="-171450" algn="l" rtl="0">
              <a:spcBef>
                <a:spcPts val="0"/>
              </a:spcBef>
              <a:spcAft>
                <a:spcPts val="0"/>
              </a:spcAft>
              <a:buClr>
                <a:schemeClr val="dk1"/>
              </a:buClr>
              <a:buSzPts val="1200"/>
              <a:buFont typeface="Arial"/>
              <a:buChar char="•"/>
            </a:pPr>
            <a:r>
              <a:rPr lang="fr-FR" sz="1200" dirty="0">
                <a:solidFill>
                  <a:schemeClr val="dk1"/>
                </a:solidFill>
                <a:latin typeface="Calibri"/>
                <a:ea typeface="Calibri"/>
                <a:cs typeface="Calibri"/>
                <a:sym typeface="Calibri"/>
              </a:rPr>
              <a:t>La création ou la mise à jour d'outils et de matériels pour aider les praticiens, tels que des POS claires pour les pires formes de travail des enfants et celles qui impliquent la VBG, des messages clés harmonisés et un plaidoyer pour différents groupes cibles.</a:t>
            </a:r>
            <a:endParaRPr dirty="0"/>
          </a:p>
          <a:p>
            <a:pPr marL="171450" lvl="0" indent="-171450" algn="l" rtl="0">
              <a:spcBef>
                <a:spcPts val="0"/>
              </a:spcBef>
              <a:spcAft>
                <a:spcPts val="0"/>
              </a:spcAft>
              <a:buClr>
                <a:schemeClr val="dk1"/>
              </a:buClr>
              <a:buSzPts val="1200"/>
              <a:buFont typeface="Arial"/>
              <a:buChar char="•"/>
            </a:pPr>
            <a:r>
              <a:rPr lang="fr-FR" sz="1200" dirty="0">
                <a:solidFill>
                  <a:schemeClr val="dk1"/>
                </a:solidFill>
                <a:latin typeface="Calibri"/>
                <a:ea typeface="Calibri"/>
                <a:cs typeface="Calibri"/>
                <a:sym typeface="Calibri"/>
              </a:rPr>
              <a:t>L'apport d'un soutien technique et opérationnel aux principaux acteurs locaux et nationaux de la lutte contre le travail des enfants afin d'assurer une compréhension commune des concepts et de la législation sur le travail des enfants, des formes prioritaires de travail des enfants/des PFTE, des moteurs, des facteurs de risque et de protection et des stratégies. </a:t>
            </a:r>
            <a:r>
              <a:rPr lang="en-GB" sz="1200" dirty="0">
                <a:solidFill>
                  <a:schemeClr val="dk1"/>
                </a:solidFill>
                <a:latin typeface="Calibri"/>
                <a:ea typeface="Calibri"/>
                <a:cs typeface="Calibri"/>
                <a:sym typeface="Calibri"/>
              </a:rPr>
              <a:t> </a:t>
            </a:r>
            <a:endParaRPr dirty="0"/>
          </a:p>
          <a:p>
            <a:pPr marL="171450" lvl="0" indent="-171450" algn="l" rtl="0">
              <a:spcBef>
                <a:spcPts val="0"/>
              </a:spcBef>
              <a:spcAft>
                <a:spcPts val="0"/>
              </a:spcAft>
              <a:buClr>
                <a:schemeClr val="dk1"/>
              </a:buClr>
              <a:buSzPts val="1200"/>
              <a:buFont typeface="Arial"/>
              <a:buChar char="•"/>
            </a:pPr>
            <a:r>
              <a:rPr lang="fr-FR" sz="1200" dirty="0">
                <a:solidFill>
                  <a:schemeClr val="dk1"/>
                </a:solidFill>
                <a:latin typeface="Calibri"/>
                <a:ea typeface="Calibri"/>
                <a:cs typeface="Calibri"/>
                <a:sym typeface="Calibri"/>
              </a:rPr>
              <a:t>La garantie que les acteurs de la lutte contre le travail des enfants et de l'aide humanitaire comprennent les risques du travail des enfants liés à leurs interventions et qu'ils sont en mesure de minimiser les effets négatifs potentiels de l'action humanitaire grâce à des évaluations des risques, des politiques de sauvegarde, des codes de conduite et des mesures de PSEAH. </a:t>
            </a:r>
            <a:r>
              <a:rPr lang="en-GB" sz="1200" dirty="0">
                <a:solidFill>
                  <a:schemeClr val="dk1"/>
                </a:solidFill>
                <a:latin typeface="Calibri"/>
                <a:ea typeface="Calibri"/>
                <a:cs typeface="Calibri"/>
                <a:sym typeface="Calibri"/>
              </a:rPr>
              <a:t> </a:t>
            </a:r>
            <a:endParaRPr dirty="0"/>
          </a:p>
          <a:p>
            <a:pPr marL="171450" lvl="0" indent="-171450" algn="l" rtl="0">
              <a:spcBef>
                <a:spcPts val="0"/>
              </a:spcBef>
              <a:spcAft>
                <a:spcPts val="0"/>
              </a:spcAft>
              <a:buClr>
                <a:schemeClr val="dk1"/>
              </a:buClr>
              <a:buSzPts val="1200"/>
              <a:buFont typeface="Arial"/>
              <a:buChar char="•"/>
            </a:pPr>
            <a:r>
              <a:rPr lang="fr-FR" sz="1200" dirty="0">
                <a:solidFill>
                  <a:schemeClr val="dk1"/>
                </a:solidFill>
                <a:latin typeface="Calibri"/>
                <a:ea typeface="Calibri"/>
                <a:cs typeface="Calibri"/>
                <a:sym typeface="Calibri"/>
              </a:rPr>
              <a:t>L'intégration du travail des enfants dans les outils de gestion de l'information spécifiques au secteur, tels que les modèles de l'état des lieux communs, les instantanés coordonnés, les tableaux de bord, les rapports de situation et les outils de suivi. Harmoniser la gestion de l'information entre les secteurs afin de surveiller le travail des enfants/les PFTE. </a:t>
            </a:r>
            <a:endParaRPr dirty="0"/>
          </a:p>
          <a:p>
            <a:pPr marL="0" lvl="0" indent="0" algn="l" rtl="0">
              <a:spcBef>
                <a:spcPts val="0"/>
              </a:spcBef>
              <a:spcAft>
                <a:spcPts val="0"/>
              </a:spcAft>
              <a:buNone/>
            </a:pPr>
            <a:endParaRPr sz="1200" dirty="0">
              <a:solidFill>
                <a:schemeClr val="dk1"/>
              </a:solidFill>
              <a:latin typeface="Calibri"/>
              <a:ea typeface="Calibri"/>
              <a:cs typeface="Calibri"/>
              <a:sym typeface="Calibri"/>
            </a:endParaRPr>
          </a:p>
        </p:txBody>
      </p:sp>
      <p:sp>
        <p:nvSpPr>
          <p:cNvPr id="349" name="Google Shape;349;p1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16</a:t>
            </a:fld>
            <a:endParaRPr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5"/>
        <p:cNvGrpSpPr/>
        <p:nvPr/>
      </p:nvGrpSpPr>
      <p:grpSpPr>
        <a:xfrm>
          <a:off x="0" y="0"/>
          <a:ext cx="0" cy="0"/>
          <a:chOff x="0" y="0"/>
          <a:chExt cx="0" cy="0"/>
        </a:xfrm>
      </p:grpSpPr>
      <p:sp>
        <p:nvSpPr>
          <p:cNvPr id="356" name="Google Shape;356;p1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57" name="Google Shape;357;p1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358" name="Google Shape;358;p17: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17</a:t>
            </a:fld>
            <a:endParaRPr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3"/>
        <p:cNvGrpSpPr/>
        <p:nvPr/>
      </p:nvGrpSpPr>
      <p:grpSpPr>
        <a:xfrm>
          <a:off x="0" y="0"/>
          <a:ext cx="0" cy="0"/>
          <a:chOff x="0" y="0"/>
          <a:chExt cx="0" cy="0"/>
        </a:xfrm>
      </p:grpSpPr>
      <p:sp>
        <p:nvSpPr>
          <p:cNvPr id="364" name="Google Shape;364;p18: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365" name="Google Shape;365;p1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9"/>
        <p:cNvGrpSpPr/>
        <p:nvPr/>
      </p:nvGrpSpPr>
      <p:grpSpPr>
        <a:xfrm>
          <a:off x="0" y="0"/>
          <a:ext cx="0" cy="0"/>
          <a:chOff x="0" y="0"/>
          <a:chExt cx="0" cy="0"/>
        </a:xfrm>
      </p:grpSpPr>
      <p:sp>
        <p:nvSpPr>
          <p:cNvPr id="230" name="Google Shape;230;p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31" name="Google Shape;231;p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232" name="Google Shape;232;p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2</a:t>
            </a:fld>
            <a:endParaRPr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7"/>
        <p:cNvGrpSpPr/>
        <p:nvPr/>
      </p:nvGrpSpPr>
      <p:grpSpPr>
        <a:xfrm>
          <a:off x="0" y="0"/>
          <a:ext cx="0" cy="0"/>
          <a:chOff x="0" y="0"/>
          <a:chExt cx="0" cy="0"/>
        </a:xfrm>
      </p:grpSpPr>
      <p:sp>
        <p:nvSpPr>
          <p:cNvPr id="238" name="Google Shape;238;p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239" name="Google Shape;239;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3"/>
        <p:cNvGrpSpPr/>
        <p:nvPr/>
      </p:nvGrpSpPr>
      <p:grpSpPr>
        <a:xfrm>
          <a:off x="0" y="0"/>
          <a:ext cx="0" cy="0"/>
          <a:chOff x="0" y="0"/>
          <a:chExt cx="0" cy="0"/>
        </a:xfrm>
      </p:grpSpPr>
      <p:sp>
        <p:nvSpPr>
          <p:cNvPr id="244" name="Google Shape;244;p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45" name="Google Shape;245;p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fr-FR" sz="1200" dirty="0">
                <a:solidFill>
                  <a:schemeClr val="dk1"/>
                </a:solidFill>
                <a:latin typeface="Calibri"/>
                <a:ea typeface="Calibri"/>
                <a:cs typeface="Calibri"/>
                <a:sym typeface="Calibri"/>
              </a:rPr>
              <a:t>Expliquez que les autorités gouvernementales et les organismes nationaux qui sont responsables de la lutte contre le travail des enfants, de la législation et de la politique comprennent un département gouvernemental principal qui, dans la plupart des pays, est le ministère du Travail ou le ministère de la Protection sociale ou des Affaires sociales. Mais aussi, d'autres autorités compétentes dans le contexte, comme les ministères de l'éducation, de la justice, de la migration, de la sécurité, de l'agriculture, de l'état civil, des affaires intérieures et/ou de la protection sociale. Il est également important d'identifier les mécanismes de coordination préexistants pour le travail des enfants, y compris ceux qui concernent les pires formes spécifiques de travail des enfants. De nombreux pays disposent d'un groupe de travail ou d'une équipe spéciale pour l'élimination du travail des enfants, lié au plan d'action national. Dans certains pays, des mécanismes distincts existent pour la coordination des efforts de lutte contre la traite des êtres humains ou pour la prévention et la réponse au recrutement des enfants dans les forces/groupes armés. </a:t>
            </a:r>
            <a:endParaRPr dirty="0"/>
          </a:p>
        </p:txBody>
      </p:sp>
      <p:sp>
        <p:nvSpPr>
          <p:cNvPr id="246" name="Google Shape;246;p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4</a:t>
            </a:fld>
            <a:endParaRPr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1"/>
        <p:cNvGrpSpPr/>
        <p:nvPr/>
      </p:nvGrpSpPr>
      <p:grpSpPr>
        <a:xfrm>
          <a:off x="0" y="0"/>
          <a:ext cx="0" cy="0"/>
          <a:chOff x="0" y="0"/>
          <a:chExt cx="0" cy="0"/>
        </a:xfrm>
      </p:grpSpPr>
      <p:sp>
        <p:nvSpPr>
          <p:cNvPr id="252" name="Google Shape;252;p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53" name="Google Shape;253;p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1200"/>
              <a:buFont typeface="Calibri"/>
              <a:buNone/>
            </a:pPr>
            <a:r>
              <a:rPr lang="fr-FR" sz="1200" dirty="0">
                <a:solidFill>
                  <a:schemeClr val="dk1"/>
                </a:solidFill>
                <a:latin typeface="Calibri"/>
                <a:ea typeface="Calibri"/>
                <a:cs typeface="Calibri"/>
                <a:sym typeface="Calibri"/>
              </a:rPr>
              <a:t>Expliquez que les structures de coordination possibles de la lutte contre le travail des enfants comprennent : </a:t>
            </a:r>
            <a:r>
              <a:rPr lang="en-GB" dirty="0"/>
              <a:t> </a:t>
            </a:r>
            <a:endParaRPr dirty="0"/>
          </a:p>
          <a:p>
            <a:pPr marL="171450" lvl="0" indent="-171450" algn="l" rtl="0">
              <a:spcBef>
                <a:spcPts val="0"/>
              </a:spcBef>
              <a:spcAft>
                <a:spcPts val="0"/>
              </a:spcAft>
              <a:buClr>
                <a:schemeClr val="dk1"/>
              </a:buClr>
              <a:buSzPts val="1200"/>
              <a:buFont typeface="Arial"/>
              <a:buChar char="•"/>
            </a:pPr>
            <a:r>
              <a:rPr lang="fr-FR" sz="1200" dirty="0">
                <a:solidFill>
                  <a:schemeClr val="dk1"/>
                </a:solidFill>
                <a:latin typeface="Calibri"/>
                <a:ea typeface="Calibri"/>
                <a:cs typeface="Calibri"/>
                <a:sym typeface="Calibri"/>
              </a:rPr>
              <a:t>Un secteur qui dirige la réponse au travail des enfants : Par exemple, le secteur de la protection de l'enfance ou le groupe de coordination du secteur de l'éducation et qui implique d'autres acteurs du secteur. Cela se fait souvent par le biais d'un groupe de travail spécifique sous l'égide du groupe de coordination sectoriel</a:t>
            </a:r>
            <a:r>
              <a:rPr lang="en-GB" sz="1200" dirty="0">
                <a:solidFill>
                  <a:schemeClr val="dk1"/>
                </a:solidFill>
                <a:latin typeface="Calibri"/>
                <a:ea typeface="Calibri"/>
                <a:cs typeface="Calibri"/>
                <a:sym typeface="Calibri"/>
              </a:rPr>
              <a:t>. </a:t>
            </a:r>
            <a:endParaRPr dirty="0"/>
          </a:p>
          <a:p>
            <a:pPr marL="171450" lvl="0" indent="-171450" algn="l" rtl="0">
              <a:spcBef>
                <a:spcPts val="0"/>
              </a:spcBef>
              <a:spcAft>
                <a:spcPts val="0"/>
              </a:spcAft>
              <a:buClr>
                <a:schemeClr val="dk1"/>
              </a:buClr>
              <a:buSzPts val="1200"/>
              <a:buFont typeface="Arial"/>
              <a:buChar char="•"/>
            </a:pPr>
            <a:r>
              <a:rPr lang="fr-FR" sz="1200" dirty="0">
                <a:solidFill>
                  <a:schemeClr val="dk1"/>
                </a:solidFill>
                <a:latin typeface="Calibri"/>
                <a:ea typeface="Calibri"/>
                <a:cs typeface="Calibri"/>
                <a:sym typeface="Calibri"/>
              </a:rPr>
              <a:t>Une autre option serait que plusieurs secteurs dirigent conjointement la réponse au travail des enfants par le biais d'un groupe de coordination intersectoriel désigné, comprenant des représentants des secteurs clés, du secteur privé, du gouvernement et des acteurs de la société civile ; selon le contexte, ils peuvent être dirigés par le ministère du travail ou un acteur humanitaire</a:t>
            </a:r>
            <a:r>
              <a:rPr lang="en-GB" sz="1200" dirty="0">
                <a:solidFill>
                  <a:schemeClr val="dk1"/>
                </a:solidFill>
                <a:latin typeface="Calibri"/>
                <a:ea typeface="Calibri"/>
                <a:cs typeface="Calibri"/>
                <a:sym typeface="Calibri"/>
              </a:rPr>
              <a:t>.</a:t>
            </a:r>
            <a:endParaRPr dirty="0"/>
          </a:p>
          <a:p>
            <a:pPr marL="171450" lvl="0" indent="-171450" algn="l" rtl="0">
              <a:spcBef>
                <a:spcPts val="0"/>
              </a:spcBef>
              <a:spcAft>
                <a:spcPts val="0"/>
              </a:spcAft>
              <a:buClr>
                <a:schemeClr val="dk1"/>
              </a:buClr>
              <a:buSzPts val="1200"/>
              <a:buFont typeface="Arial"/>
              <a:buChar char="•"/>
            </a:pPr>
            <a:r>
              <a:rPr lang="fr-FR" sz="1200" dirty="0">
                <a:solidFill>
                  <a:schemeClr val="dk1"/>
                </a:solidFill>
                <a:latin typeface="Calibri"/>
                <a:ea typeface="Calibri"/>
                <a:cs typeface="Calibri"/>
                <a:sym typeface="Calibri"/>
              </a:rPr>
              <a:t>La dernière option est que la réponse au travail des enfants soit dirigée par une agence gouvernementale, et que les questions humanitaires liées au travail des enfants soient incluses dans les structures de coordination de lutte contre le travail des enfants dirigées par le gouvernement. Cette option est particulièrement pertinente lorsqu'il existe des départements actifs sur le travail des enfants, ou des systèmes de suivi du travail des enfants dotés des ressources, de l'expertise et des capacités requises.</a:t>
            </a:r>
            <a:r>
              <a:rPr lang="en-GB" dirty="0"/>
              <a:t> </a:t>
            </a:r>
            <a:endParaRPr dirty="0"/>
          </a:p>
        </p:txBody>
      </p:sp>
      <p:sp>
        <p:nvSpPr>
          <p:cNvPr id="254" name="Google Shape;254;p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5</a:t>
            </a:fld>
            <a:endParaRPr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9"/>
        <p:cNvGrpSpPr/>
        <p:nvPr/>
      </p:nvGrpSpPr>
      <p:grpSpPr>
        <a:xfrm>
          <a:off x="0" y="0"/>
          <a:ext cx="0" cy="0"/>
          <a:chOff x="0" y="0"/>
          <a:chExt cx="0" cy="0"/>
        </a:xfrm>
      </p:grpSpPr>
      <p:sp>
        <p:nvSpPr>
          <p:cNvPr id="260" name="Google Shape;260;p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61" name="Google Shape;261;p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fr-FR" sz="1200" dirty="0">
                <a:solidFill>
                  <a:schemeClr val="dk1"/>
                </a:solidFill>
                <a:latin typeface="Calibri"/>
                <a:ea typeface="Calibri"/>
                <a:cs typeface="Calibri"/>
                <a:sym typeface="Calibri"/>
              </a:rPr>
              <a:t>Expliquez qu'il est préférable d'établir une structure de coordination adaptée au contexte, conjointement avec l'agence gouvernementale responsable du travail des enfants. La situation humanitaire, la prévalence du travail des enfants et les capacités existantes détermineront la plupart des décisions relatives à la structure. Dans la mesure du possible, renforcez la capacité des structures de coordination de lutte contre le travail des enfants existantes plutôt que de créer des systèmes parallèles, et nommez une agence principale. Bien que les gouvernements soient responsables en dernier ressort, dans les crises complexes ou à grande échelle et dans les milieux à faibles ressources, la coordination des efforts humanitaires pour la prévention et la réponse au travail des enfants est souvent (co-)dirigée par d'autres acteurs. Examinez à quel niveau la coordination est nécessaire pour une prévention et une réponse efficaces au travail des enfants et renforcez la coordination intersectorielle impliquant tous les acteurs concernés, à travers les ministères compétents, les agences de l'ONU, d'autres groupes de coordination, les ONG locales, nationales et internationales et, le cas échéant et lorsqu'ils existent, faites participer les syndicats, les associations d'employeurs et les organisations de travailleurs et les associations d'enfants travailleurs.</a:t>
            </a:r>
            <a:r>
              <a:rPr lang="en-GB" sz="1200" dirty="0">
                <a:solidFill>
                  <a:schemeClr val="dk1"/>
                </a:solidFill>
                <a:latin typeface="Calibri"/>
                <a:ea typeface="Calibri"/>
                <a:cs typeface="Calibri"/>
                <a:sym typeface="Calibri"/>
              </a:rPr>
              <a:t> </a:t>
            </a:r>
            <a:endParaRPr dirty="0"/>
          </a:p>
          <a:p>
            <a:pPr marL="0" lvl="0" indent="0" algn="l" rtl="0">
              <a:spcBef>
                <a:spcPts val="0"/>
              </a:spcBef>
              <a:spcAft>
                <a:spcPts val="0"/>
              </a:spcAft>
              <a:buNone/>
            </a:pPr>
            <a:endParaRPr dirty="0"/>
          </a:p>
        </p:txBody>
      </p:sp>
      <p:sp>
        <p:nvSpPr>
          <p:cNvPr id="262" name="Google Shape;262;p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6</a:t>
            </a:fld>
            <a:endParaRPr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7"/>
        <p:cNvGrpSpPr/>
        <p:nvPr/>
      </p:nvGrpSpPr>
      <p:grpSpPr>
        <a:xfrm>
          <a:off x="0" y="0"/>
          <a:ext cx="0" cy="0"/>
          <a:chOff x="0" y="0"/>
          <a:chExt cx="0" cy="0"/>
        </a:xfrm>
      </p:grpSpPr>
      <p:sp>
        <p:nvSpPr>
          <p:cNvPr id="268" name="Google Shape;268;p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69" name="Google Shape;269;p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fr-FR" sz="1200" dirty="0">
                <a:solidFill>
                  <a:schemeClr val="dk1"/>
                </a:solidFill>
                <a:latin typeface="Calibri"/>
                <a:ea typeface="Calibri"/>
                <a:cs typeface="Calibri"/>
                <a:sym typeface="Calibri"/>
              </a:rPr>
              <a:t>Expliquez qu'il est important d’œuvrer à faciliter la participation d'un éventail d'acteurs à la coordination.</a:t>
            </a:r>
            <a:endParaRPr dirty="0"/>
          </a:p>
          <a:p>
            <a:pPr marL="0" lvl="0" indent="0" algn="l" rtl="0">
              <a:spcBef>
                <a:spcPts val="0"/>
              </a:spcBef>
              <a:spcAft>
                <a:spcPts val="0"/>
              </a:spcAft>
              <a:buNone/>
            </a:pPr>
            <a:r>
              <a:rPr lang="fr-FR" sz="1200" dirty="0">
                <a:solidFill>
                  <a:schemeClr val="dk1"/>
                </a:solidFill>
                <a:latin typeface="Calibri"/>
                <a:ea typeface="Calibri"/>
                <a:cs typeface="Calibri"/>
                <a:sym typeface="Calibri"/>
              </a:rPr>
              <a:t>En plus de ceux du gouvernement (tels que ceux qui travaillent à l'élimination du travail des enfants dans des contextes non humanitaires - dont la collaboration peut aider à partager l'apprentissage et à s'appuyer sur les efforts existants pour lutter contre le travail des enfants), et une série d'acteurs de tous les secteurs concernés qui fournissent les services essentiels nécessaires pour prévenir et retirer les enfants du travail des enfants.</a:t>
            </a:r>
            <a:r>
              <a:rPr lang="en-GB" sz="1200" dirty="0">
                <a:solidFill>
                  <a:schemeClr val="dk1"/>
                </a:solidFill>
                <a:latin typeface="Calibri"/>
                <a:ea typeface="Calibri"/>
                <a:cs typeface="Calibri"/>
                <a:sym typeface="Calibri"/>
              </a:rPr>
              <a:t> </a:t>
            </a:r>
            <a:endParaRPr dirty="0"/>
          </a:p>
          <a:p>
            <a:pPr marL="0" lvl="0" indent="0" algn="l" rtl="0">
              <a:spcBef>
                <a:spcPts val="0"/>
              </a:spcBef>
              <a:spcAft>
                <a:spcPts val="0"/>
              </a:spcAft>
              <a:buNone/>
            </a:pPr>
            <a:r>
              <a:rPr lang="fr-FR" sz="1200" dirty="0">
                <a:solidFill>
                  <a:schemeClr val="dk1"/>
                </a:solidFill>
                <a:latin typeface="Calibri"/>
                <a:ea typeface="Calibri"/>
                <a:cs typeface="Calibri"/>
                <a:sym typeface="Calibri"/>
              </a:rPr>
              <a:t>L'engagement des acteurs nationaux, locaux et communautaires peut être encouragé par l'élaboration de briefings, de matériels et d'outils, la sensibilisation, le renforcement des capacités et les leçons apprises qui tiennent compte de la langue et de la culture locale.</a:t>
            </a:r>
            <a:endParaRPr dirty="0"/>
          </a:p>
        </p:txBody>
      </p:sp>
      <p:sp>
        <p:nvSpPr>
          <p:cNvPr id="270" name="Google Shape;270;p7: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7</a:t>
            </a:fld>
            <a:endParaRPr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5"/>
        <p:cNvGrpSpPr/>
        <p:nvPr/>
      </p:nvGrpSpPr>
      <p:grpSpPr>
        <a:xfrm>
          <a:off x="0" y="0"/>
          <a:ext cx="0" cy="0"/>
          <a:chOff x="0" y="0"/>
          <a:chExt cx="0" cy="0"/>
        </a:xfrm>
      </p:grpSpPr>
      <p:sp>
        <p:nvSpPr>
          <p:cNvPr id="276" name="Google Shape;276;p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77" name="Google Shape;277;p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1200"/>
              <a:buFont typeface="Calibri"/>
              <a:buNone/>
            </a:pPr>
            <a:r>
              <a:rPr lang="en-GB" sz="1200" dirty="0">
                <a:solidFill>
                  <a:schemeClr val="dk1"/>
                </a:solidFill>
                <a:latin typeface="Calibri"/>
                <a:ea typeface="Calibri"/>
                <a:cs typeface="Calibri"/>
                <a:sym typeface="Calibri"/>
              </a:rPr>
              <a:t>Expliquez que </a:t>
            </a:r>
            <a:endParaRPr dirty="0"/>
          </a:p>
          <a:p>
            <a:pPr marL="171450" lvl="0" indent="-171450" algn="l" rtl="0">
              <a:spcBef>
                <a:spcPts val="0"/>
              </a:spcBef>
              <a:spcAft>
                <a:spcPts val="0"/>
              </a:spcAft>
              <a:buClr>
                <a:schemeClr val="dk1"/>
              </a:buClr>
              <a:buSzPts val="1200"/>
              <a:buFont typeface="Arial"/>
              <a:buChar char="•"/>
            </a:pPr>
            <a:r>
              <a:rPr lang="fr-FR" sz="1200" dirty="0">
                <a:solidFill>
                  <a:schemeClr val="dk1"/>
                </a:solidFill>
                <a:latin typeface="Calibri"/>
                <a:ea typeface="Calibri"/>
                <a:cs typeface="Calibri"/>
                <a:sym typeface="Calibri"/>
              </a:rPr>
              <a:t>La préparation aux situations d'urgence, pour s'assurer que le travail des enfants est inclus dans les activités coordonnées de préparation, de planification de scénarios et de RRC et que la préparation aux situations d'urgence est incluse dans les programmes et plans de développement national à long terme pour éliminer le travail des enfants ;</a:t>
            </a:r>
            <a:r>
              <a:rPr lang="en-US" sz="1200" dirty="0">
                <a:solidFill>
                  <a:schemeClr val="dk1"/>
                </a:solidFill>
                <a:latin typeface="Calibri"/>
                <a:ea typeface="Calibri"/>
                <a:cs typeface="Calibri"/>
                <a:sym typeface="Calibri"/>
              </a:rPr>
              <a:t>  </a:t>
            </a:r>
            <a:endParaRPr lang="en-US" dirty="0"/>
          </a:p>
          <a:p>
            <a:pPr marL="171450" lvl="0" indent="-171450" algn="l" rtl="0">
              <a:spcBef>
                <a:spcPts val="0"/>
              </a:spcBef>
              <a:spcAft>
                <a:spcPts val="0"/>
              </a:spcAft>
              <a:buClr>
                <a:schemeClr val="dk1"/>
              </a:buClr>
              <a:buSzPts val="1200"/>
              <a:buFont typeface="Arial"/>
              <a:buChar char="•"/>
            </a:pPr>
            <a:r>
              <a:rPr lang="fr-FR" sz="1200" dirty="0">
                <a:solidFill>
                  <a:schemeClr val="dk1"/>
                </a:solidFill>
                <a:latin typeface="Calibri"/>
                <a:ea typeface="Calibri"/>
                <a:cs typeface="Calibri"/>
                <a:sym typeface="Calibri"/>
              </a:rPr>
              <a:t>La gestion des données et de l'information pour garantir que l'évaluation du travail des enfants et les indicateurs sont coordonnés dans tous les secteurs afin d'analyser, de cartographier et de surveiller le travail des enfants et ses actions de prévention et de réponse ; </a:t>
            </a:r>
            <a:r>
              <a:rPr lang="en-GB" sz="1200" dirty="0">
                <a:solidFill>
                  <a:schemeClr val="dk1"/>
                </a:solidFill>
                <a:latin typeface="Calibri"/>
                <a:ea typeface="Calibri"/>
                <a:cs typeface="Calibri"/>
                <a:sym typeface="Calibri"/>
              </a:rPr>
              <a:t> </a:t>
            </a:r>
            <a:endParaRPr dirty="0"/>
          </a:p>
          <a:p>
            <a:pPr marL="171450" lvl="0" indent="-171450" algn="l" rtl="0">
              <a:spcBef>
                <a:spcPts val="0"/>
              </a:spcBef>
              <a:spcAft>
                <a:spcPts val="0"/>
              </a:spcAft>
              <a:buClr>
                <a:schemeClr val="dk1"/>
              </a:buClr>
              <a:buSzPts val="1200"/>
              <a:buFont typeface="Arial"/>
              <a:buChar char="•"/>
            </a:pPr>
            <a:r>
              <a:rPr lang="fr-FR" sz="1200" dirty="0">
                <a:solidFill>
                  <a:schemeClr val="dk1"/>
                </a:solidFill>
                <a:latin typeface="Calibri"/>
                <a:ea typeface="Calibri"/>
                <a:cs typeface="Calibri"/>
                <a:sym typeface="Calibri"/>
              </a:rPr>
              <a:t>La planification stratégique pour s'assurer que le travail des enfants est intégré dans les stratégies humanitaires et le ciblage et développer un cadre multisectoriel pour la prévention, la réponse et les actions ne créant aucun préjudice ; </a:t>
            </a:r>
            <a:r>
              <a:rPr lang="en-GB" sz="1200" dirty="0">
                <a:solidFill>
                  <a:schemeClr val="dk1"/>
                </a:solidFill>
                <a:latin typeface="Calibri"/>
                <a:ea typeface="Calibri"/>
                <a:cs typeface="Calibri"/>
                <a:sym typeface="Calibri"/>
              </a:rPr>
              <a:t>  </a:t>
            </a:r>
            <a:endParaRPr dirty="0"/>
          </a:p>
          <a:p>
            <a:pPr marL="171450" lvl="0" indent="-171450" algn="l" rtl="0">
              <a:spcBef>
                <a:spcPts val="0"/>
              </a:spcBef>
              <a:spcAft>
                <a:spcPts val="0"/>
              </a:spcAft>
              <a:buClr>
                <a:schemeClr val="dk1"/>
              </a:buClr>
              <a:buSzPts val="1200"/>
              <a:buFont typeface="Arial"/>
              <a:buChar char="•"/>
            </a:pPr>
            <a:r>
              <a:rPr lang="fr-FR" sz="1200" dirty="0">
                <a:solidFill>
                  <a:schemeClr val="dk1"/>
                </a:solidFill>
                <a:latin typeface="Calibri"/>
                <a:ea typeface="Calibri"/>
                <a:cs typeface="Calibri"/>
                <a:sym typeface="Calibri"/>
              </a:rPr>
              <a:t>Soutenir le développement ou le renforcement des voies de référencement pour répondre aux besoins des enfants à risque ou en situation de travail des enfants, ceux dans les pires formes de travail des enfants, y compris ceux qui impliquent la violence basée sur le genre ; </a:t>
            </a:r>
            <a:endParaRPr lang="en-US" dirty="0"/>
          </a:p>
          <a:p>
            <a:pPr marL="171450" lvl="0" indent="-171450" algn="l" rtl="0">
              <a:spcBef>
                <a:spcPts val="0"/>
              </a:spcBef>
              <a:spcAft>
                <a:spcPts val="0"/>
              </a:spcAft>
              <a:buClr>
                <a:schemeClr val="dk1"/>
              </a:buClr>
              <a:buSzPts val="1200"/>
              <a:buFont typeface="Arial"/>
              <a:buChar char="•"/>
            </a:pPr>
            <a:r>
              <a:rPr lang="fr-FR" sz="1200" dirty="0">
                <a:solidFill>
                  <a:schemeClr val="dk1"/>
                </a:solidFill>
                <a:latin typeface="Calibri"/>
                <a:ea typeface="Calibri"/>
                <a:cs typeface="Calibri"/>
                <a:sym typeface="Calibri"/>
              </a:rPr>
              <a:t>Apporter une capacité, un soutien technique et opérationnel aux acteurs gouvernementaux et non gouvernementaux concernés, notamment pour répondre aux préoccupations prioritaires en matière de travail des enfants, respecter les standards minimums pour les actions de prévention et de réponse au travail des enfants et développer le renforcement des capacités et le développement d'outils ;</a:t>
            </a:r>
            <a:endParaRPr lang="en-US" dirty="0"/>
          </a:p>
          <a:p>
            <a:pPr marL="171450" lvl="0" indent="-171450" algn="l" rtl="0">
              <a:spcBef>
                <a:spcPts val="0"/>
              </a:spcBef>
              <a:spcAft>
                <a:spcPts val="0"/>
              </a:spcAft>
              <a:buClr>
                <a:schemeClr val="dk1"/>
              </a:buClr>
              <a:buSzPts val="1200"/>
              <a:buFont typeface="Arial"/>
              <a:buChar char="•"/>
            </a:pPr>
            <a:r>
              <a:rPr lang="fr-FR" sz="1200" dirty="0">
                <a:solidFill>
                  <a:schemeClr val="dk1"/>
                </a:solidFill>
                <a:latin typeface="Calibri"/>
                <a:ea typeface="Calibri"/>
                <a:cs typeface="Calibri"/>
                <a:sym typeface="Calibri"/>
              </a:rPr>
              <a:t>mettre en place des mesures de prévention du travail des enfants liées à l'action humanitaire, y compris des efforts pour réduire les facteurs de risque du travail des enfants et minimiser les effets négatifs potentiels liés aux interventions organisationnelles, et renforcer les capacités des acteurs des Nations unies, des ONG, des gouvernements et du secteur privé en matière de sauvegarde des enfants et de prévention de l'exploitation, des abus et du harcèlement sexuels (PSEAH). </a:t>
            </a:r>
            <a:endParaRPr dirty="0"/>
          </a:p>
          <a:p>
            <a:pPr marL="171450" lvl="0" indent="-95250" algn="l" rtl="0">
              <a:spcBef>
                <a:spcPts val="0"/>
              </a:spcBef>
              <a:spcAft>
                <a:spcPts val="0"/>
              </a:spcAft>
              <a:buClr>
                <a:schemeClr val="dk1"/>
              </a:buClr>
              <a:buSzPts val="1200"/>
              <a:buFont typeface="Arial"/>
              <a:buNone/>
            </a:pPr>
            <a:endParaRPr dirty="0"/>
          </a:p>
        </p:txBody>
      </p:sp>
      <p:sp>
        <p:nvSpPr>
          <p:cNvPr id="278" name="Google Shape;278;p8: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8</a:t>
            </a:fld>
            <a:endParaRPr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3"/>
        <p:cNvGrpSpPr/>
        <p:nvPr/>
      </p:nvGrpSpPr>
      <p:grpSpPr>
        <a:xfrm>
          <a:off x="0" y="0"/>
          <a:ext cx="0" cy="0"/>
          <a:chOff x="0" y="0"/>
          <a:chExt cx="0" cy="0"/>
        </a:xfrm>
      </p:grpSpPr>
      <p:sp>
        <p:nvSpPr>
          <p:cNvPr id="284" name="Google Shape;284;p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85" name="Google Shape;285;p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286" name="Google Shape;286;p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9</a:t>
            </a:fld>
            <a:endParaRPr dirty="0"/>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p:cSld name="Title Slide">
    <p:spTree>
      <p:nvGrpSpPr>
        <p:cNvPr id="1" name="Shape 12"/>
        <p:cNvGrpSpPr/>
        <p:nvPr/>
      </p:nvGrpSpPr>
      <p:grpSpPr>
        <a:xfrm>
          <a:off x="0" y="0"/>
          <a:ext cx="0" cy="0"/>
          <a:chOff x="0" y="0"/>
          <a:chExt cx="0" cy="0"/>
        </a:xfrm>
      </p:grpSpPr>
      <p:sp>
        <p:nvSpPr>
          <p:cNvPr id="13" name="Google Shape;13;p20"/>
          <p:cNvSpPr txBox="1">
            <a:spLocks noGrp="1"/>
          </p:cNvSpPr>
          <p:nvPr>
            <p:ph type="title"/>
          </p:nvPr>
        </p:nvSpPr>
        <p:spPr>
          <a:xfrm>
            <a:off x="6712238" y="4570639"/>
            <a:ext cx="4889212"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rgbClr val="405E79"/>
              </a:buClr>
              <a:buSzPts val="4000"/>
              <a:buFont typeface="Helvetica Neue"/>
              <a:buNone/>
              <a:defRPr sz="4000" b="1">
                <a:solidFill>
                  <a:srgbClr val="405E79"/>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pic>
        <p:nvPicPr>
          <p:cNvPr id="14" name="Google Shape;14;p20"/>
          <p:cNvPicPr preferRelativeResize="0"/>
          <p:nvPr/>
        </p:nvPicPr>
        <p:blipFill rotWithShape="1">
          <a:blip r:embed="rId2">
            <a:alphaModFix/>
          </a:blip>
          <a:srcRect l="30622" t="-2" r="34584"/>
          <a:stretch/>
        </p:blipFill>
        <p:spPr>
          <a:xfrm>
            <a:off x="0" y="14990"/>
            <a:ext cx="4242216" cy="6858000"/>
          </a:xfrm>
          <a:prstGeom prst="rect">
            <a:avLst/>
          </a:prstGeom>
          <a:noFill/>
          <a:ln>
            <a:noFill/>
          </a:ln>
        </p:spPr>
      </p:pic>
      <p:cxnSp>
        <p:nvCxnSpPr>
          <p:cNvPr id="15" name="Google Shape;15;p20"/>
          <p:cNvCxnSpPr/>
          <p:nvPr/>
        </p:nvCxnSpPr>
        <p:spPr>
          <a:xfrm>
            <a:off x="4737140" y="6016980"/>
            <a:ext cx="7454860" cy="0"/>
          </a:xfrm>
          <a:prstGeom prst="straightConnector1">
            <a:avLst/>
          </a:prstGeom>
          <a:noFill/>
          <a:ln w="9525" cap="flat" cmpd="sng">
            <a:solidFill>
              <a:srgbClr val="405E79"/>
            </a:solidFill>
            <a:prstDash val="solid"/>
            <a:miter lim="800000"/>
            <a:headEnd type="none" w="sm" len="sm"/>
            <a:tailEnd type="none" w="sm" len="sm"/>
          </a:ln>
        </p:spPr>
      </p:cxnSp>
      <p:pic>
        <p:nvPicPr>
          <p:cNvPr id="16" name="Google Shape;16;p20"/>
          <p:cNvPicPr preferRelativeResize="0"/>
          <p:nvPr/>
        </p:nvPicPr>
        <p:blipFill rotWithShape="1">
          <a:blip r:embed="rId3">
            <a:alphaModFix/>
          </a:blip>
          <a:srcRect/>
          <a:stretch/>
        </p:blipFill>
        <p:spPr>
          <a:xfrm>
            <a:off x="4603790" y="3746756"/>
            <a:ext cx="1956048" cy="2028668"/>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Split - Purple">
  <p:cSld name="Split - Purple">
    <p:spTree>
      <p:nvGrpSpPr>
        <p:cNvPr id="1" name="Shape 63"/>
        <p:cNvGrpSpPr/>
        <p:nvPr/>
      </p:nvGrpSpPr>
      <p:grpSpPr>
        <a:xfrm>
          <a:off x="0" y="0"/>
          <a:ext cx="0" cy="0"/>
          <a:chOff x="0" y="0"/>
          <a:chExt cx="0" cy="0"/>
        </a:xfrm>
      </p:grpSpPr>
      <p:sp>
        <p:nvSpPr>
          <p:cNvPr id="64" name="Google Shape;64;p29"/>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dirty="0"/>
          </a:p>
        </p:txBody>
      </p:sp>
      <p:sp>
        <p:nvSpPr>
          <p:cNvPr id="65" name="Google Shape;65;p29"/>
          <p:cNvSpPr/>
          <p:nvPr/>
        </p:nvSpPr>
        <p:spPr>
          <a:xfrm>
            <a:off x="0" y="0"/>
            <a:ext cx="3572540" cy="6858000"/>
          </a:xfrm>
          <a:prstGeom prst="rect">
            <a:avLst/>
          </a:prstGeom>
          <a:solidFill>
            <a:srgbClr val="97467D"/>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rgbClr val="016794"/>
              </a:solidFill>
              <a:latin typeface="Calibri"/>
              <a:ea typeface="Calibri"/>
              <a:cs typeface="Calibri"/>
              <a:sym typeface="Calibri"/>
            </a:endParaRPr>
          </a:p>
        </p:txBody>
      </p:sp>
      <p:pic>
        <p:nvPicPr>
          <p:cNvPr id="66" name="Google Shape;66;p29"/>
          <p:cNvPicPr preferRelativeResize="0"/>
          <p:nvPr/>
        </p:nvPicPr>
        <p:blipFill rotWithShape="1">
          <a:blip r:embed="rId2">
            <a:alphaModFix amt="20000"/>
          </a:blip>
          <a:srcRect l="4826" t="9031" r="39371" b="9030"/>
          <a:stretch/>
        </p:blipFill>
        <p:spPr>
          <a:xfrm>
            <a:off x="0" y="0"/>
            <a:ext cx="3572540" cy="6858000"/>
          </a:xfrm>
          <a:prstGeom prst="rect">
            <a:avLst/>
          </a:prstGeom>
          <a:noFill/>
          <a:ln>
            <a:noFill/>
          </a:ln>
        </p:spPr>
      </p:pic>
      <p:sp>
        <p:nvSpPr>
          <p:cNvPr id="67" name="Google Shape;67;p29"/>
          <p:cNvSpPr txBox="1">
            <a:spLocks noGrp="1"/>
          </p:cNvSpPr>
          <p:nvPr>
            <p:ph type="body" idx="1"/>
          </p:nvPr>
        </p:nvSpPr>
        <p:spPr>
          <a:xfrm>
            <a:off x="4100513" y="528638"/>
            <a:ext cx="7300912" cy="127158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026794"/>
              </a:buClr>
              <a:buSzPts val="3200"/>
              <a:buNone/>
              <a:defRPr sz="3200" b="1">
                <a:solidFill>
                  <a:srgbClr val="026794"/>
                </a:solidFill>
              </a:defRPr>
            </a:lvl1pPr>
            <a:lvl2pPr marL="914400" lvl="1" indent="-228600" algn="l">
              <a:lnSpc>
                <a:spcPct val="90000"/>
              </a:lnSpc>
              <a:spcBef>
                <a:spcPts val="500"/>
              </a:spcBef>
              <a:spcAft>
                <a:spcPts val="0"/>
              </a:spcAft>
              <a:buClr>
                <a:schemeClr val="dk1"/>
              </a:buClr>
              <a:buSzPts val="2400"/>
              <a:buNone/>
              <a:defRPr/>
            </a:lvl2pPr>
            <a:lvl3pPr marL="1371600" lvl="2" indent="-228600" algn="l">
              <a:lnSpc>
                <a:spcPct val="90000"/>
              </a:lnSpc>
              <a:spcBef>
                <a:spcPts val="500"/>
              </a:spcBef>
              <a:spcAft>
                <a:spcPts val="0"/>
              </a:spcAft>
              <a:buClr>
                <a:schemeClr val="dk1"/>
              </a:buClr>
              <a:buSzPts val="2000"/>
              <a:buNone/>
              <a:defRPr/>
            </a:lvl3pPr>
            <a:lvl4pPr marL="1828800" lvl="3" indent="-228600" algn="l">
              <a:lnSpc>
                <a:spcPct val="90000"/>
              </a:lnSpc>
              <a:spcBef>
                <a:spcPts val="500"/>
              </a:spcBef>
              <a:spcAft>
                <a:spcPts val="0"/>
              </a:spcAft>
              <a:buClr>
                <a:schemeClr val="dk1"/>
              </a:buClr>
              <a:buSzPts val="1800"/>
              <a:buNone/>
              <a:defRPr/>
            </a:lvl4pPr>
            <a:lvl5pPr marL="2286000" lvl="4" indent="-228600" algn="l">
              <a:lnSpc>
                <a:spcPct val="90000"/>
              </a:lnSpc>
              <a:spcBef>
                <a:spcPts val="500"/>
              </a:spcBef>
              <a:spcAft>
                <a:spcPts val="0"/>
              </a:spcAft>
              <a:buClr>
                <a:schemeClr val="dk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68" name="Google Shape;68;p29"/>
          <p:cNvSpPr txBox="1">
            <a:spLocks noGrp="1"/>
          </p:cNvSpPr>
          <p:nvPr>
            <p:ph type="body" idx="2"/>
          </p:nvPr>
        </p:nvSpPr>
        <p:spPr>
          <a:xfrm>
            <a:off x="4100513" y="2400300"/>
            <a:ext cx="7300912" cy="2128838"/>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1"/>
              </a:buClr>
              <a:buSzPts val="2800"/>
              <a:buChar char="•"/>
              <a:defRPr>
                <a:solidFill>
                  <a:schemeClr val="dk1"/>
                </a:solidFill>
              </a:defRPr>
            </a:lvl1pPr>
            <a:lvl2pPr marL="914400" lvl="1" indent="-381000" algn="l">
              <a:lnSpc>
                <a:spcPct val="90000"/>
              </a:lnSpc>
              <a:spcBef>
                <a:spcPts val="500"/>
              </a:spcBef>
              <a:spcAft>
                <a:spcPts val="0"/>
              </a:spcAft>
              <a:buClr>
                <a:schemeClr val="accent1"/>
              </a:buClr>
              <a:buSzPts val="2400"/>
              <a:buChar char="•"/>
              <a:defRPr>
                <a:solidFill>
                  <a:schemeClr val="dk1"/>
                </a:solidFill>
              </a:defRPr>
            </a:lvl2pPr>
            <a:lvl3pPr marL="1371600" lvl="2" indent="-355600" algn="l">
              <a:lnSpc>
                <a:spcPct val="90000"/>
              </a:lnSpc>
              <a:spcBef>
                <a:spcPts val="500"/>
              </a:spcBef>
              <a:spcAft>
                <a:spcPts val="0"/>
              </a:spcAft>
              <a:buClr>
                <a:schemeClr val="accent1"/>
              </a:buClr>
              <a:buSzPts val="2000"/>
              <a:buChar char="•"/>
              <a:defRPr>
                <a:solidFill>
                  <a:schemeClr val="dk1"/>
                </a:solidFill>
              </a:defRPr>
            </a:lvl3pPr>
            <a:lvl4pPr marL="1828800" lvl="3" indent="-342900" algn="l">
              <a:lnSpc>
                <a:spcPct val="90000"/>
              </a:lnSpc>
              <a:spcBef>
                <a:spcPts val="500"/>
              </a:spcBef>
              <a:spcAft>
                <a:spcPts val="0"/>
              </a:spcAft>
              <a:buClr>
                <a:schemeClr val="accent1"/>
              </a:buClr>
              <a:buSzPts val="1800"/>
              <a:buChar char="•"/>
              <a:defRPr>
                <a:solidFill>
                  <a:schemeClr val="dk1"/>
                </a:solidFill>
              </a:defRPr>
            </a:lvl4pPr>
            <a:lvl5pPr marL="2286000" lvl="4" indent="-342900" algn="l">
              <a:lnSpc>
                <a:spcPct val="90000"/>
              </a:lnSpc>
              <a:spcBef>
                <a:spcPts val="500"/>
              </a:spcBef>
              <a:spcAft>
                <a:spcPts val="0"/>
              </a:spcAft>
              <a:buClr>
                <a:schemeClr val="accent1"/>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69" name="Google Shape;69;p29"/>
          <p:cNvSpPr txBox="1">
            <a:spLocks noGrp="1"/>
          </p:cNvSpPr>
          <p:nvPr>
            <p:ph type="body" idx="3"/>
          </p:nvPr>
        </p:nvSpPr>
        <p:spPr>
          <a:xfrm>
            <a:off x="284417" y="528638"/>
            <a:ext cx="2970847" cy="479926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lt1"/>
              </a:buClr>
              <a:buSzPts val="3600"/>
              <a:buNone/>
              <a:defRPr sz="3600" b="1">
                <a:solidFill>
                  <a:schemeClr val="lt1"/>
                </a:solidFill>
              </a:defRPr>
            </a:lvl1pPr>
            <a:lvl2pPr marL="914400" lvl="1" indent="-228600" algn="l">
              <a:lnSpc>
                <a:spcPct val="90000"/>
              </a:lnSpc>
              <a:spcBef>
                <a:spcPts val="500"/>
              </a:spcBef>
              <a:spcAft>
                <a:spcPts val="0"/>
              </a:spcAft>
              <a:buClr>
                <a:schemeClr val="dk1"/>
              </a:buClr>
              <a:buSzPts val="2400"/>
              <a:buNone/>
              <a:defRPr/>
            </a:lvl2pPr>
            <a:lvl3pPr marL="1371600" lvl="2" indent="-228600" algn="l">
              <a:lnSpc>
                <a:spcPct val="90000"/>
              </a:lnSpc>
              <a:spcBef>
                <a:spcPts val="500"/>
              </a:spcBef>
              <a:spcAft>
                <a:spcPts val="0"/>
              </a:spcAft>
              <a:buClr>
                <a:schemeClr val="dk1"/>
              </a:buClr>
              <a:buSzPts val="2000"/>
              <a:buNone/>
              <a:defRPr/>
            </a:lvl3pPr>
            <a:lvl4pPr marL="1828800" lvl="3" indent="-228600" algn="l">
              <a:lnSpc>
                <a:spcPct val="90000"/>
              </a:lnSpc>
              <a:spcBef>
                <a:spcPts val="500"/>
              </a:spcBef>
              <a:spcAft>
                <a:spcPts val="0"/>
              </a:spcAft>
              <a:buClr>
                <a:schemeClr val="dk1"/>
              </a:buClr>
              <a:buSzPts val="1800"/>
              <a:buNone/>
              <a:defRPr/>
            </a:lvl4pPr>
            <a:lvl5pPr marL="2286000" lvl="4" indent="-228600" algn="l">
              <a:lnSpc>
                <a:spcPct val="90000"/>
              </a:lnSpc>
              <a:spcBef>
                <a:spcPts val="500"/>
              </a:spcBef>
              <a:spcAft>
                <a:spcPts val="0"/>
              </a:spcAft>
              <a:buClr>
                <a:schemeClr val="dk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Split - Teal">
  <p:cSld name="Split - Teal">
    <p:spTree>
      <p:nvGrpSpPr>
        <p:cNvPr id="1" name="Shape 70"/>
        <p:cNvGrpSpPr/>
        <p:nvPr/>
      </p:nvGrpSpPr>
      <p:grpSpPr>
        <a:xfrm>
          <a:off x="0" y="0"/>
          <a:ext cx="0" cy="0"/>
          <a:chOff x="0" y="0"/>
          <a:chExt cx="0" cy="0"/>
        </a:xfrm>
      </p:grpSpPr>
      <p:sp>
        <p:nvSpPr>
          <p:cNvPr id="71" name="Google Shape;71;p30"/>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dirty="0"/>
          </a:p>
        </p:txBody>
      </p:sp>
      <p:sp>
        <p:nvSpPr>
          <p:cNvPr id="72" name="Google Shape;72;p30"/>
          <p:cNvSpPr/>
          <p:nvPr/>
        </p:nvSpPr>
        <p:spPr>
          <a:xfrm>
            <a:off x="0" y="0"/>
            <a:ext cx="3572540" cy="6858000"/>
          </a:xfrm>
          <a:prstGeom prst="rect">
            <a:avLst/>
          </a:prstGeom>
          <a:solidFill>
            <a:schemeClr val="accent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rgbClr val="016794"/>
              </a:solidFill>
              <a:latin typeface="Calibri"/>
              <a:ea typeface="Calibri"/>
              <a:cs typeface="Calibri"/>
              <a:sym typeface="Calibri"/>
            </a:endParaRPr>
          </a:p>
        </p:txBody>
      </p:sp>
      <p:pic>
        <p:nvPicPr>
          <p:cNvPr id="73" name="Google Shape;73;p30"/>
          <p:cNvPicPr preferRelativeResize="0"/>
          <p:nvPr/>
        </p:nvPicPr>
        <p:blipFill rotWithShape="1">
          <a:blip r:embed="rId2">
            <a:alphaModFix amt="20000"/>
          </a:blip>
          <a:srcRect l="4826" t="9031" r="39371" b="9030"/>
          <a:stretch/>
        </p:blipFill>
        <p:spPr>
          <a:xfrm>
            <a:off x="0" y="0"/>
            <a:ext cx="3572540" cy="6858000"/>
          </a:xfrm>
          <a:prstGeom prst="rect">
            <a:avLst/>
          </a:prstGeom>
          <a:noFill/>
          <a:ln>
            <a:noFill/>
          </a:ln>
        </p:spPr>
      </p:pic>
      <p:sp>
        <p:nvSpPr>
          <p:cNvPr id="74" name="Google Shape;74;p30"/>
          <p:cNvSpPr txBox="1">
            <a:spLocks noGrp="1"/>
          </p:cNvSpPr>
          <p:nvPr>
            <p:ph type="body" idx="1"/>
          </p:nvPr>
        </p:nvSpPr>
        <p:spPr>
          <a:xfrm>
            <a:off x="4100513" y="528638"/>
            <a:ext cx="7300912" cy="127158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6"/>
              </a:buClr>
              <a:buSzPts val="3200"/>
              <a:buNone/>
              <a:defRPr sz="3200" b="1">
                <a:solidFill>
                  <a:schemeClr val="accent6"/>
                </a:solidFill>
              </a:defRPr>
            </a:lvl1pPr>
            <a:lvl2pPr marL="914400" lvl="1" indent="-228600" algn="l">
              <a:lnSpc>
                <a:spcPct val="90000"/>
              </a:lnSpc>
              <a:spcBef>
                <a:spcPts val="500"/>
              </a:spcBef>
              <a:spcAft>
                <a:spcPts val="0"/>
              </a:spcAft>
              <a:buClr>
                <a:schemeClr val="dk1"/>
              </a:buClr>
              <a:buSzPts val="2400"/>
              <a:buNone/>
              <a:defRPr/>
            </a:lvl2pPr>
            <a:lvl3pPr marL="1371600" lvl="2" indent="-228600" algn="l">
              <a:lnSpc>
                <a:spcPct val="90000"/>
              </a:lnSpc>
              <a:spcBef>
                <a:spcPts val="500"/>
              </a:spcBef>
              <a:spcAft>
                <a:spcPts val="0"/>
              </a:spcAft>
              <a:buClr>
                <a:schemeClr val="dk1"/>
              </a:buClr>
              <a:buSzPts val="2000"/>
              <a:buNone/>
              <a:defRPr/>
            </a:lvl3pPr>
            <a:lvl4pPr marL="1828800" lvl="3" indent="-228600" algn="l">
              <a:lnSpc>
                <a:spcPct val="90000"/>
              </a:lnSpc>
              <a:spcBef>
                <a:spcPts val="500"/>
              </a:spcBef>
              <a:spcAft>
                <a:spcPts val="0"/>
              </a:spcAft>
              <a:buClr>
                <a:schemeClr val="dk1"/>
              </a:buClr>
              <a:buSzPts val="1800"/>
              <a:buNone/>
              <a:defRPr/>
            </a:lvl4pPr>
            <a:lvl5pPr marL="2286000" lvl="4" indent="-228600" algn="l">
              <a:lnSpc>
                <a:spcPct val="90000"/>
              </a:lnSpc>
              <a:spcBef>
                <a:spcPts val="500"/>
              </a:spcBef>
              <a:spcAft>
                <a:spcPts val="0"/>
              </a:spcAft>
              <a:buClr>
                <a:schemeClr val="dk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5" name="Google Shape;75;p30"/>
          <p:cNvSpPr txBox="1">
            <a:spLocks noGrp="1"/>
          </p:cNvSpPr>
          <p:nvPr>
            <p:ph type="body" idx="2"/>
          </p:nvPr>
        </p:nvSpPr>
        <p:spPr>
          <a:xfrm>
            <a:off x="4100513" y="2400300"/>
            <a:ext cx="7300912" cy="2128838"/>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5"/>
              </a:buClr>
              <a:buSzPts val="2800"/>
              <a:buChar char="•"/>
              <a:defRPr>
                <a:solidFill>
                  <a:schemeClr val="dk1"/>
                </a:solidFill>
              </a:defRPr>
            </a:lvl1pPr>
            <a:lvl2pPr marL="914400" lvl="1" indent="-381000" algn="l">
              <a:lnSpc>
                <a:spcPct val="90000"/>
              </a:lnSpc>
              <a:spcBef>
                <a:spcPts val="500"/>
              </a:spcBef>
              <a:spcAft>
                <a:spcPts val="0"/>
              </a:spcAft>
              <a:buClr>
                <a:schemeClr val="accent5"/>
              </a:buClr>
              <a:buSzPts val="2400"/>
              <a:buChar char="•"/>
              <a:defRPr>
                <a:solidFill>
                  <a:schemeClr val="dk1"/>
                </a:solidFill>
              </a:defRPr>
            </a:lvl2pPr>
            <a:lvl3pPr marL="1371600" lvl="2" indent="-355600" algn="l">
              <a:lnSpc>
                <a:spcPct val="90000"/>
              </a:lnSpc>
              <a:spcBef>
                <a:spcPts val="500"/>
              </a:spcBef>
              <a:spcAft>
                <a:spcPts val="0"/>
              </a:spcAft>
              <a:buClr>
                <a:schemeClr val="accent5"/>
              </a:buClr>
              <a:buSzPts val="2000"/>
              <a:buChar char="•"/>
              <a:defRPr>
                <a:solidFill>
                  <a:schemeClr val="dk1"/>
                </a:solidFill>
              </a:defRPr>
            </a:lvl3pPr>
            <a:lvl4pPr marL="1828800" lvl="3" indent="-342900" algn="l">
              <a:lnSpc>
                <a:spcPct val="90000"/>
              </a:lnSpc>
              <a:spcBef>
                <a:spcPts val="500"/>
              </a:spcBef>
              <a:spcAft>
                <a:spcPts val="0"/>
              </a:spcAft>
              <a:buClr>
                <a:schemeClr val="accent5"/>
              </a:buClr>
              <a:buSzPts val="1800"/>
              <a:buChar char="•"/>
              <a:defRPr>
                <a:solidFill>
                  <a:schemeClr val="dk1"/>
                </a:solidFill>
              </a:defRPr>
            </a:lvl4pPr>
            <a:lvl5pPr marL="2286000" lvl="4" indent="-342900" algn="l">
              <a:lnSpc>
                <a:spcPct val="90000"/>
              </a:lnSpc>
              <a:spcBef>
                <a:spcPts val="500"/>
              </a:spcBef>
              <a:spcAft>
                <a:spcPts val="0"/>
              </a:spcAft>
              <a:buClr>
                <a:schemeClr val="accent5"/>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6" name="Google Shape;76;p30"/>
          <p:cNvSpPr txBox="1">
            <a:spLocks noGrp="1"/>
          </p:cNvSpPr>
          <p:nvPr>
            <p:ph type="body" idx="3"/>
          </p:nvPr>
        </p:nvSpPr>
        <p:spPr>
          <a:xfrm>
            <a:off x="284417" y="528638"/>
            <a:ext cx="2970847" cy="479926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lt1"/>
              </a:buClr>
              <a:buSzPts val="3600"/>
              <a:buNone/>
              <a:defRPr sz="3600" b="1">
                <a:solidFill>
                  <a:schemeClr val="lt1"/>
                </a:solidFill>
              </a:defRPr>
            </a:lvl1pPr>
            <a:lvl2pPr marL="914400" lvl="1" indent="-228600" algn="l">
              <a:lnSpc>
                <a:spcPct val="90000"/>
              </a:lnSpc>
              <a:spcBef>
                <a:spcPts val="500"/>
              </a:spcBef>
              <a:spcAft>
                <a:spcPts val="0"/>
              </a:spcAft>
              <a:buClr>
                <a:schemeClr val="dk1"/>
              </a:buClr>
              <a:buSzPts val="2400"/>
              <a:buNone/>
              <a:defRPr/>
            </a:lvl2pPr>
            <a:lvl3pPr marL="1371600" lvl="2" indent="-228600" algn="l">
              <a:lnSpc>
                <a:spcPct val="90000"/>
              </a:lnSpc>
              <a:spcBef>
                <a:spcPts val="500"/>
              </a:spcBef>
              <a:spcAft>
                <a:spcPts val="0"/>
              </a:spcAft>
              <a:buClr>
                <a:schemeClr val="dk1"/>
              </a:buClr>
              <a:buSzPts val="2000"/>
              <a:buNone/>
              <a:defRPr/>
            </a:lvl3pPr>
            <a:lvl4pPr marL="1828800" lvl="3" indent="-228600" algn="l">
              <a:lnSpc>
                <a:spcPct val="90000"/>
              </a:lnSpc>
              <a:spcBef>
                <a:spcPts val="500"/>
              </a:spcBef>
              <a:spcAft>
                <a:spcPts val="0"/>
              </a:spcAft>
              <a:buClr>
                <a:schemeClr val="dk1"/>
              </a:buClr>
              <a:buSzPts val="1800"/>
              <a:buNone/>
              <a:defRPr/>
            </a:lvl4pPr>
            <a:lvl5pPr marL="2286000" lvl="4" indent="-228600" algn="l">
              <a:lnSpc>
                <a:spcPct val="90000"/>
              </a:lnSpc>
              <a:spcBef>
                <a:spcPts val="500"/>
              </a:spcBef>
              <a:spcAft>
                <a:spcPts val="0"/>
              </a:spcAft>
              <a:buClr>
                <a:schemeClr val="dk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amp; Text - Purple">
  <p:cSld name="Title &amp; Text - Purple">
    <p:spTree>
      <p:nvGrpSpPr>
        <p:cNvPr id="1" name="Shape 77"/>
        <p:cNvGrpSpPr/>
        <p:nvPr/>
      </p:nvGrpSpPr>
      <p:grpSpPr>
        <a:xfrm>
          <a:off x="0" y="0"/>
          <a:ext cx="0" cy="0"/>
          <a:chOff x="0" y="0"/>
          <a:chExt cx="0" cy="0"/>
        </a:xfrm>
      </p:grpSpPr>
      <p:sp>
        <p:nvSpPr>
          <p:cNvPr id="78" name="Google Shape;78;p31"/>
          <p:cNvSpPr txBox="1">
            <a:spLocks noGrp="1"/>
          </p:cNvSpPr>
          <p:nvPr>
            <p:ph type="title"/>
          </p:nvPr>
        </p:nvSpPr>
        <p:spPr>
          <a:xfrm>
            <a:off x="656023"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accent3"/>
              </a:buClr>
              <a:buSzPts val="3600"/>
              <a:buFont typeface="Helvetica Neue"/>
              <a:buNone/>
              <a:defRPr sz="3600" b="1">
                <a:solidFill>
                  <a:schemeClr val="accent3"/>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cxnSp>
        <p:nvCxnSpPr>
          <p:cNvPr id="79" name="Google Shape;79;p31"/>
          <p:cNvCxnSpPr/>
          <p:nvPr/>
        </p:nvCxnSpPr>
        <p:spPr>
          <a:xfrm rot="10800000" flipH="1">
            <a:off x="656024" y="1635973"/>
            <a:ext cx="10820189" cy="33878"/>
          </a:xfrm>
          <a:prstGeom prst="straightConnector1">
            <a:avLst/>
          </a:prstGeom>
          <a:noFill/>
          <a:ln w="9525" cap="flat" cmpd="sng">
            <a:solidFill>
              <a:schemeClr val="accent3"/>
            </a:solidFill>
            <a:prstDash val="solid"/>
            <a:miter lim="800000"/>
            <a:headEnd type="none" w="sm" len="sm"/>
            <a:tailEnd type="none" w="sm" len="sm"/>
          </a:ln>
        </p:spPr>
      </p:cxnSp>
      <p:sp>
        <p:nvSpPr>
          <p:cNvPr id="80" name="Google Shape;80;p31"/>
          <p:cNvSpPr/>
          <p:nvPr/>
        </p:nvSpPr>
        <p:spPr>
          <a:xfrm>
            <a:off x="7858954" y="1589835"/>
            <a:ext cx="3617259" cy="92275"/>
          </a:xfrm>
          <a:prstGeom prst="rect">
            <a:avLst/>
          </a:prstGeom>
          <a:solidFill>
            <a:schemeClr val="accent3"/>
          </a:solidFill>
          <a:ln w="12700" cap="flat" cmpd="sng">
            <a:solidFill>
              <a:schemeClr val="accent3"/>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Calibri"/>
              <a:ea typeface="Calibri"/>
              <a:cs typeface="Calibri"/>
              <a:sym typeface="Calibri"/>
            </a:endParaRPr>
          </a:p>
        </p:txBody>
      </p:sp>
      <p:sp>
        <p:nvSpPr>
          <p:cNvPr id="81" name="Google Shape;81;p31"/>
          <p:cNvSpPr txBox="1">
            <a:spLocks noGrp="1"/>
          </p:cNvSpPr>
          <p:nvPr>
            <p:ph type="body" idx="1"/>
          </p:nvPr>
        </p:nvSpPr>
        <p:spPr>
          <a:xfrm>
            <a:off x="656022" y="1971675"/>
            <a:ext cx="10820015" cy="485775"/>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1"/>
              </a:buClr>
              <a:buSzPts val="2800"/>
              <a:buNone/>
              <a:defRPr b="1">
                <a:solidFill>
                  <a:schemeClr val="accent1"/>
                </a:solidFill>
              </a:defRPr>
            </a:lvl1pPr>
            <a:lvl2pPr marL="914400" lvl="1" indent="-381000" algn="l">
              <a:lnSpc>
                <a:spcPct val="90000"/>
              </a:lnSpc>
              <a:spcBef>
                <a:spcPts val="500"/>
              </a:spcBef>
              <a:spcAft>
                <a:spcPts val="0"/>
              </a:spcAft>
              <a:buClr>
                <a:schemeClr val="accent1"/>
              </a:buClr>
              <a:buSzPts val="2400"/>
              <a:buChar char="•"/>
              <a:defRPr/>
            </a:lvl2pPr>
            <a:lvl3pPr marL="1371600" lvl="2" indent="-355600" algn="l">
              <a:lnSpc>
                <a:spcPct val="90000"/>
              </a:lnSpc>
              <a:spcBef>
                <a:spcPts val="500"/>
              </a:spcBef>
              <a:spcAft>
                <a:spcPts val="0"/>
              </a:spcAft>
              <a:buClr>
                <a:schemeClr val="accent1"/>
              </a:buClr>
              <a:buSzPts val="2000"/>
              <a:buChar char="•"/>
              <a:defRPr/>
            </a:lvl3pPr>
            <a:lvl4pPr marL="1828800" lvl="3" indent="-342900" algn="l">
              <a:lnSpc>
                <a:spcPct val="90000"/>
              </a:lnSpc>
              <a:spcBef>
                <a:spcPts val="500"/>
              </a:spcBef>
              <a:spcAft>
                <a:spcPts val="0"/>
              </a:spcAft>
              <a:buClr>
                <a:schemeClr val="accent1"/>
              </a:buClr>
              <a:buSzPts val="1800"/>
              <a:buChar char="•"/>
              <a:defRPr/>
            </a:lvl4pPr>
            <a:lvl5pPr marL="2286000" lvl="4" indent="-342900" algn="l">
              <a:lnSpc>
                <a:spcPct val="90000"/>
              </a:lnSpc>
              <a:spcBef>
                <a:spcPts val="500"/>
              </a:spcBef>
              <a:spcAft>
                <a:spcPts val="0"/>
              </a:spcAft>
              <a:buClr>
                <a:schemeClr val="accent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82" name="Google Shape;82;p31"/>
          <p:cNvSpPr txBox="1">
            <a:spLocks noGrp="1"/>
          </p:cNvSpPr>
          <p:nvPr>
            <p:ph type="body" idx="2"/>
          </p:nvPr>
        </p:nvSpPr>
        <p:spPr>
          <a:xfrm>
            <a:off x="656021" y="2614612"/>
            <a:ext cx="10820015" cy="3729037"/>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1"/>
              </a:buClr>
              <a:buSzPts val="2800"/>
              <a:buChar char="•"/>
              <a:defRPr>
                <a:solidFill>
                  <a:schemeClr val="dk1"/>
                </a:solidFill>
              </a:defRPr>
            </a:lvl1pPr>
            <a:lvl2pPr marL="914400" lvl="1" indent="-381000" algn="l">
              <a:lnSpc>
                <a:spcPct val="90000"/>
              </a:lnSpc>
              <a:spcBef>
                <a:spcPts val="500"/>
              </a:spcBef>
              <a:spcAft>
                <a:spcPts val="0"/>
              </a:spcAft>
              <a:buClr>
                <a:schemeClr val="accent1"/>
              </a:buClr>
              <a:buSzPts val="2400"/>
              <a:buChar char="•"/>
              <a:defRPr>
                <a:solidFill>
                  <a:schemeClr val="dk1"/>
                </a:solidFill>
              </a:defRPr>
            </a:lvl2pPr>
            <a:lvl3pPr marL="1371600" lvl="2" indent="-355600" algn="l">
              <a:lnSpc>
                <a:spcPct val="90000"/>
              </a:lnSpc>
              <a:spcBef>
                <a:spcPts val="500"/>
              </a:spcBef>
              <a:spcAft>
                <a:spcPts val="0"/>
              </a:spcAft>
              <a:buClr>
                <a:schemeClr val="accent1"/>
              </a:buClr>
              <a:buSzPts val="2000"/>
              <a:buChar char="•"/>
              <a:defRPr>
                <a:solidFill>
                  <a:schemeClr val="dk1"/>
                </a:solidFill>
              </a:defRPr>
            </a:lvl3pPr>
            <a:lvl4pPr marL="1828800" lvl="3" indent="-342900" algn="l">
              <a:lnSpc>
                <a:spcPct val="90000"/>
              </a:lnSpc>
              <a:spcBef>
                <a:spcPts val="500"/>
              </a:spcBef>
              <a:spcAft>
                <a:spcPts val="0"/>
              </a:spcAft>
              <a:buClr>
                <a:schemeClr val="accent1"/>
              </a:buClr>
              <a:buSzPts val="1800"/>
              <a:buChar char="•"/>
              <a:defRPr>
                <a:solidFill>
                  <a:schemeClr val="dk1"/>
                </a:solidFill>
              </a:defRPr>
            </a:lvl4pPr>
            <a:lvl5pPr marL="2286000" lvl="4" indent="-342900" algn="l">
              <a:lnSpc>
                <a:spcPct val="90000"/>
              </a:lnSpc>
              <a:spcBef>
                <a:spcPts val="500"/>
              </a:spcBef>
              <a:spcAft>
                <a:spcPts val="0"/>
              </a:spcAft>
              <a:buClr>
                <a:schemeClr val="accent1"/>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amp; Text - Teal">
  <p:cSld name="Title &amp; Text - Teal">
    <p:spTree>
      <p:nvGrpSpPr>
        <p:cNvPr id="1" name="Shape 83"/>
        <p:cNvGrpSpPr/>
        <p:nvPr/>
      </p:nvGrpSpPr>
      <p:grpSpPr>
        <a:xfrm>
          <a:off x="0" y="0"/>
          <a:ext cx="0" cy="0"/>
          <a:chOff x="0" y="0"/>
          <a:chExt cx="0" cy="0"/>
        </a:xfrm>
      </p:grpSpPr>
      <p:sp>
        <p:nvSpPr>
          <p:cNvPr id="84" name="Google Shape;84;p32"/>
          <p:cNvSpPr txBox="1">
            <a:spLocks noGrp="1"/>
          </p:cNvSpPr>
          <p:nvPr>
            <p:ph type="title"/>
          </p:nvPr>
        </p:nvSpPr>
        <p:spPr>
          <a:xfrm>
            <a:off x="656023"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accent5"/>
              </a:buClr>
              <a:buSzPts val="3600"/>
              <a:buFont typeface="Helvetica Neue"/>
              <a:buNone/>
              <a:defRPr sz="3600" b="1">
                <a:solidFill>
                  <a:schemeClr val="accent5"/>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cxnSp>
        <p:nvCxnSpPr>
          <p:cNvPr id="85" name="Google Shape;85;p32"/>
          <p:cNvCxnSpPr/>
          <p:nvPr/>
        </p:nvCxnSpPr>
        <p:spPr>
          <a:xfrm rot="10800000" flipH="1">
            <a:off x="656024" y="1635973"/>
            <a:ext cx="10820189" cy="33878"/>
          </a:xfrm>
          <a:prstGeom prst="straightConnector1">
            <a:avLst/>
          </a:prstGeom>
          <a:noFill/>
          <a:ln w="9525" cap="flat" cmpd="sng">
            <a:solidFill>
              <a:schemeClr val="accent5"/>
            </a:solidFill>
            <a:prstDash val="solid"/>
            <a:miter lim="800000"/>
            <a:headEnd type="none" w="sm" len="sm"/>
            <a:tailEnd type="none" w="sm" len="sm"/>
          </a:ln>
        </p:spPr>
      </p:cxnSp>
      <p:sp>
        <p:nvSpPr>
          <p:cNvPr id="86" name="Google Shape;86;p32"/>
          <p:cNvSpPr/>
          <p:nvPr/>
        </p:nvSpPr>
        <p:spPr>
          <a:xfrm>
            <a:off x="7858954" y="1589835"/>
            <a:ext cx="3617259" cy="92275"/>
          </a:xfrm>
          <a:prstGeom prst="rect">
            <a:avLst/>
          </a:prstGeom>
          <a:solidFill>
            <a:schemeClr val="accent5"/>
          </a:solidFill>
          <a:ln w="12700" cap="flat" cmpd="sng">
            <a:solidFill>
              <a:schemeClr val="accent5"/>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Calibri"/>
              <a:ea typeface="Calibri"/>
              <a:cs typeface="Calibri"/>
              <a:sym typeface="Calibri"/>
            </a:endParaRPr>
          </a:p>
        </p:txBody>
      </p:sp>
      <p:sp>
        <p:nvSpPr>
          <p:cNvPr id="87" name="Google Shape;87;p32"/>
          <p:cNvSpPr txBox="1">
            <a:spLocks noGrp="1"/>
          </p:cNvSpPr>
          <p:nvPr>
            <p:ph type="body" idx="1"/>
          </p:nvPr>
        </p:nvSpPr>
        <p:spPr>
          <a:xfrm>
            <a:off x="656022" y="1971676"/>
            <a:ext cx="10820015" cy="571500"/>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6"/>
              </a:buClr>
              <a:buSzPts val="2800"/>
              <a:buNone/>
              <a:defRPr b="1">
                <a:solidFill>
                  <a:schemeClr val="accent6"/>
                </a:solidFill>
              </a:defRPr>
            </a:lvl1pPr>
            <a:lvl2pPr marL="914400" lvl="1" indent="-381000" algn="l">
              <a:lnSpc>
                <a:spcPct val="90000"/>
              </a:lnSpc>
              <a:spcBef>
                <a:spcPts val="500"/>
              </a:spcBef>
              <a:spcAft>
                <a:spcPts val="0"/>
              </a:spcAft>
              <a:buClr>
                <a:schemeClr val="accent6"/>
              </a:buClr>
              <a:buSzPts val="2400"/>
              <a:buChar char="•"/>
              <a:defRPr/>
            </a:lvl2pPr>
            <a:lvl3pPr marL="1371600" lvl="2" indent="-355600" algn="l">
              <a:lnSpc>
                <a:spcPct val="90000"/>
              </a:lnSpc>
              <a:spcBef>
                <a:spcPts val="500"/>
              </a:spcBef>
              <a:spcAft>
                <a:spcPts val="0"/>
              </a:spcAft>
              <a:buClr>
                <a:schemeClr val="accent6"/>
              </a:buClr>
              <a:buSzPts val="2000"/>
              <a:buChar char="•"/>
              <a:defRPr/>
            </a:lvl3pPr>
            <a:lvl4pPr marL="1828800" lvl="3" indent="-342900" algn="l">
              <a:lnSpc>
                <a:spcPct val="90000"/>
              </a:lnSpc>
              <a:spcBef>
                <a:spcPts val="500"/>
              </a:spcBef>
              <a:spcAft>
                <a:spcPts val="0"/>
              </a:spcAft>
              <a:buClr>
                <a:schemeClr val="accent6"/>
              </a:buClr>
              <a:buSzPts val="1800"/>
              <a:buChar char="•"/>
              <a:defRPr/>
            </a:lvl4pPr>
            <a:lvl5pPr marL="2286000" lvl="4" indent="-342900" algn="l">
              <a:lnSpc>
                <a:spcPct val="90000"/>
              </a:lnSpc>
              <a:spcBef>
                <a:spcPts val="500"/>
              </a:spcBef>
              <a:spcAft>
                <a:spcPts val="0"/>
              </a:spcAft>
              <a:buClr>
                <a:schemeClr val="accent6"/>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88" name="Google Shape;88;p32"/>
          <p:cNvSpPr txBox="1">
            <a:spLocks noGrp="1"/>
          </p:cNvSpPr>
          <p:nvPr>
            <p:ph type="body" idx="2"/>
          </p:nvPr>
        </p:nvSpPr>
        <p:spPr>
          <a:xfrm>
            <a:off x="656021" y="2614612"/>
            <a:ext cx="10820015" cy="3729037"/>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6"/>
              </a:buClr>
              <a:buSzPts val="2800"/>
              <a:buChar char="•"/>
              <a:defRPr>
                <a:solidFill>
                  <a:schemeClr val="dk1"/>
                </a:solidFill>
              </a:defRPr>
            </a:lvl1pPr>
            <a:lvl2pPr marL="914400" lvl="1" indent="-381000" algn="l">
              <a:lnSpc>
                <a:spcPct val="90000"/>
              </a:lnSpc>
              <a:spcBef>
                <a:spcPts val="500"/>
              </a:spcBef>
              <a:spcAft>
                <a:spcPts val="0"/>
              </a:spcAft>
              <a:buClr>
                <a:schemeClr val="accent6"/>
              </a:buClr>
              <a:buSzPts val="2400"/>
              <a:buChar char="•"/>
              <a:defRPr>
                <a:solidFill>
                  <a:schemeClr val="dk1"/>
                </a:solidFill>
              </a:defRPr>
            </a:lvl2pPr>
            <a:lvl3pPr marL="1371600" lvl="2" indent="-355600" algn="l">
              <a:lnSpc>
                <a:spcPct val="90000"/>
              </a:lnSpc>
              <a:spcBef>
                <a:spcPts val="500"/>
              </a:spcBef>
              <a:spcAft>
                <a:spcPts val="0"/>
              </a:spcAft>
              <a:buClr>
                <a:schemeClr val="accent6"/>
              </a:buClr>
              <a:buSzPts val="2000"/>
              <a:buChar char="•"/>
              <a:defRPr>
                <a:solidFill>
                  <a:schemeClr val="dk1"/>
                </a:solidFill>
              </a:defRPr>
            </a:lvl3pPr>
            <a:lvl4pPr marL="1828800" lvl="3" indent="-342900" algn="l">
              <a:lnSpc>
                <a:spcPct val="90000"/>
              </a:lnSpc>
              <a:spcBef>
                <a:spcPts val="500"/>
              </a:spcBef>
              <a:spcAft>
                <a:spcPts val="0"/>
              </a:spcAft>
              <a:buClr>
                <a:schemeClr val="accent6"/>
              </a:buClr>
              <a:buSzPts val="1800"/>
              <a:buChar char="•"/>
              <a:defRPr>
                <a:solidFill>
                  <a:schemeClr val="dk1"/>
                </a:solidFill>
              </a:defRPr>
            </a:lvl4pPr>
            <a:lvl5pPr marL="2286000" lvl="4" indent="-342900" algn="l">
              <a:lnSpc>
                <a:spcPct val="90000"/>
              </a:lnSpc>
              <a:spcBef>
                <a:spcPts val="500"/>
              </a:spcBef>
              <a:spcAft>
                <a:spcPts val="0"/>
              </a:spcAft>
              <a:buClr>
                <a:schemeClr val="accent6"/>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itle &amp; Text with Dots - Blue">
  <p:cSld name="Title &amp; Text with Dots - Blue">
    <p:spTree>
      <p:nvGrpSpPr>
        <p:cNvPr id="1" name="Shape 89"/>
        <p:cNvGrpSpPr/>
        <p:nvPr/>
      </p:nvGrpSpPr>
      <p:grpSpPr>
        <a:xfrm>
          <a:off x="0" y="0"/>
          <a:ext cx="0" cy="0"/>
          <a:chOff x="0" y="0"/>
          <a:chExt cx="0" cy="0"/>
        </a:xfrm>
      </p:grpSpPr>
      <p:grpSp>
        <p:nvGrpSpPr>
          <p:cNvPr id="90" name="Google Shape;90;p33"/>
          <p:cNvGrpSpPr/>
          <p:nvPr/>
        </p:nvGrpSpPr>
        <p:grpSpPr>
          <a:xfrm>
            <a:off x="0" y="5303520"/>
            <a:ext cx="12192000" cy="1639827"/>
            <a:chOff x="0" y="5303520"/>
            <a:chExt cx="12192000" cy="1639827"/>
          </a:xfrm>
        </p:grpSpPr>
        <p:pic>
          <p:nvPicPr>
            <p:cNvPr id="91" name="Google Shape;91;p33"/>
            <p:cNvPicPr preferRelativeResize="0"/>
            <p:nvPr/>
          </p:nvPicPr>
          <p:blipFill rotWithShape="1">
            <a:blip r:embed="rId2">
              <a:alphaModFix amt="20000"/>
            </a:blip>
            <a:srcRect l="59836" t="10673" r="12104" b="6770"/>
            <a:stretch/>
          </p:blipFill>
          <p:spPr>
            <a:xfrm rot="5400000">
              <a:off x="2302155" y="3001365"/>
              <a:ext cx="1639827" cy="6244138"/>
            </a:xfrm>
            <a:prstGeom prst="rect">
              <a:avLst/>
            </a:prstGeom>
            <a:noFill/>
            <a:ln>
              <a:noFill/>
            </a:ln>
          </p:spPr>
        </p:pic>
        <p:pic>
          <p:nvPicPr>
            <p:cNvPr id="92" name="Google Shape;92;p33"/>
            <p:cNvPicPr preferRelativeResize="0"/>
            <p:nvPr/>
          </p:nvPicPr>
          <p:blipFill rotWithShape="1">
            <a:blip r:embed="rId2">
              <a:alphaModFix amt="20000"/>
            </a:blip>
            <a:srcRect l="60063" t="10673" r="11953" b="6770"/>
            <a:stretch/>
          </p:blipFill>
          <p:spPr>
            <a:xfrm rot="5400000">
              <a:off x="8439135" y="3108523"/>
              <a:ext cx="1557867" cy="5947862"/>
            </a:xfrm>
            <a:prstGeom prst="rect">
              <a:avLst/>
            </a:prstGeom>
            <a:noFill/>
            <a:ln>
              <a:noFill/>
            </a:ln>
          </p:spPr>
        </p:pic>
      </p:grpSp>
      <p:sp>
        <p:nvSpPr>
          <p:cNvPr id="93" name="Google Shape;93;p33"/>
          <p:cNvSpPr txBox="1">
            <a:spLocks noGrp="1"/>
          </p:cNvSpPr>
          <p:nvPr>
            <p:ph type="title"/>
          </p:nvPr>
        </p:nvSpPr>
        <p:spPr>
          <a:xfrm>
            <a:off x="656023"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accent1"/>
              </a:buClr>
              <a:buSzPts val="3600"/>
              <a:buFont typeface="Helvetica Neue"/>
              <a:buNone/>
              <a:defRPr sz="3600" b="1">
                <a:solidFill>
                  <a:schemeClr val="accen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94" name="Google Shape;94;p33"/>
          <p:cNvSpPr txBox="1">
            <a:spLocks noGrp="1"/>
          </p:cNvSpPr>
          <p:nvPr>
            <p:ph type="body" idx="1"/>
          </p:nvPr>
        </p:nvSpPr>
        <p:spPr>
          <a:xfrm>
            <a:off x="656023" y="1690688"/>
            <a:ext cx="10820015" cy="500063"/>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3"/>
              </a:buClr>
              <a:buSzPts val="2800"/>
              <a:buNone/>
              <a:defRPr b="1">
                <a:solidFill>
                  <a:schemeClr val="accent3"/>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95" name="Google Shape;95;p33"/>
          <p:cNvSpPr txBox="1">
            <a:spLocks noGrp="1"/>
          </p:cNvSpPr>
          <p:nvPr>
            <p:ph type="body" idx="2"/>
          </p:nvPr>
        </p:nvSpPr>
        <p:spPr>
          <a:xfrm>
            <a:off x="656022" y="2333626"/>
            <a:ext cx="10820015" cy="3771900"/>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3"/>
              </a:buClr>
              <a:buSzPts val="2800"/>
              <a:buChar char="•"/>
              <a:defRPr>
                <a:solidFill>
                  <a:schemeClr val="dk1"/>
                </a:solidFill>
              </a:defRPr>
            </a:lvl1pPr>
            <a:lvl2pPr marL="914400" lvl="1" indent="-381000" algn="l">
              <a:lnSpc>
                <a:spcPct val="90000"/>
              </a:lnSpc>
              <a:spcBef>
                <a:spcPts val="500"/>
              </a:spcBef>
              <a:spcAft>
                <a:spcPts val="0"/>
              </a:spcAft>
              <a:buClr>
                <a:schemeClr val="accent3"/>
              </a:buClr>
              <a:buSzPts val="2400"/>
              <a:buChar char="•"/>
              <a:defRPr>
                <a:solidFill>
                  <a:schemeClr val="dk1"/>
                </a:solidFill>
              </a:defRPr>
            </a:lvl2pPr>
            <a:lvl3pPr marL="1371600" lvl="2" indent="-355600" algn="l">
              <a:lnSpc>
                <a:spcPct val="90000"/>
              </a:lnSpc>
              <a:spcBef>
                <a:spcPts val="500"/>
              </a:spcBef>
              <a:spcAft>
                <a:spcPts val="0"/>
              </a:spcAft>
              <a:buClr>
                <a:schemeClr val="accent3"/>
              </a:buClr>
              <a:buSzPts val="2000"/>
              <a:buChar char="•"/>
              <a:defRPr>
                <a:solidFill>
                  <a:schemeClr val="dk1"/>
                </a:solidFill>
              </a:defRPr>
            </a:lvl3pPr>
            <a:lvl4pPr marL="1828800" lvl="3" indent="-342900" algn="l">
              <a:lnSpc>
                <a:spcPct val="90000"/>
              </a:lnSpc>
              <a:spcBef>
                <a:spcPts val="500"/>
              </a:spcBef>
              <a:spcAft>
                <a:spcPts val="0"/>
              </a:spcAft>
              <a:buClr>
                <a:schemeClr val="accent3"/>
              </a:buClr>
              <a:buSzPts val="1800"/>
              <a:buChar char="•"/>
              <a:defRPr>
                <a:solidFill>
                  <a:schemeClr val="dk1"/>
                </a:solidFill>
              </a:defRPr>
            </a:lvl4pPr>
            <a:lvl5pPr marL="2286000" lvl="4" indent="-342900" algn="l">
              <a:lnSpc>
                <a:spcPct val="90000"/>
              </a:lnSpc>
              <a:spcBef>
                <a:spcPts val="500"/>
              </a:spcBef>
              <a:spcAft>
                <a:spcPts val="0"/>
              </a:spcAft>
              <a:buClr>
                <a:schemeClr val="accent3"/>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itle &amp; Text with Dots - Purple">
  <p:cSld name="Title &amp; Text with Dots - Purple">
    <p:spTree>
      <p:nvGrpSpPr>
        <p:cNvPr id="1" name="Shape 96"/>
        <p:cNvGrpSpPr/>
        <p:nvPr/>
      </p:nvGrpSpPr>
      <p:grpSpPr>
        <a:xfrm>
          <a:off x="0" y="0"/>
          <a:ext cx="0" cy="0"/>
          <a:chOff x="0" y="0"/>
          <a:chExt cx="0" cy="0"/>
        </a:xfrm>
      </p:grpSpPr>
      <p:grpSp>
        <p:nvGrpSpPr>
          <p:cNvPr id="97" name="Google Shape;97;p34"/>
          <p:cNvGrpSpPr/>
          <p:nvPr/>
        </p:nvGrpSpPr>
        <p:grpSpPr>
          <a:xfrm>
            <a:off x="0" y="5303520"/>
            <a:ext cx="12192000" cy="1639827"/>
            <a:chOff x="0" y="5303520"/>
            <a:chExt cx="12192000" cy="1639827"/>
          </a:xfrm>
        </p:grpSpPr>
        <p:pic>
          <p:nvPicPr>
            <p:cNvPr id="98" name="Google Shape;98;p34"/>
            <p:cNvPicPr preferRelativeResize="0"/>
            <p:nvPr/>
          </p:nvPicPr>
          <p:blipFill rotWithShape="1">
            <a:blip r:embed="rId2">
              <a:alphaModFix amt="20000"/>
            </a:blip>
            <a:srcRect l="59836" t="10673" r="12104" b="6770"/>
            <a:stretch/>
          </p:blipFill>
          <p:spPr>
            <a:xfrm rot="5400000">
              <a:off x="2302155" y="3001365"/>
              <a:ext cx="1639827" cy="6244138"/>
            </a:xfrm>
            <a:prstGeom prst="rect">
              <a:avLst/>
            </a:prstGeom>
            <a:noFill/>
            <a:ln>
              <a:noFill/>
            </a:ln>
          </p:spPr>
        </p:pic>
        <p:pic>
          <p:nvPicPr>
            <p:cNvPr id="99" name="Google Shape;99;p34"/>
            <p:cNvPicPr preferRelativeResize="0"/>
            <p:nvPr/>
          </p:nvPicPr>
          <p:blipFill rotWithShape="1">
            <a:blip r:embed="rId2">
              <a:alphaModFix amt="20000"/>
            </a:blip>
            <a:srcRect l="60063" t="10673" r="11953" b="6770"/>
            <a:stretch/>
          </p:blipFill>
          <p:spPr>
            <a:xfrm rot="5400000">
              <a:off x="8439135" y="3108523"/>
              <a:ext cx="1557867" cy="5947862"/>
            </a:xfrm>
            <a:prstGeom prst="rect">
              <a:avLst/>
            </a:prstGeom>
            <a:noFill/>
            <a:ln>
              <a:noFill/>
            </a:ln>
          </p:spPr>
        </p:pic>
      </p:grpSp>
      <p:sp>
        <p:nvSpPr>
          <p:cNvPr id="100" name="Google Shape;100;p34"/>
          <p:cNvSpPr txBox="1">
            <a:spLocks noGrp="1"/>
          </p:cNvSpPr>
          <p:nvPr>
            <p:ph type="title"/>
          </p:nvPr>
        </p:nvSpPr>
        <p:spPr>
          <a:xfrm>
            <a:off x="656023"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accent3"/>
              </a:buClr>
              <a:buSzPts val="3600"/>
              <a:buFont typeface="Helvetica Neue"/>
              <a:buNone/>
              <a:defRPr sz="3600" b="1">
                <a:solidFill>
                  <a:schemeClr val="accent3"/>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01" name="Google Shape;101;p34"/>
          <p:cNvSpPr txBox="1">
            <a:spLocks noGrp="1"/>
          </p:cNvSpPr>
          <p:nvPr>
            <p:ph type="body" idx="1"/>
          </p:nvPr>
        </p:nvSpPr>
        <p:spPr>
          <a:xfrm>
            <a:off x="656022" y="1690688"/>
            <a:ext cx="10820015" cy="485775"/>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1"/>
              </a:buClr>
              <a:buSzPts val="2800"/>
              <a:buNone/>
              <a:defRPr b="1">
                <a:solidFill>
                  <a:schemeClr val="accent1"/>
                </a:solidFill>
              </a:defRPr>
            </a:lvl1pPr>
            <a:lvl2pPr marL="914400" lvl="1" indent="-381000" algn="l">
              <a:lnSpc>
                <a:spcPct val="90000"/>
              </a:lnSpc>
              <a:spcBef>
                <a:spcPts val="500"/>
              </a:spcBef>
              <a:spcAft>
                <a:spcPts val="0"/>
              </a:spcAft>
              <a:buClr>
                <a:schemeClr val="accent1"/>
              </a:buClr>
              <a:buSzPts val="2400"/>
              <a:buChar char="•"/>
              <a:defRPr/>
            </a:lvl2pPr>
            <a:lvl3pPr marL="1371600" lvl="2" indent="-355600" algn="l">
              <a:lnSpc>
                <a:spcPct val="90000"/>
              </a:lnSpc>
              <a:spcBef>
                <a:spcPts val="500"/>
              </a:spcBef>
              <a:spcAft>
                <a:spcPts val="0"/>
              </a:spcAft>
              <a:buClr>
                <a:schemeClr val="accent1"/>
              </a:buClr>
              <a:buSzPts val="2000"/>
              <a:buChar char="•"/>
              <a:defRPr/>
            </a:lvl3pPr>
            <a:lvl4pPr marL="1828800" lvl="3" indent="-342900" algn="l">
              <a:lnSpc>
                <a:spcPct val="90000"/>
              </a:lnSpc>
              <a:spcBef>
                <a:spcPts val="500"/>
              </a:spcBef>
              <a:spcAft>
                <a:spcPts val="0"/>
              </a:spcAft>
              <a:buClr>
                <a:schemeClr val="accent1"/>
              </a:buClr>
              <a:buSzPts val="1800"/>
              <a:buChar char="•"/>
              <a:defRPr/>
            </a:lvl4pPr>
            <a:lvl5pPr marL="2286000" lvl="4" indent="-342900" algn="l">
              <a:lnSpc>
                <a:spcPct val="90000"/>
              </a:lnSpc>
              <a:spcBef>
                <a:spcPts val="500"/>
              </a:spcBef>
              <a:spcAft>
                <a:spcPts val="0"/>
              </a:spcAft>
              <a:buClr>
                <a:schemeClr val="accent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02" name="Google Shape;102;p34"/>
          <p:cNvSpPr txBox="1">
            <a:spLocks noGrp="1"/>
          </p:cNvSpPr>
          <p:nvPr>
            <p:ph type="body" idx="2"/>
          </p:nvPr>
        </p:nvSpPr>
        <p:spPr>
          <a:xfrm>
            <a:off x="656021" y="2333625"/>
            <a:ext cx="10820015" cy="3729037"/>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1"/>
              </a:buClr>
              <a:buSzPts val="2800"/>
              <a:buChar char="•"/>
              <a:defRPr>
                <a:solidFill>
                  <a:schemeClr val="dk1"/>
                </a:solidFill>
              </a:defRPr>
            </a:lvl1pPr>
            <a:lvl2pPr marL="914400" lvl="1" indent="-381000" algn="l">
              <a:lnSpc>
                <a:spcPct val="90000"/>
              </a:lnSpc>
              <a:spcBef>
                <a:spcPts val="500"/>
              </a:spcBef>
              <a:spcAft>
                <a:spcPts val="0"/>
              </a:spcAft>
              <a:buClr>
                <a:schemeClr val="accent1"/>
              </a:buClr>
              <a:buSzPts val="2400"/>
              <a:buChar char="•"/>
              <a:defRPr>
                <a:solidFill>
                  <a:schemeClr val="dk1"/>
                </a:solidFill>
              </a:defRPr>
            </a:lvl2pPr>
            <a:lvl3pPr marL="1371600" lvl="2" indent="-355600" algn="l">
              <a:lnSpc>
                <a:spcPct val="90000"/>
              </a:lnSpc>
              <a:spcBef>
                <a:spcPts val="500"/>
              </a:spcBef>
              <a:spcAft>
                <a:spcPts val="0"/>
              </a:spcAft>
              <a:buClr>
                <a:schemeClr val="accent1"/>
              </a:buClr>
              <a:buSzPts val="2000"/>
              <a:buChar char="•"/>
              <a:defRPr>
                <a:solidFill>
                  <a:schemeClr val="dk1"/>
                </a:solidFill>
              </a:defRPr>
            </a:lvl3pPr>
            <a:lvl4pPr marL="1828800" lvl="3" indent="-342900" algn="l">
              <a:lnSpc>
                <a:spcPct val="90000"/>
              </a:lnSpc>
              <a:spcBef>
                <a:spcPts val="500"/>
              </a:spcBef>
              <a:spcAft>
                <a:spcPts val="0"/>
              </a:spcAft>
              <a:buClr>
                <a:schemeClr val="accent1"/>
              </a:buClr>
              <a:buSzPts val="1800"/>
              <a:buChar char="•"/>
              <a:defRPr>
                <a:solidFill>
                  <a:schemeClr val="dk1"/>
                </a:solidFill>
              </a:defRPr>
            </a:lvl4pPr>
            <a:lvl5pPr marL="2286000" lvl="4" indent="-342900" algn="l">
              <a:lnSpc>
                <a:spcPct val="90000"/>
              </a:lnSpc>
              <a:spcBef>
                <a:spcPts val="500"/>
              </a:spcBef>
              <a:spcAft>
                <a:spcPts val="0"/>
              </a:spcAft>
              <a:buClr>
                <a:schemeClr val="accent1"/>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itle &amp; Text with Dots - Teal">
  <p:cSld name="Title &amp; Text with Dots - Teal">
    <p:spTree>
      <p:nvGrpSpPr>
        <p:cNvPr id="1" name="Shape 103"/>
        <p:cNvGrpSpPr/>
        <p:nvPr/>
      </p:nvGrpSpPr>
      <p:grpSpPr>
        <a:xfrm>
          <a:off x="0" y="0"/>
          <a:ext cx="0" cy="0"/>
          <a:chOff x="0" y="0"/>
          <a:chExt cx="0" cy="0"/>
        </a:xfrm>
      </p:grpSpPr>
      <p:sp>
        <p:nvSpPr>
          <p:cNvPr id="104" name="Google Shape;104;p35"/>
          <p:cNvSpPr txBox="1">
            <a:spLocks noGrp="1"/>
          </p:cNvSpPr>
          <p:nvPr>
            <p:ph type="title"/>
          </p:nvPr>
        </p:nvSpPr>
        <p:spPr>
          <a:xfrm>
            <a:off x="656023"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accent5"/>
              </a:buClr>
              <a:buSzPts val="3600"/>
              <a:buFont typeface="Helvetica Neue"/>
              <a:buNone/>
              <a:defRPr sz="3600" b="1">
                <a:solidFill>
                  <a:schemeClr val="accent5"/>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05" name="Google Shape;105;p35"/>
          <p:cNvSpPr txBox="1">
            <a:spLocks noGrp="1"/>
          </p:cNvSpPr>
          <p:nvPr>
            <p:ph type="body" idx="1"/>
          </p:nvPr>
        </p:nvSpPr>
        <p:spPr>
          <a:xfrm>
            <a:off x="656022" y="1690688"/>
            <a:ext cx="10820015" cy="571500"/>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6"/>
              </a:buClr>
              <a:buSzPts val="2800"/>
              <a:buNone/>
              <a:defRPr b="1">
                <a:solidFill>
                  <a:schemeClr val="accent6"/>
                </a:solidFill>
              </a:defRPr>
            </a:lvl1pPr>
            <a:lvl2pPr marL="914400" lvl="1" indent="-381000" algn="l">
              <a:lnSpc>
                <a:spcPct val="90000"/>
              </a:lnSpc>
              <a:spcBef>
                <a:spcPts val="500"/>
              </a:spcBef>
              <a:spcAft>
                <a:spcPts val="0"/>
              </a:spcAft>
              <a:buClr>
                <a:schemeClr val="accent6"/>
              </a:buClr>
              <a:buSzPts val="2400"/>
              <a:buChar char="•"/>
              <a:defRPr/>
            </a:lvl2pPr>
            <a:lvl3pPr marL="1371600" lvl="2" indent="-355600" algn="l">
              <a:lnSpc>
                <a:spcPct val="90000"/>
              </a:lnSpc>
              <a:spcBef>
                <a:spcPts val="500"/>
              </a:spcBef>
              <a:spcAft>
                <a:spcPts val="0"/>
              </a:spcAft>
              <a:buClr>
                <a:schemeClr val="accent6"/>
              </a:buClr>
              <a:buSzPts val="2000"/>
              <a:buChar char="•"/>
              <a:defRPr/>
            </a:lvl3pPr>
            <a:lvl4pPr marL="1828800" lvl="3" indent="-342900" algn="l">
              <a:lnSpc>
                <a:spcPct val="90000"/>
              </a:lnSpc>
              <a:spcBef>
                <a:spcPts val="500"/>
              </a:spcBef>
              <a:spcAft>
                <a:spcPts val="0"/>
              </a:spcAft>
              <a:buClr>
                <a:schemeClr val="accent6"/>
              </a:buClr>
              <a:buSzPts val="1800"/>
              <a:buChar char="•"/>
              <a:defRPr/>
            </a:lvl4pPr>
            <a:lvl5pPr marL="2286000" lvl="4" indent="-342900" algn="l">
              <a:lnSpc>
                <a:spcPct val="90000"/>
              </a:lnSpc>
              <a:spcBef>
                <a:spcPts val="500"/>
              </a:spcBef>
              <a:spcAft>
                <a:spcPts val="0"/>
              </a:spcAft>
              <a:buClr>
                <a:schemeClr val="accent6"/>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06" name="Google Shape;106;p35"/>
          <p:cNvSpPr txBox="1">
            <a:spLocks noGrp="1"/>
          </p:cNvSpPr>
          <p:nvPr>
            <p:ph type="body" idx="2"/>
          </p:nvPr>
        </p:nvSpPr>
        <p:spPr>
          <a:xfrm>
            <a:off x="656021" y="2333624"/>
            <a:ext cx="10820015" cy="3729037"/>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6"/>
              </a:buClr>
              <a:buSzPts val="2800"/>
              <a:buChar char="•"/>
              <a:defRPr>
                <a:solidFill>
                  <a:schemeClr val="dk1"/>
                </a:solidFill>
              </a:defRPr>
            </a:lvl1pPr>
            <a:lvl2pPr marL="914400" lvl="1" indent="-381000" algn="l">
              <a:lnSpc>
                <a:spcPct val="90000"/>
              </a:lnSpc>
              <a:spcBef>
                <a:spcPts val="500"/>
              </a:spcBef>
              <a:spcAft>
                <a:spcPts val="0"/>
              </a:spcAft>
              <a:buClr>
                <a:schemeClr val="accent6"/>
              </a:buClr>
              <a:buSzPts val="2400"/>
              <a:buChar char="•"/>
              <a:defRPr>
                <a:solidFill>
                  <a:schemeClr val="dk1"/>
                </a:solidFill>
              </a:defRPr>
            </a:lvl2pPr>
            <a:lvl3pPr marL="1371600" lvl="2" indent="-355600" algn="l">
              <a:lnSpc>
                <a:spcPct val="90000"/>
              </a:lnSpc>
              <a:spcBef>
                <a:spcPts val="500"/>
              </a:spcBef>
              <a:spcAft>
                <a:spcPts val="0"/>
              </a:spcAft>
              <a:buClr>
                <a:schemeClr val="accent6"/>
              </a:buClr>
              <a:buSzPts val="2000"/>
              <a:buChar char="•"/>
              <a:defRPr>
                <a:solidFill>
                  <a:schemeClr val="dk1"/>
                </a:solidFill>
              </a:defRPr>
            </a:lvl3pPr>
            <a:lvl4pPr marL="1828800" lvl="3" indent="-342900" algn="l">
              <a:lnSpc>
                <a:spcPct val="90000"/>
              </a:lnSpc>
              <a:spcBef>
                <a:spcPts val="500"/>
              </a:spcBef>
              <a:spcAft>
                <a:spcPts val="0"/>
              </a:spcAft>
              <a:buClr>
                <a:schemeClr val="accent6"/>
              </a:buClr>
              <a:buSzPts val="1800"/>
              <a:buChar char="•"/>
              <a:defRPr>
                <a:solidFill>
                  <a:schemeClr val="dk1"/>
                </a:solidFill>
              </a:defRPr>
            </a:lvl4pPr>
            <a:lvl5pPr marL="2286000" lvl="4" indent="-342900" algn="l">
              <a:lnSpc>
                <a:spcPct val="90000"/>
              </a:lnSpc>
              <a:spcBef>
                <a:spcPts val="500"/>
              </a:spcBef>
              <a:spcAft>
                <a:spcPts val="0"/>
              </a:spcAft>
              <a:buClr>
                <a:schemeClr val="accent6"/>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grpSp>
        <p:nvGrpSpPr>
          <p:cNvPr id="107" name="Google Shape;107;p35"/>
          <p:cNvGrpSpPr/>
          <p:nvPr/>
        </p:nvGrpSpPr>
        <p:grpSpPr>
          <a:xfrm>
            <a:off x="0" y="5303520"/>
            <a:ext cx="12192000" cy="1639827"/>
            <a:chOff x="0" y="5303520"/>
            <a:chExt cx="12192000" cy="1639827"/>
          </a:xfrm>
        </p:grpSpPr>
        <p:pic>
          <p:nvPicPr>
            <p:cNvPr id="108" name="Google Shape;108;p35"/>
            <p:cNvPicPr preferRelativeResize="0"/>
            <p:nvPr/>
          </p:nvPicPr>
          <p:blipFill rotWithShape="1">
            <a:blip r:embed="rId2">
              <a:alphaModFix amt="20000"/>
            </a:blip>
            <a:srcRect l="59836" t="10673" r="12104" b="6770"/>
            <a:stretch/>
          </p:blipFill>
          <p:spPr>
            <a:xfrm rot="5400000">
              <a:off x="2302155" y="3001365"/>
              <a:ext cx="1639827" cy="6244138"/>
            </a:xfrm>
            <a:prstGeom prst="rect">
              <a:avLst/>
            </a:prstGeom>
            <a:noFill/>
            <a:ln>
              <a:noFill/>
            </a:ln>
          </p:spPr>
        </p:pic>
        <p:pic>
          <p:nvPicPr>
            <p:cNvPr id="109" name="Google Shape;109;p35"/>
            <p:cNvPicPr preferRelativeResize="0"/>
            <p:nvPr/>
          </p:nvPicPr>
          <p:blipFill rotWithShape="1">
            <a:blip r:embed="rId2">
              <a:alphaModFix amt="20000"/>
            </a:blip>
            <a:srcRect l="60063" t="10673" r="11953" b="6770"/>
            <a:stretch/>
          </p:blipFill>
          <p:spPr>
            <a:xfrm rot="5400000">
              <a:off x="8439135" y="3108523"/>
              <a:ext cx="1557867" cy="5947862"/>
            </a:xfrm>
            <a:prstGeom prst="rect">
              <a:avLst/>
            </a:prstGeom>
            <a:noFill/>
            <a:ln>
              <a:noFill/>
            </a:ln>
          </p:spPr>
        </p:pic>
      </p:gr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amp; Text with Dots- Green">
  <p:cSld name="Title &amp; Text with Dots- Green">
    <p:spTree>
      <p:nvGrpSpPr>
        <p:cNvPr id="1" name="Shape 110"/>
        <p:cNvGrpSpPr/>
        <p:nvPr/>
      </p:nvGrpSpPr>
      <p:grpSpPr>
        <a:xfrm>
          <a:off x="0" y="0"/>
          <a:ext cx="0" cy="0"/>
          <a:chOff x="0" y="0"/>
          <a:chExt cx="0" cy="0"/>
        </a:xfrm>
      </p:grpSpPr>
      <p:grpSp>
        <p:nvGrpSpPr>
          <p:cNvPr id="111" name="Google Shape;111;p36"/>
          <p:cNvGrpSpPr/>
          <p:nvPr/>
        </p:nvGrpSpPr>
        <p:grpSpPr>
          <a:xfrm>
            <a:off x="0" y="5303520"/>
            <a:ext cx="12192000" cy="1639827"/>
            <a:chOff x="0" y="5303520"/>
            <a:chExt cx="12192000" cy="1639827"/>
          </a:xfrm>
        </p:grpSpPr>
        <p:pic>
          <p:nvPicPr>
            <p:cNvPr id="112" name="Google Shape;112;p36"/>
            <p:cNvPicPr preferRelativeResize="0"/>
            <p:nvPr/>
          </p:nvPicPr>
          <p:blipFill rotWithShape="1">
            <a:blip r:embed="rId2">
              <a:alphaModFix amt="20000"/>
            </a:blip>
            <a:srcRect l="59836" t="10673" r="12104" b="6770"/>
            <a:stretch/>
          </p:blipFill>
          <p:spPr>
            <a:xfrm rot="5400000">
              <a:off x="2302155" y="3001365"/>
              <a:ext cx="1639827" cy="6244138"/>
            </a:xfrm>
            <a:prstGeom prst="rect">
              <a:avLst/>
            </a:prstGeom>
            <a:noFill/>
            <a:ln>
              <a:noFill/>
            </a:ln>
          </p:spPr>
        </p:pic>
        <p:pic>
          <p:nvPicPr>
            <p:cNvPr id="113" name="Google Shape;113;p36"/>
            <p:cNvPicPr preferRelativeResize="0"/>
            <p:nvPr/>
          </p:nvPicPr>
          <p:blipFill rotWithShape="1">
            <a:blip r:embed="rId2">
              <a:alphaModFix amt="20000"/>
            </a:blip>
            <a:srcRect l="60063" t="10673" r="11953" b="6770"/>
            <a:stretch/>
          </p:blipFill>
          <p:spPr>
            <a:xfrm rot="5400000">
              <a:off x="8439135" y="3108523"/>
              <a:ext cx="1557867" cy="5947862"/>
            </a:xfrm>
            <a:prstGeom prst="rect">
              <a:avLst/>
            </a:prstGeom>
            <a:noFill/>
            <a:ln>
              <a:noFill/>
            </a:ln>
          </p:spPr>
        </p:pic>
      </p:grpSp>
      <p:sp>
        <p:nvSpPr>
          <p:cNvPr id="114" name="Google Shape;114;p36"/>
          <p:cNvSpPr txBox="1">
            <a:spLocks noGrp="1"/>
          </p:cNvSpPr>
          <p:nvPr>
            <p:ph type="title"/>
          </p:nvPr>
        </p:nvSpPr>
        <p:spPr>
          <a:xfrm>
            <a:off x="656022" y="365125"/>
            <a:ext cx="10820013"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accent4"/>
              </a:buClr>
              <a:buSzPts val="3600"/>
              <a:buFont typeface="Helvetica Neue"/>
              <a:buNone/>
              <a:defRPr sz="3600" b="1">
                <a:solidFill>
                  <a:schemeClr val="accent4"/>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15" name="Google Shape;115;p36"/>
          <p:cNvSpPr txBox="1">
            <a:spLocks noGrp="1"/>
          </p:cNvSpPr>
          <p:nvPr>
            <p:ph type="body" idx="1"/>
          </p:nvPr>
        </p:nvSpPr>
        <p:spPr>
          <a:xfrm>
            <a:off x="656022" y="1690688"/>
            <a:ext cx="10820015" cy="428625"/>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2"/>
              </a:buClr>
              <a:buSzPts val="2800"/>
              <a:buNone/>
              <a:defRPr b="1">
                <a:solidFill>
                  <a:schemeClr val="accent2"/>
                </a:solidFill>
              </a:defRPr>
            </a:lvl1pPr>
            <a:lvl2pPr marL="914400" lvl="1" indent="-381000" algn="l">
              <a:lnSpc>
                <a:spcPct val="90000"/>
              </a:lnSpc>
              <a:spcBef>
                <a:spcPts val="500"/>
              </a:spcBef>
              <a:spcAft>
                <a:spcPts val="0"/>
              </a:spcAft>
              <a:buClr>
                <a:schemeClr val="accent2"/>
              </a:buClr>
              <a:buSzPts val="2400"/>
              <a:buChar char="•"/>
              <a:defRPr/>
            </a:lvl2pPr>
            <a:lvl3pPr marL="1371600" lvl="2" indent="-355600" algn="l">
              <a:lnSpc>
                <a:spcPct val="90000"/>
              </a:lnSpc>
              <a:spcBef>
                <a:spcPts val="500"/>
              </a:spcBef>
              <a:spcAft>
                <a:spcPts val="0"/>
              </a:spcAft>
              <a:buClr>
                <a:schemeClr val="accent2"/>
              </a:buClr>
              <a:buSzPts val="2000"/>
              <a:buChar char="•"/>
              <a:defRPr/>
            </a:lvl3pPr>
            <a:lvl4pPr marL="1828800" lvl="3" indent="-342900" algn="l">
              <a:lnSpc>
                <a:spcPct val="90000"/>
              </a:lnSpc>
              <a:spcBef>
                <a:spcPts val="500"/>
              </a:spcBef>
              <a:spcAft>
                <a:spcPts val="0"/>
              </a:spcAft>
              <a:buClr>
                <a:schemeClr val="accent2"/>
              </a:buClr>
              <a:buSzPts val="1800"/>
              <a:buChar char="•"/>
              <a:defRPr/>
            </a:lvl4pPr>
            <a:lvl5pPr marL="2286000" lvl="4" indent="-342900" algn="l">
              <a:lnSpc>
                <a:spcPct val="90000"/>
              </a:lnSpc>
              <a:spcBef>
                <a:spcPts val="500"/>
              </a:spcBef>
              <a:spcAft>
                <a:spcPts val="0"/>
              </a:spcAft>
              <a:buClr>
                <a:schemeClr val="accent2"/>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16" name="Google Shape;116;p36"/>
          <p:cNvSpPr txBox="1">
            <a:spLocks noGrp="1"/>
          </p:cNvSpPr>
          <p:nvPr>
            <p:ph type="body" idx="2"/>
          </p:nvPr>
        </p:nvSpPr>
        <p:spPr>
          <a:xfrm>
            <a:off x="656021" y="2333625"/>
            <a:ext cx="10820015" cy="3729037"/>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2"/>
              </a:buClr>
              <a:buSzPts val="2800"/>
              <a:buChar char="•"/>
              <a:defRPr>
                <a:solidFill>
                  <a:schemeClr val="dk1"/>
                </a:solidFill>
              </a:defRPr>
            </a:lvl1pPr>
            <a:lvl2pPr marL="914400" lvl="1" indent="-381000" algn="l">
              <a:lnSpc>
                <a:spcPct val="90000"/>
              </a:lnSpc>
              <a:spcBef>
                <a:spcPts val="500"/>
              </a:spcBef>
              <a:spcAft>
                <a:spcPts val="0"/>
              </a:spcAft>
              <a:buClr>
                <a:schemeClr val="accent2"/>
              </a:buClr>
              <a:buSzPts val="2400"/>
              <a:buChar char="•"/>
              <a:defRPr>
                <a:solidFill>
                  <a:schemeClr val="dk1"/>
                </a:solidFill>
              </a:defRPr>
            </a:lvl2pPr>
            <a:lvl3pPr marL="1371600" lvl="2" indent="-355600" algn="l">
              <a:lnSpc>
                <a:spcPct val="90000"/>
              </a:lnSpc>
              <a:spcBef>
                <a:spcPts val="500"/>
              </a:spcBef>
              <a:spcAft>
                <a:spcPts val="0"/>
              </a:spcAft>
              <a:buClr>
                <a:schemeClr val="accent2"/>
              </a:buClr>
              <a:buSzPts val="2000"/>
              <a:buChar char="•"/>
              <a:defRPr>
                <a:solidFill>
                  <a:schemeClr val="dk1"/>
                </a:solidFill>
              </a:defRPr>
            </a:lvl3pPr>
            <a:lvl4pPr marL="1828800" lvl="3" indent="-342900" algn="l">
              <a:lnSpc>
                <a:spcPct val="90000"/>
              </a:lnSpc>
              <a:spcBef>
                <a:spcPts val="500"/>
              </a:spcBef>
              <a:spcAft>
                <a:spcPts val="0"/>
              </a:spcAft>
              <a:buClr>
                <a:schemeClr val="accent2"/>
              </a:buClr>
              <a:buSzPts val="1800"/>
              <a:buChar char="•"/>
              <a:defRPr>
                <a:solidFill>
                  <a:schemeClr val="dk1"/>
                </a:solidFill>
              </a:defRPr>
            </a:lvl4pPr>
            <a:lvl5pPr marL="2286000" lvl="4" indent="-342900" algn="l">
              <a:lnSpc>
                <a:spcPct val="90000"/>
              </a:lnSpc>
              <a:spcBef>
                <a:spcPts val="500"/>
              </a:spcBef>
              <a:spcAft>
                <a:spcPts val="0"/>
              </a:spcAft>
              <a:buClr>
                <a:schemeClr val="accent2"/>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Image &amp; Text - Blue">
  <p:cSld name="Image &amp; Text - Blue">
    <p:spTree>
      <p:nvGrpSpPr>
        <p:cNvPr id="1" name="Shape 117"/>
        <p:cNvGrpSpPr/>
        <p:nvPr/>
      </p:nvGrpSpPr>
      <p:grpSpPr>
        <a:xfrm>
          <a:off x="0" y="0"/>
          <a:ext cx="0" cy="0"/>
          <a:chOff x="0" y="0"/>
          <a:chExt cx="0" cy="0"/>
        </a:xfrm>
      </p:grpSpPr>
      <p:sp>
        <p:nvSpPr>
          <p:cNvPr id="118" name="Google Shape;118;p37"/>
          <p:cNvSpPr txBox="1">
            <a:spLocks noGrp="1"/>
          </p:cNvSpPr>
          <p:nvPr>
            <p:ph type="title"/>
          </p:nvPr>
        </p:nvSpPr>
        <p:spPr>
          <a:xfrm>
            <a:off x="4890099" y="257176"/>
            <a:ext cx="6943302"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accent1"/>
              </a:buClr>
              <a:buSzPts val="3200"/>
              <a:buFont typeface="Helvetica Neue"/>
              <a:buNone/>
              <a:defRPr sz="3200" b="1">
                <a:solidFill>
                  <a:schemeClr val="accen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cxnSp>
        <p:nvCxnSpPr>
          <p:cNvPr id="119" name="Google Shape;119;p37"/>
          <p:cNvCxnSpPr/>
          <p:nvPr/>
        </p:nvCxnSpPr>
        <p:spPr>
          <a:xfrm rot="10800000" flipH="1">
            <a:off x="5027117" y="1509236"/>
            <a:ext cx="6806284" cy="17612"/>
          </a:xfrm>
          <a:prstGeom prst="straightConnector1">
            <a:avLst/>
          </a:prstGeom>
          <a:noFill/>
          <a:ln w="9525" cap="flat" cmpd="sng">
            <a:solidFill>
              <a:schemeClr val="accent3"/>
            </a:solidFill>
            <a:prstDash val="solid"/>
            <a:miter lim="800000"/>
            <a:headEnd type="none" w="sm" len="sm"/>
            <a:tailEnd type="none" w="sm" len="sm"/>
          </a:ln>
        </p:spPr>
      </p:cxnSp>
      <p:sp>
        <p:nvSpPr>
          <p:cNvPr id="120" name="Google Shape;120;p37"/>
          <p:cNvSpPr/>
          <p:nvPr/>
        </p:nvSpPr>
        <p:spPr>
          <a:xfrm>
            <a:off x="9351335" y="1467293"/>
            <a:ext cx="2482066" cy="78223"/>
          </a:xfrm>
          <a:prstGeom prst="rect">
            <a:avLst/>
          </a:prstGeom>
          <a:solidFill>
            <a:schemeClr val="accent3"/>
          </a:solidFill>
          <a:ln w="12700" cap="flat" cmpd="sng">
            <a:solidFill>
              <a:schemeClr val="accent3"/>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Calibri"/>
              <a:ea typeface="Calibri"/>
              <a:cs typeface="Calibri"/>
              <a:sym typeface="Calibri"/>
            </a:endParaRPr>
          </a:p>
        </p:txBody>
      </p:sp>
      <p:sp>
        <p:nvSpPr>
          <p:cNvPr id="121" name="Google Shape;121;p37"/>
          <p:cNvSpPr>
            <a:spLocks noGrp="1"/>
          </p:cNvSpPr>
          <p:nvPr>
            <p:ph type="pic" idx="2"/>
          </p:nvPr>
        </p:nvSpPr>
        <p:spPr>
          <a:xfrm>
            <a:off x="0" y="0"/>
            <a:ext cx="4340225" cy="6858000"/>
          </a:xfrm>
          <a:prstGeom prst="rect">
            <a:avLst/>
          </a:prstGeom>
          <a:noFill/>
          <a:ln>
            <a:noFill/>
          </a:ln>
        </p:spPr>
      </p:sp>
      <p:sp>
        <p:nvSpPr>
          <p:cNvPr id="122" name="Google Shape;122;p37"/>
          <p:cNvSpPr txBox="1">
            <a:spLocks noGrp="1"/>
          </p:cNvSpPr>
          <p:nvPr>
            <p:ph type="body" idx="1"/>
          </p:nvPr>
        </p:nvSpPr>
        <p:spPr>
          <a:xfrm>
            <a:off x="4890100" y="1907476"/>
            <a:ext cx="6943302" cy="4493324"/>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1"/>
              </a:buClr>
              <a:buSzPts val="2800"/>
              <a:buChar char="•"/>
              <a:defRPr>
                <a:solidFill>
                  <a:schemeClr val="dk1"/>
                </a:solidFill>
              </a:defRPr>
            </a:lvl1pPr>
            <a:lvl2pPr marL="914400" lvl="1" indent="-381000" algn="l">
              <a:lnSpc>
                <a:spcPct val="90000"/>
              </a:lnSpc>
              <a:spcBef>
                <a:spcPts val="500"/>
              </a:spcBef>
              <a:spcAft>
                <a:spcPts val="0"/>
              </a:spcAft>
              <a:buClr>
                <a:schemeClr val="accent1"/>
              </a:buClr>
              <a:buSzPts val="2400"/>
              <a:buChar char="•"/>
              <a:defRPr>
                <a:solidFill>
                  <a:schemeClr val="dk1"/>
                </a:solidFill>
              </a:defRPr>
            </a:lvl2pPr>
            <a:lvl3pPr marL="1371600" lvl="2" indent="-355600" algn="l">
              <a:lnSpc>
                <a:spcPct val="90000"/>
              </a:lnSpc>
              <a:spcBef>
                <a:spcPts val="500"/>
              </a:spcBef>
              <a:spcAft>
                <a:spcPts val="0"/>
              </a:spcAft>
              <a:buClr>
                <a:schemeClr val="accent1"/>
              </a:buClr>
              <a:buSzPts val="2000"/>
              <a:buChar char="•"/>
              <a:defRPr>
                <a:solidFill>
                  <a:schemeClr val="dk1"/>
                </a:solidFill>
              </a:defRPr>
            </a:lvl3pPr>
            <a:lvl4pPr marL="1828800" lvl="3" indent="-342900" algn="l">
              <a:lnSpc>
                <a:spcPct val="90000"/>
              </a:lnSpc>
              <a:spcBef>
                <a:spcPts val="500"/>
              </a:spcBef>
              <a:spcAft>
                <a:spcPts val="0"/>
              </a:spcAft>
              <a:buClr>
                <a:schemeClr val="accent1"/>
              </a:buClr>
              <a:buSzPts val="1800"/>
              <a:buChar char="•"/>
              <a:defRPr>
                <a:solidFill>
                  <a:schemeClr val="dk1"/>
                </a:solidFill>
              </a:defRPr>
            </a:lvl4pPr>
            <a:lvl5pPr marL="2286000" lvl="4" indent="-342900" algn="l">
              <a:lnSpc>
                <a:spcPct val="90000"/>
              </a:lnSpc>
              <a:spcBef>
                <a:spcPts val="500"/>
              </a:spcBef>
              <a:spcAft>
                <a:spcPts val="0"/>
              </a:spcAft>
              <a:buClr>
                <a:schemeClr val="accent1"/>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Image &amp; Text - Purple">
  <p:cSld name="Image &amp; Text - Purple">
    <p:spTree>
      <p:nvGrpSpPr>
        <p:cNvPr id="1" name="Shape 123"/>
        <p:cNvGrpSpPr/>
        <p:nvPr/>
      </p:nvGrpSpPr>
      <p:grpSpPr>
        <a:xfrm>
          <a:off x="0" y="0"/>
          <a:ext cx="0" cy="0"/>
          <a:chOff x="0" y="0"/>
          <a:chExt cx="0" cy="0"/>
        </a:xfrm>
      </p:grpSpPr>
      <p:sp>
        <p:nvSpPr>
          <p:cNvPr id="124" name="Google Shape;124;p38"/>
          <p:cNvSpPr txBox="1">
            <a:spLocks noGrp="1"/>
          </p:cNvSpPr>
          <p:nvPr>
            <p:ph type="title"/>
          </p:nvPr>
        </p:nvSpPr>
        <p:spPr>
          <a:xfrm>
            <a:off x="4890099" y="257176"/>
            <a:ext cx="6943302"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accent3"/>
              </a:buClr>
              <a:buSzPts val="3200"/>
              <a:buFont typeface="Helvetica Neue"/>
              <a:buNone/>
              <a:defRPr sz="3200" b="1">
                <a:solidFill>
                  <a:schemeClr val="accent3"/>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cxnSp>
        <p:nvCxnSpPr>
          <p:cNvPr id="125" name="Google Shape;125;p38"/>
          <p:cNvCxnSpPr/>
          <p:nvPr/>
        </p:nvCxnSpPr>
        <p:spPr>
          <a:xfrm rot="10800000" flipH="1">
            <a:off x="5027117" y="1509236"/>
            <a:ext cx="6806284" cy="17612"/>
          </a:xfrm>
          <a:prstGeom prst="straightConnector1">
            <a:avLst/>
          </a:prstGeom>
          <a:noFill/>
          <a:ln w="9525" cap="flat" cmpd="sng">
            <a:solidFill>
              <a:schemeClr val="accent1"/>
            </a:solidFill>
            <a:prstDash val="solid"/>
            <a:miter lim="800000"/>
            <a:headEnd type="none" w="sm" len="sm"/>
            <a:tailEnd type="none" w="sm" len="sm"/>
          </a:ln>
        </p:spPr>
      </p:cxnSp>
      <p:sp>
        <p:nvSpPr>
          <p:cNvPr id="126" name="Google Shape;126;p38"/>
          <p:cNvSpPr/>
          <p:nvPr/>
        </p:nvSpPr>
        <p:spPr>
          <a:xfrm>
            <a:off x="9351335" y="1467293"/>
            <a:ext cx="2482066" cy="78223"/>
          </a:xfrm>
          <a:prstGeom prst="rect">
            <a:avLst/>
          </a:prstGeom>
          <a:solidFill>
            <a:schemeClr val="accent1"/>
          </a:solidFill>
          <a:ln w="12700" cap="flat" cmpd="sng">
            <a:solidFill>
              <a:schemeClr val="accen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Calibri"/>
              <a:ea typeface="Calibri"/>
              <a:cs typeface="Calibri"/>
              <a:sym typeface="Calibri"/>
            </a:endParaRPr>
          </a:p>
        </p:txBody>
      </p:sp>
      <p:sp>
        <p:nvSpPr>
          <p:cNvPr id="127" name="Google Shape;127;p38"/>
          <p:cNvSpPr>
            <a:spLocks noGrp="1"/>
          </p:cNvSpPr>
          <p:nvPr>
            <p:ph type="pic" idx="2"/>
          </p:nvPr>
        </p:nvSpPr>
        <p:spPr>
          <a:xfrm>
            <a:off x="0" y="0"/>
            <a:ext cx="4340225" cy="6858000"/>
          </a:xfrm>
          <a:prstGeom prst="rect">
            <a:avLst/>
          </a:prstGeom>
          <a:noFill/>
          <a:ln>
            <a:noFill/>
          </a:ln>
        </p:spPr>
      </p:sp>
      <p:sp>
        <p:nvSpPr>
          <p:cNvPr id="128" name="Google Shape;128;p38"/>
          <p:cNvSpPr txBox="1">
            <a:spLocks noGrp="1"/>
          </p:cNvSpPr>
          <p:nvPr>
            <p:ph type="body" idx="1"/>
          </p:nvPr>
        </p:nvSpPr>
        <p:spPr>
          <a:xfrm>
            <a:off x="4890100" y="1907476"/>
            <a:ext cx="6943302" cy="4493324"/>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3"/>
              </a:buClr>
              <a:buSzPts val="2800"/>
              <a:buChar char="•"/>
              <a:defRPr>
                <a:solidFill>
                  <a:schemeClr val="dk1"/>
                </a:solidFill>
              </a:defRPr>
            </a:lvl1pPr>
            <a:lvl2pPr marL="914400" lvl="1" indent="-381000" algn="l">
              <a:lnSpc>
                <a:spcPct val="90000"/>
              </a:lnSpc>
              <a:spcBef>
                <a:spcPts val="500"/>
              </a:spcBef>
              <a:spcAft>
                <a:spcPts val="0"/>
              </a:spcAft>
              <a:buClr>
                <a:schemeClr val="accent3"/>
              </a:buClr>
              <a:buSzPts val="2400"/>
              <a:buChar char="•"/>
              <a:defRPr>
                <a:solidFill>
                  <a:schemeClr val="dk1"/>
                </a:solidFill>
              </a:defRPr>
            </a:lvl2pPr>
            <a:lvl3pPr marL="1371600" lvl="2" indent="-355600" algn="l">
              <a:lnSpc>
                <a:spcPct val="90000"/>
              </a:lnSpc>
              <a:spcBef>
                <a:spcPts val="500"/>
              </a:spcBef>
              <a:spcAft>
                <a:spcPts val="0"/>
              </a:spcAft>
              <a:buClr>
                <a:schemeClr val="accent3"/>
              </a:buClr>
              <a:buSzPts val="2000"/>
              <a:buChar char="•"/>
              <a:defRPr>
                <a:solidFill>
                  <a:schemeClr val="dk1"/>
                </a:solidFill>
              </a:defRPr>
            </a:lvl3pPr>
            <a:lvl4pPr marL="1828800" lvl="3" indent="-342900" algn="l">
              <a:lnSpc>
                <a:spcPct val="90000"/>
              </a:lnSpc>
              <a:spcBef>
                <a:spcPts val="500"/>
              </a:spcBef>
              <a:spcAft>
                <a:spcPts val="0"/>
              </a:spcAft>
              <a:buClr>
                <a:schemeClr val="accent3"/>
              </a:buClr>
              <a:buSzPts val="1800"/>
              <a:buChar char="•"/>
              <a:defRPr>
                <a:solidFill>
                  <a:schemeClr val="dk1"/>
                </a:solidFill>
              </a:defRPr>
            </a:lvl4pPr>
            <a:lvl5pPr marL="2286000" lvl="4" indent="-342900" algn="l">
              <a:lnSpc>
                <a:spcPct val="90000"/>
              </a:lnSpc>
              <a:spcBef>
                <a:spcPts val="500"/>
              </a:spcBef>
              <a:spcAft>
                <a:spcPts val="0"/>
              </a:spcAft>
              <a:buClr>
                <a:schemeClr val="accent3"/>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Cover - Blue Background">
  <p:cSld name="Cover - Blue Background">
    <p:bg>
      <p:bgPr>
        <a:blipFill>
          <a:blip r:embed="rId2">
            <a:alphaModFix/>
          </a:blip>
          <a:stretch>
            <a:fillRect/>
          </a:stretch>
        </a:blipFill>
        <a:effectLst/>
      </p:bgPr>
    </p:bg>
    <p:spTree>
      <p:nvGrpSpPr>
        <p:cNvPr id="1" name="Shape 17"/>
        <p:cNvGrpSpPr/>
        <p:nvPr/>
      </p:nvGrpSpPr>
      <p:grpSpPr>
        <a:xfrm>
          <a:off x="0" y="0"/>
          <a:ext cx="0" cy="0"/>
          <a:chOff x="0" y="0"/>
          <a:chExt cx="0" cy="0"/>
        </a:xfrm>
      </p:grpSpPr>
      <p:sp>
        <p:nvSpPr>
          <p:cNvPr id="18" name="Google Shape;18;p21"/>
          <p:cNvSpPr/>
          <p:nvPr/>
        </p:nvSpPr>
        <p:spPr>
          <a:xfrm>
            <a:off x="0" y="0"/>
            <a:ext cx="12192000" cy="6858000"/>
          </a:xfrm>
          <a:prstGeom prst="rect">
            <a:avLst/>
          </a:prstGeom>
          <a:solidFill>
            <a:srgbClr val="026794">
              <a:alpha val="74901"/>
            </a:srgb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dirty="0">
              <a:solidFill>
                <a:schemeClr val="lt1"/>
              </a:solidFill>
              <a:latin typeface="Calibri"/>
              <a:ea typeface="Calibri"/>
              <a:cs typeface="Calibri"/>
              <a:sym typeface="Calibri"/>
            </a:endParaRPr>
          </a:p>
        </p:txBody>
      </p:sp>
      <p:sp>
        <p:nvSpPr>
          <p:cNvPr id="19" name="Google Shape;19;p21"/>
          <p:cNvSpPr txBox="1">
            <a:spLocks noGrp="1"/>
          </p:cNvSpPr>
          <p:nvPr>
            <p:ph type="body" idx="1"/>
          </p:nvPr>
        </p:nvSpPr>
        <p:spPr>
          <a:xfrm>
            <a:off x="1828007" y="2076693"/>
            <a:ext cx="8535987" cy="627939"/>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chemeClr val="lt1"/>
              </a:buClr>
              <a:buSzPts val="2800"/>
              <a:buNone/>
              <a:defRPr sz="2800" b="1" i="0">
                <a:solidFill>
                  <a:schemeClr val="lt1"/>
                </a:solidFill>
                <a:latin typeface="Helvetica Neue"/>
                <a:ea typeface="Helvetica Neue"/>
                <a:cs typeface="Helvetica Neue"/>
                <a:sym typeface="Helvetica Neue"/>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0" name="Google Shape;20;p21"/>
          <p:cNvSpPr txBox="1">
            <a:spLocks noGrp="1"/>
          </p:cNvSpPr>
          <p:nvPr>
            <p:ph type="body" idx="2"/>
          </p:nvPr>
        </p:nvSpPr>
        <p:spPr>
          <a:xfrm>
            <a:off x="1754188" y="3051922"/>
            <a:ext cx="8683625" cy="1455738"/>
          </a:xfrm>
          <a:prstGeom prst="rect">
            <a:avLst/>
          </a:prstGeom>
          <a:noFill/>
          <a:ln>
            <a:noFill/>
          </a:ln>
        </p:spPr>
        <p:txBody>
          <a:bodyPr spcFirstLastPara="1" wrap="square" lIns="91425" tIns="45700" rIns="91425" bIns="45700" anchor="t" anchorCtr="0">
            <a:noAutofit/>
          </a:bodyPr>
          <a:lstStyle>
            <a:lvl1pPr marL="457200" lvl="0" indent="-228600" algn="ctr">
              <a:lnSpc>
                <a:spcPct val="90000"/>
              </a:lnSpc>
              <a:spcBef>
                <a:spcPts val="1000"/>
              </a:spcBef>
              <a:spcAft>
                <a:spcPts val="0"/>
              </a:spcAft>
              <a:buClr>
                <a:schemeClr val="lt1"/>
              </a:buClr>
              <a:buSzPts val="2800"/>
              <a:buNone/>
              <a:defRPr sz="2800">
                <a:solidFill>
                  <a:schemeClr val="lt1"/>
                </a:solidFill>
                <a:latin typeface="Helvetica Neue"/>
                <a:ea typeface="Helvetica Neue"/>
                <a:cs typeface="Helvetica Neue"/>
                <a:sym typeface="Helvetica Neue"/>
              </a:defRPr>
            </a:lvl1pPr>
            <a:lvl2pPr marL="914400" lvl="1"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2pPr>
            <a:lvl3pPr marL="1371600" lvl="2"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3pPr>
            <a:lvl4pPr marL="1828800" lvl="3"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4pPr>
            <a:lvl5pPr marL="2286000" lvl="4"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1" name="Google Shape;21;p21"/>
          <p:cNvSpPr/>
          <p:nvPr/>
        </p:nvSpPr>
        <p:spPr>
          <a:xfrm>
            <a:off x="5083215" y="2704632"/>
            <a:ext cx="2025570" cy="119131"/>
          </a:xfrm>
          <a:prstGeom prst="rect">
            <a:avLst/>
          </a:prstGeom>
          <a:solidFill>
            <a:srgbClr val="97467D"/>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dirty="0">
              <a:solidFill>
                <a:srgbClr val="405E79"/>
              </a:solidFill>
              <a:latin typeface="Calibri"/>
              <a:ea typeface="Calibri"/>
              <a:cs typeface="Calibri"/>
              <a:sym typeface="Calibri"/>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Image &amp; Text - Teal">
  <p:cSld name="Image &amp; Text - Teal">
    <p:spTree>
      <p:nvGrpSpPr>
        <p:cNvPr id="1" name="Shape 129"/>
        <p:cNvGrpSpPr/>
        <p:nvPr/>
      </p:nvGrpSpPr>
      <p:grpSpPr>
        <a:xfrm>
          <a:off x="0" y="0"/>
          <a:ext cx="0" cy="0"/>
          <a:chOff x="0" y="0"/>
          <a:chExt cx="0" cy="0"/>
        </a:xfrm>
      </p:grpSpPr>
      <p:sp>
        <p:nvSpPr>
          <p:cNvPr id="130" name="Google Shape;130;p39"/>
          <p:cNvSpPr txBox="1">
            <a:spLocks noGrp="1"/>
          </p:cNvSpPr>
          <p:nvPr>
            <p:ph type="title"/>
          </p:nvPr>
        </p:nvSpPr>
        <p:spPr>
          <a:xfrm>
            <a:off x="4890099" y="257176"/>
            <a:ext cx="6943302"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accent5"/>
              </a:buClr>
              <a:buSzPts val="3200"/>
              <a:buFont typeface="Helvetica Neue"/>
              <a:buNone/>
              <a:defRPr sz="3200" b="1">
                <a:solidFill>
                  <a:schemeClr val="accent5"/>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cxnSp>
        <p:nvCxnSpPr>
          <p:cNvPr id="131" name="Google Shape;131;p39"/>
          <p:cNvCxnSpPr/>
          <p:nvPr/>
        </p:nvCxnSpPr>
        <p:spPr>
          <a:xfrm rot="10800000" flipH="1">
            <a:off x="5027117" y="1509236"/>
            <a:ext cx="6806284" cy="17612"/>
          </a:xfrm>
          <a:prstGeom prst="straightConnector1">
            <a:avLst/>
          </a:prstGeom>
          <a:noFill/>
          <a:ln w="9525" cap="flat" cmpd="sng">
            <a:solidFill>
              <a:schemeClr val="accent6"/>
            </a:solidFill>
            <a:prstDash val="solid"/>
            <a:miter lim="800000"/>
            <a:headEnd type="none" w="sm" len="sm"/>
            <a:tailEnd type="none" w="sm" len="sm"/>
          </a:ln>
        </p:spPr>
      </p:cxnSp>
      <p:sp>
        <p:nvSpPr>
          <p:cNvPr id="132" name="Google Shape;132;p39"/>
          <p:cNvSpPr/>
          <p:nvPr/>
        </p:nvSpPr>
        <p:spPr>
          <a:xfrm>
            <a:off x="9351335" y="1467293"/>
            <a:ext cx="2482066" cy="78223"/>
          </a:xfrm>
          <a:prstGeom prst="rect">
            <a:avLst/>
          </a:prstGeom>
          <a:solidFill>
            <a:schemeClr val="accent6"/>
          </a:solidFill>
          <a:ln w="12700" cap="flat" cmpd="sng">
            <a:solidFill>
              <a:schemeClr val="accent6"/>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Calibri"/>
              <a:ea typeface="Calibri"/>
              <a:cs typeface="Calibri"/>
              <a:sym typeface="Calibri"/>
            </a:endParaRPr>
          </a:p>
        </p:txBody>
      </p:sp>
      <p:sp>
        <p:nvSpPr>
          <p:cNvPr id="133" name="Google Shape;133;p39"/>
          <p:cNvSpPr>
            <a:spLocks noGrp="1"/>
          </p:cNvSpPr>
          <p:nvPr>
            <p:ph type="pic" idx="2"/>
          </p:nvPr>
        </p:nvSpPr>
        <p:spPr>
          <a:xfrm>
            <a:off x="0" y="0"/>
            <a:ext cx="4340225" cy="6858000"/>
          </a:xfrm>
          <a:prstGeom prst="rect">
            <a:avLst/>
          </a:prstGeom>
          <a:noFill/>
          <a:ln>
            <a:noFill/>
          </a:ln>
        </p:spPr>
      </p:sp>
      <p:sp>
        <p:nvSpPr>
          <p:cNvPr id="134" name="Google Shape;134;p39"/>
          <p:cNvSpPr txBox="1">
            <a:spLocks noGrp="1"/>
          </p:cNvSpPr>
          <p:nvPr>
            <p:ph type="body" idx="1"/>
          </p:nvPr>
        </p:nvSpPr>
        <p:spPr>
          <a:xfrm>
            <a:off x="4890100" y="1907476"/>
            <a:ext cx="6943302" cy="4493324"/>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5"/>
              </a:buClr>
              <a:buSzPts val="2800"/>
              <a:buChar char="•"/>
              <a:defRPr>
                <a:solidFill>
                  <a:schemeClr val="dk1"/>
                </a:solidFill>
              </a:defRPr>
            </a:lvl1pPr>
            <a:lvl2pPr marL="914400" lvl="1" indent="-381000" algn="l">
              <a:lnSpc>
                <a:spcPct val="90000"/>
              </a:lnSpc>
              <a:spcBef>
                <a:spcPts val="500"/>
              </a:spcBef>
              <a:spcAft>
                <a:spcPts val="0"/>
              </a:spcAft>
              <a:buClr>
                <a:schemeClr val="accent5"/>
              </a:buClr>
              <a:buSzPts val="2400"/>
              <a:buChar char="•"/>
              <a:defRPr>
                <a:solidFill>
                  <a:schemeClr val="dk1"/>
                </a:solidFill>
              </a:defRPr>
            </a:lvl2pPr>
            <a:lvl3pPr marL="1371600" lvl="2" indent="-355600" algn="l">
              <a:lnSpc>
                <a:spcPct val="90000"/>
              </a:lnSpc>
              <a:spcBef>
                <a:spcPts val="500"/>
              </a:spcBef>
              <a:spcAft>
                <a:spcPts val="0"/>
              </a:spcAft>
              <a:buClr>
                <a:schemeClr val="accent5"/>
              </a:buClr>
              <a:buSzPts val="2000"/>
              <a:buChar char="•"/>
              <a:defRPr>
                <a:solidFill>
                  <a:schemeClr val="dk1"/>
                </a:solidFill>
              </a:defRPr>
            </a:lvl3pPr>
            <a:lvl4pPr marL="1828800" lvl="3" indent="-342900" algn="l">
              <a:lnSpc>
                <a:spcPct val="90000"/>
              </a:lnSpc>
              <a:spcBef>
                <a:spcPts val="500"/>
              </a:spcBef>
              <a:spcAft>
                <a:spcPts val="0"/>
              </a:spcAft>
              <a:buClr>
                <a:schemeClr val="accent5"/>
              </a:buClr>
              <a:buSzPts val="1800"/>
              <a:buChar char="•"/>
              <a:defRPr>
                <a:solidFill>
                  <a:schemeClr val="dk1"/>
                </a:solidFill>
              </a:defRPr>
            </a:lvl4pPr>
            <a:lvl5pPr marL="2286000" lvl="4" indent="-342900" algn="l">
              <a:lnSpc>
                <a:spcPct val="90000"/>
              </a:lnSpc>
              <a:spcBef>
                <a:spcPts val="500"/>
              </a:spcBef>
              <a:spcAft>
                <a:spcPts val="0"/>
              </a:spcAft>
              <a:buClr>
                <a:schemeClr val="accent5"/>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Image &amp; Text - Green">
  <p:cSld name="Image &amp; Text - Green">
    <p:spTree>
      <p:nvGrpSpPr>
        <p:cNvPr id="1" name="Shape 135"/>
        <p:cNvGrpSpPr/>
        <p:nvPr/>
      </p:nvGrpSpPr>
      <p:grpSpPr>
        <a:xfrm>
          <a:off x="0" y="0"/>
          <a:ext cx="0" cy="0"/>
          <a:chOff x="0" y="0"/>
          <a:chExt cx="0" cy="0"/>
        </a:xfrm>
      </p:grpSpPr>
      <p:sp>
        <p:nvSpPr>
          <p:cNvPr id="136" name="Google Shape;136;p40"/>
          <p:cNvSpPr txBox="1">
            <a:spLocks noGrp="1"/>
          </p:cNvSpPr>
          <p:nvPr>
            <p:ph type="title"/>
          </p:nvPr>
        </p:nvSpPr>
        <p:spPr>
          <a:xfrm>
            <a:off x="4890099" y="257176"/>
            <a:ext cx="6943302"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accent4"/>
              </a:buClr>
              <a:buSzPts val="3200"/>
              <a:buFont typeface="Helvetica Neue"/>
              <a:buNone/>
              <a:defRPr sz="3200" b="1">
                <a:solidFill>
                  <a:schemeClr val="accent4"/>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cxnSp>
        <p:nvCxnSpPr>
          <p:cNvPr id="137" name="Google Shape;137;p40"/>
          <p:cNvCxnSpPr/>
          <p:nvPr/>
        </p:nvCxnSpPr>
        <p:spPr>
          <a:xfrm rot="10800000" flipH="1">
            <a:off x="5027117" y="1509236"/>
            <a:ext cx="6806284" cy="17612"/>
          </a:xfrm>
          <a:prstGeom prst="straightConnector1">
            <a:avLst/>
          </a:prstGeom>
          <a:noFill/>
          <a:ln w="9525" cap="flat" cmpd="sng">
            <a:solidFill>
              <a:schemeClr val="accent4"/>
            </a:solidFill>
            <a:prstDash val="solid"/>
            <a:miter lim="800000"/>
            <a:headEnd type="none" w="sm" len="sm"/>
            <a:tailEnd type="none" w="sm" len="sm"/>
          </a:ln>
        </p:spPr>
      </p:cxnSp>
      <p:sp>
        <p:nvSpPr>
          <p:cNvPr id="138" name="Google Shape;138;p40"/>
          <p:cNvSpPr/>
          <p:nvPr/>
        </p:nvSpPr>
        <p:spPr>
          <a:xfrm>
            <a:off x="9351335" y="1467293"/>
            <a:ext cx="2482066" cy="78223"/>
          </a:xfrm>
          <a:prstGeom prst="rect">
            <a:avLst/>
          </a:prstGeom>
          <a:solidFill>
            <a:schemeClr val="accent4"/>
          </a:solidFill>
          <a:ln w="12700" cap="flat" cmpd="sng">
            <a:solidFill>
              <a:schemeClr val="accent4"/>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Calibri"/>
              <a:ea typeface="Calibri"/>
              <a:cs typeface="Calibri"/>
              <a:sym typeface="Calibri"/>
            </a:endParaRPr>
          </a:p>
        </p:txBody>
      </p:sp>
      <p:sp>
        <p:nvSpPr>
          <p:cNvPr id="139" name="Google Shape;139;p40"/>
          <p:cNvSpPr>
            <a:spLocks noGrp="1"/>
          </p:cNvSpPr>
          <p:nvPr>
            <p:ph type="pic" idx="2"/>
          </p:nvPr>
        </p:nvSpPr>
        <p:spPr>
          <a:xfrm>
            <a:off x="0" y="0"/>
            <a:ext cx="4340225" cy="6858000"/>
          </a:xfrm>
          <a:prstGeom prst="rect">
            <a:avLst/>
          </a:prstGeom>
          <a:noFill/>
          <a:ln>
            <a:noFill/>
          </a:ln>
        </p:spPr>
      </p:sp>
      <p:sp>
        <p:nvSpPr>
          <p:cNvPr id="140" name="Google Shape;140;p40"/>
          <p:cNvSpPr txBox="1">
            <a:spLocks noGrp="1"/>
          </p:cNvSpPr>
          <p:nvPr>
            <p:ph type="body" idx="1"/>
          </p:nvPr>
        </p:nvSpPr>
        <p:spPr>
          <a:xfrm>
            <a:off x="4890100" y="1907476"/>
            <a:ext cx="6943302" cy="4493324"/>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2"/>
              </a:buClr>
              <a:buSzPts val="2800"/>
              <a:buChar char="•"/>
              <a:defRPr>
                <a:solidFill>
                  <a:schemeClr val="dk1"/>
                </a:solidFill>
              </a:defRPr>
            </a:lvl1pPr>
            <a:lvl2pPr marL="914400" lvl="1" indent="-381000" algn="l">
              <a:lnSpc>
                <a:spcPct val="90000"/>
              </a:lnSpc>
              <a:spcBef>
                <a:spcPts val="500"/>
              </a:spcBef>
              <a:spcAft>
                <a:spcPts val="0"/>
              </a:spcAft>
              <a:buClr>
                <a:schemeClr val="accent2"/>
              </a:buClr>
              <a:buSzPts val="2400"/>
              <a:buChar char="•"/>
              <a:defRPr>
                <a:solidFill>
                  <a:schemeClr val="dk1"/>
                </a:solidFill>
              </a:defRPr>
            </a:lvl2pPr>
            <a:lvl3pPr marL="1371600" lvl="2" indent="-355600" algn="l">
              <a:lnSpc>
                <a:spcPct val="90000"/>
              </a:lnSpc>
              <a:spcBef>
                <a:spcPts val="500"/>
              </a:spcBef>
              <a:spcAft>
                <a:spcPts val="0"/>
              </a:spcAft>
              <a:buClr>
                <a:schemeClr val="accent2"/>
              </a:buClr>
              <a:buSzPts val="2000"/>
              <a:buChar char="•"/>
              <a:defRPr>
                <a:solidFill>
                  <a:schemeClr val="dk1"/>
                </a:solidFill>
              </a:defRPr>
            </a:lvl3pPr>
            <a:lvl4pPr marL="1828800" lvl="3" indent="-342900" algn="l">
              <a:lnSpc>
                <a:spcPct val="90000"/>
              </a:lnSpc>
              <a:spcBef>
                <a:spcPts val="500"/>
              </a:spcBef>
              <a:spcAft>
                <a:spcPts val="0"/>
              </a:spcAft>
              <a:buClr>
                <a:schemeClr val="accent2"/>
              </a:buClr>
              <a:buSzPts val="1800"/>
              <a:buChar char="•"/>
              <a:defRPr>
                <a:solidFill>
                  <a:schemeClr val="dk1"/>
                </a:solidFill>
              </a:defRPr>
            </a:lvl4pPr>
            <a:lvl5pPr marL="2286000" lvl="4" indent="-342900" algn="l">
              <a:lnSpc>
                <a:spcPct val="90000"/>
              </a:lnSpc>
              <a:spcBef>
                <a:spcPts val="500"/>
              </a:spcBef>
              <a:spcAft>
                <a:spcPts val="0"/>
              </a:spcAft>
              <a:buClr>
                <a:schemeClr val="accent2"/>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Title &amp; Two Column - Blue">
  <p:cSld name="Title &amp; Two Column - Blue">
    <p:spTree>
      <p:nvGrpSpPr>
        <p:cNvPr id="1" name="Shape 141"/>
        <p:cNvGrpSpPr/>
        <p:nvPr/>
      </p:nvGrpSpPr>
      <p:grpSpPr>
        <a:xfrm>
          <a:off x="0" y="0"/>
          <a:ext cx="0" cy="0"/>
          <a:chOff x="0" y="0"/>
          <a:chExt cx="0" cy="0"/>
        </a:xfrm>
      </p:grpSpPr>
      <p:sp>
        <p:nvSpPr>
          <p:cNvPr id="142" name="Google Shape;142;p41"/>
          <p:cNvSpPr/>
          <p:nvPr/>
        </p:nvSpPr>
        <p:spPr>
          <a:xfrm>
            <a:off x="0" y="0"/>
            <a:ext cx="12192000" cy="1609344"/>
          </a:xfrm>
          <a:prstGeom prst="rect">
            <a:avLst/>
          </a:prstGeom>
          <a:solidFill>
            <a:srgbClr val="016794"/>
          </a:solidFill>
          <a:ln w="12700" cap="flat" cmpd="sng">
            <a:solidFill>
              <a:srgbClr val="014766"/>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Calibri"/>
              <a:ea typeface="Calibri"/>
              <a:cs typeface="Calibri"/>
              <a:sym typeface="Calibri"/>
            </a:endParaRPr>
          </a:p>
        </p:txBody>
      </p:sp>
      <p:grpSp>
        <p:nvGrpSpPr>
          <p:cNvPr id="143" name="Google Shape;143;p41"/>
          <p:cNvGrpSpPr/>
          <p:nvPr/>
        </p:nvGrpSpPr>
        <p:grpSpPr>
          <a:xfrm>
            <a:off x="-208788" y="0"/>
            <a:ext cx="12609576" cy="2174490"/>
            <a:chOff x="0" y="5043119"/>
            <a:chExt cx="12192000" cy="1814883"/>
          </a:xfrm>
        </p:grpSpPr>
        <p:pic>
          <p:nvPicPr>
            <p:cNvPr id="144" name="Google Shape;144;p41"/>
            <p:cNvPicPr preferRelativeResize="0"/>
            <p:nvPr/>
          </p:nvPicPr>
          <p:blipFill rotWithShape="1">
            <a:blip r:embed="rId2">
              <a:alphaModFix amt="20000"/>
            </a:blip>
            <a:srcRect l="50000" t="7392" r="19089" b="9029"/>
            <a:stretch/>
          </p:blipFill>
          <p:spPr>
            <a:xfrm rot="5400000">
              <a:off x="2349106" y="2694015"/>
              <a:ext cx="1814881" cy="6513094"/>
            </a:xfrm>
            <a:prstGeom prst="rect">
              <a:avLst/>
            </a:prstGeom>
            <a:noFill/>
            <a:ln>
              <a:noFill/>
            </a:ln>
          </p:spPr>
        </p:pic>
        <p:pic>
          <p:nvPicPr>
            <p:cNvPr id="145" name="Google Shape;145;p41"/>
            <p:cNvPicPr preferRelativeResize="0"/>
            <p:nvPr/>
          </p:nvPicPr>
          <p:blipFill rotWithShape="1">
            <a:blip r:embed="rId2">
              <a:alphaModFix amt="20000"/>
            </a:blip>
            <a:srcRect l="54597" t="31445" r="16826" b="9029"/>
            <a:stretch/>
          </p:blipFill>
          <p:spPr>
            <a:xfrm rot="5400000">
              <a:off x="8435259" y="3077812"/>
              <a:ext cx="1791433" cy="5722047"/>
            </a:xfrm>
            <a:prstGeom prst="rect">
              <a:avLst/>
            </a:prstGeom>
            <a:noFill/>
            <a:ln>
              <a:noFill/>
            </a:ln>
          </p:spPr>
        </p:pic>
      </p:grpSp>
      <p:cxnSp>
        <p:nvCxnSpPr>
          <p:cNvPr id="146" name="Google Shape;146;p41"/>
          <p:cNvCxnSpPr/>
          <p:nvPr/>
        </p:nvCxnSpPr>
        <p:spPr>
          <a:xfrm>
            <a:off x="6125488" y="3178428"/>
            <a:ext cx="0" cy="3127254"/>
          </a:xfrm>
          <a:prstGeom prst="straightConnector1">
            <a:avLst/>
          </a:prstGeom>
          <a:noFill/>
          <a:ln w="9525" cap="flat" cmpd="sng">
            <a:solidFill>
              <a:srgbClr val="A5A5A5"/>
            </a:solidFill>
            <a:prstDash val="solid"/>
            <a:miter lim="800000"/>
            <a:headEnd type="none" w="sm" len="sm"/>
            <a:tailEnd type="none" w="sm" len="sm"/>
          </a:ln>
        </p:spPr>
      </p:cxnSp>
      <p:sp>
        <p:nvSpPr>
          <p:cNvPr id="147" name="Google Shape;147;p41"/>
          <p:cNvSpPr txBox="1">
            <a:spLocks noGrp="1"/>
          </p:cNvSpPr>
          <p:nvPr>
            <p:ph type="title"/>
          </p:nvPr>
        </p:nvSpPr>
        <p:spPr>
          <a:xfrm>
            <a:off x="656023" y="246594"/>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3600"/>
              <a:buFont typeface="Helvetica Neue"/>
              <a:buNone/>
              <a:defRPr sz="3600" b="1">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48" name="Google Shape;148;p41"/>
          <p:cNvSpPr txBox="1">
            <a:spLocks noGrp="1"/>
          </p:cNvSpPr>
          <p:nvPr>
            <p:ph type="body" idx="1"/>
          </p:nvPr>
        </p:nvSpPr>
        <p:spPr>
          <a:xfrm>
            <a:off x="656022" y="1903943"/>
            <a:ext cx="10820015" cy="500063"/>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3"/>
              </a:buClr>
              <a:buSzPts val="2800"/>
              <a:buNone/>
              <a:defRPr b="1">
                <a:solidFill>
                  <a:schemeClr val="accent3"/>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49" name="Google Shape;149;p41"/>
          <p:cNvSpPr txBox="1">
            <a:spLocks noGrp="1"/>
          </p:cNvSpPr>
          <p:nvPr>
            <p:ph type="body" idx="2"/>
          </p:nvPr>
        </p:nvSpPr>
        <p:spPr>
          <a:xfrm>
            <a:off x="656021" y="2479149"/>
            <a:ext cx="10820015" cy="521171"/>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3"/>
              </a:buClr>
              <a:buSzPts val="2400"/>
              <a:buNone/>
              <a:defRPr sz="2400">
                <a:solidFill>
                  <a:schemeClr val="dk1"/>
                </a:solidFill>
              </a:defRPr>
            </a:lvl1pPr>
            <a:lvl2pPr marL="914400" lvl="1" indent="-228600" algn="l">
              <a:lnSpc>
                <a:spcPct val="90000"/>
              </a:lnSpc>
              <a:spcBef>
                <a:spcPts val="500"/>
              </a:spcBef>
              <a:spcAft>
                <a:spcPts val="0"/>
              </a:spcAft>
              <a:buClr>
                <a:schemeClr val="accent3"/>
              </a:buClr>
              <a:buSzPts val="2400"/>
              <a:buNone/>
              <a:defRPr>
                <a:solidFill>
                  <a:schemeClr val="dk1"/>
                </a:solidFill>
              </a:defRPr>
            </a:lvl2pPr>
            <a:lvl3pPr marL="1371600" lvl="2" indent="-228600" algn="l">
              <a:lnSpc>
                <a:spcPct val="90000"/>
              </a:lnSpc>
              <a:spcBef>
                <a:spcPts val="500"/>
              </a:spcBef>
              <a:spcAft>
                <a:spcPts val="0"/>
              </a:spcAft>
              <a:buClr>
                <a:schemeClr val="accent3"/>
              </a:buClr>
              <a:buSzPts val="2000"/>
              <a:buNone/>
              <a:defRPr>
                <a:solidFill>
                  <a:schemeClr val="dk1"/>
                </a:solidFill>
              </a:defRPr>
            </a:lvl3pPr>
            <a:lvl4pPr marL="1828800" lvl="3" indent="-228600" algn="l">
              <a:lnSpc>
                <a:spcPct val="90000"/>
              </a:lnSpc>
              <a:spcBef>
                <a:spcPts val="500"/>
              </a:spcBef>
              <a:spcAft>
                <a:spcPts val="0"/>
              </a:spcAft>
              <a:buClr>
                <a:schemeClr val="accent3"/>
              </a:buClr>
              <a:buSzPts val="1800"/>
              <a:buNone/>
              <a:defRPr>
                <a:solidFill>
                  <a:schemeClr val="dk1"/>
                </a:solidFill>
              </a:defRPr>
            </a:lvl4pPr>
            <a:lvl5pPr marL="2286000" lvl="4" indent="-228600" algn="l">
              <a:lnSpc>
                <a:spcPct val="90000"/>
              </a:lnSpc>
              <a:spcBef>
                <a:spcPts val="500"/>
              </a:spcBef>
              <a:spcAft>
                <a:spcPts val="0"/>
              </a:spcAft>
              <a:buClr>
                <a:schemeClr val="accent3"/>
              </a:buClr>
              <a:buSzPts val="1800"/>
              <a:buNone/>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50" name="Google Shape;150;p41"/>
          <p:cNvSpPr txBox="1">
            <a:spLocks noGrp="1"/>
          </p:cNvSpPr>
          <p:nvPr>
            <p:ph type="body" idx="3"/>
          </p:nvPr>
        </p:nvSpPr>
        <p:spPr>
          <a:xfrm>
            <a:off x="656022" y="3358502"/>
            <a:ext cx="4661045" cy="60507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3"/>
              </a:buClr>
              <a:buSzPts val="2400"/>
              <a:buNone/>
              <a:defRPr sz="2400" b="1">
                <a:solidFill>
                  <a:schemeClr val="accent3"/>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51" name="Google Shape;151;p41"/>
          <p:cNvSpPr txBox="1">
            <a:spLocks noGrp="1"/>
          </p:cNvSpPr>
          <p:nvPr>
            <p:ph type="body" idx="4"/>
          </p:nvPr>
        </p:nvSpPr>
        <p:spPr>
          <a:xfrm>
            <a:off x="656022" y="4066959"/>
            <a:ext cx="4661046" cy="2238723"/>
          </a:xfrm>
          <a:prstGeom prst="rect">
            <a:avLst/>
          </a:prstGeom>
          <a:noFill/>
          <a:ln>
            <a:noFill/>
          </a:ln>
        </p:spPr>
        <p:txBody>
          <a:bodyPr spcFirstLastPara="1" wrap="square" lIns="91425" tIns="45700" rIns="91425" bIns="45700" anchor="t" anchorCtr="0">
            <a:normAutofit/>
          </a:bodyPr>
          <a:lstStyle>
            <a:lvl1pPr marL="457200" lvl="0" indent="-381000" algn="l">
              <a:lnSpc>
                <a:spcPct val="90000"/>
              </a:lnSpc>
              <a:spcBef>
                <a:spcPts val="1000"/>
              </a:spcBef>
              <a:spcAft>
                <a:spcPts val="0"/>
              </a:spcAft>
              <a:buClr>
                <a:schemeClr val="accent3"/>
              </a:buClr>
              <a:buSzPts val="2400"/>
              <a:buChar char="•"/>
              <a:defRPr sz="2400">
                <a:solidFill>
                  <a:schemeClr val="dk1"/>
                </a:solidFill>
              </a:defRPr>
            </a:lvl1pPr>
            <a:lvl2pPr marL="914400" lvl="1" indent="-381000" algn="l">
              <a:lnSpc>
                <a:spcPct val="90000"/>
              </a:lnSpc>
              <a:spcBef>
                <a:spcPts val="500"/>
              </a:spcBef>
              <a:spcAft>
                <a:spcPts val="0"/>
              </a:spcAft>
              <a:buClr>
                <a:schemeClr val="accent3"/>
              </a:buClr>
              <a:buSzPts val="2400"/>
              <a:buChar char="•"/>
              <a:defRPr sz="2400">
                <a:solidFill>
                  <a:schemeClr val="dk1"/>
                </a:solidFill>
              </a:defRPr>
            </a:lvl2pPr>
            <a:lvl3pPr marL="1371600" lvl="2" indent="-381000" algn="l">
              <a:lnSpc>
                <a:spcPct val="90000"/>
              </a:lnSpc>
              <a:spcBef>
                <a:spcPts val="500"/>
              </a:spcBef>
              <a:spcAft>
                <a:spcPts val="0"/>
              </a:spcAft>
              <a:buClr>
                <a:schemeClr val="accent3"/>
              </a:buClr>
              <a:buSzPts val="2400"/>
              <a:buChar char="•"/>
              <a:defRPr sz="2400">
                <a:solidFill>
                  <a:schemeClr val="dk1"/>
                </a:solidFill>
              </a:defRPr>
            </a:lvl3pPr>
            <a:lvl4pPr marL="1828800" lvl="3" indent="-381000" algn="l">
              <a:lnSpc>
                <a:spcPct val="90000"/>
              </a:lnSpc>
              <a:spcBef>
                <a:spcPts val="500"/>
              </a:spcBef>
              <a:spcAft>
                <a:spcPts val="0"/>
              </a:spcAft>
              <a:buClr>
                <a:schemeClr val="accent3"/>
              </a:buClr>
              <a:buSzPts val="2400"/>
              <a:buChar char="•"/>
              <a:defRPr sz="2400">
                <a:solidFill>
                  <a:schemeClr val="dk1"/>
                </a:solidFill>
              </a:defRPr>
            </a:lvl4pPr>
            <a:lvl5pPr marL="2286000" lvl="4" indent="-381000" algn="l">
              <a:lnSpc>
                <a:spcPct val="90000"/>
              </a:lnSpc>
              <a:spcBef>
                <a:spcPts val="500"/>
              </a:spcBef>
              <a:spcAft>
                <a:spcPts val="0"/>
              </a:spcAft>
              <a:buClr>
                <a:schemeClr val="accent3"/>
              </a:buClr>
              <a:buSzPts val="2400"/>
              <a:buChar char="•"/>
              <a:defRPr sz="2400">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52" name="Google Shape;152;p41"/>
          <p:cNvSpPr txBox="1">
            <a:spLocks noGrp="1"/>
          </p:cNvSpPr>
          <p:nvPr>
            <p:ph type="body" idx="5"/>
          </p:nvPr>
        </p:nvSpPr>
        <p:spPr>
          <a:xfrm>
            <a:off x="6814990" y="3358502"/>
            <a:ext cx="4661045" cy="60507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3"/>
              </a:buClr>
              <a:buSzPts val="2400"/>
              <a:buNone/>
              <a:defRPr sz="2400" b="1">
                <a:solidFill>
                  <a:schemeClr val="accent3"/>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53" name="Google Shape;153;p41"/>
          <p:cNvSpPr txBox="1">
            <a:spLocks noGrp="1"/>
          </p:cNvSpPr>
          <p:nvPr>
            <p:ph type="body" idx="6"/>
          </p:nvPr>
        </p:nvSpPr>
        <p:spPr>
          <a:xfrm>
            <a:off x="6814990" y="4066959"/>
            <a:ext cx="4661046" cy="2238723"/>
          </a:xfrm>
          <a:prstGeom prst="rect">
            <a:avLst/>
          </a:prstGeom>
          <a:noFill/>
          <a:ln>
            <a:noFill/>
          </a:ln>
        </p:spPr>
        <p:txBody>
          <a:bodyPr spcFirstLastPara="1" wrap="square" lIns="91425" tIns="45700" rIns="91425" bIns="45700" anchor="t" anchorCtr="0">
            <a:normAutofit/>
          </a:bodyPr>
          <a:lstStyle>
            <a:lvl1pPr marL="457200" lvl="0" indent="-381000" algn="l">
              <a:lnSpc>
                <a:spcPct val="90000"/>
              </a:lnSpc>
              <a:spcBef>
                <a:spcPts val="1000"/>
              </a:spcBef>
              <a:spcAft>
                <a:spcPts val="0"/>
              </a:spcAft>
              <a:buClr>
                <a:schemeClr val="accent3"/>
              </a:buClr>
              <a:buSzPts val="2400"/>
              <a:buChar char="•"/>
              <a:defRPr sz="2400">
                <a:solidFill>
                  <a:schemeClr val="dk1"/>
                </a:solidFill>
              </a:defRPr>
            </a:lvl1pPr>
            <a:lvl2pPr marL="914400" lvl="1" indent="-381000" algn="l">
              <a:lnSpc>
                <a:spcPct val="90000"/>
              </a:lnSpc>
              <a:spcBef>
                <a:spcPts val="500"/>
              </a:spcBef>
              <a:spcAft>
                <a:spcPts val="0"/>
              </a:spcAft>
              <a:buClr>
                <a:schemeClr val="accent3"/>
              </a:buClr>
              <a:buSzPts val="2400"/>
              <a:buChar char="•"/>
              <a:defRPr sz="2400">
                <a:solidFill>
                  <a:schemeClr val="dk1"/>
                </a:solidFill>
              </a:defRPr>
            </a:lvl2pPr>
            <a:lvl3pPr marL="1371600" lvl="2" indent="-381000" algn="l">
              <a:lnSpc>
                <a:spcPct val="90000"/>
              </a:lnSpc>
              <a:spcBef>
                <a:spcPts val="500"/>
              </a:spcBef>
              <a:spcAft>
                <a:spcPts val="0"/>
              </a:spcAft>
              <a:buClr>
                <a:schemeClr val="accent3"/>
              </a:buClr>
              <a:buSzPts val="2400"/>
              <a:buChar char="•"/>
              <a:defRPr sz="2400">
                <a:solidFill>
                  <a:schemeClr val="dk1"/>
                </a:solidFill>
              </a:defRPr>
            </a:lvl3pPr>
            <a:lvl4pPr marL="1828800" lvl="3" indent="-381000" algn="l">
              <a:lnSpc>
                <a:spcPct val="90000"/>
              </a:lnSpc>
              <a:spcBef>
                <a:spcPts val="500"/>
              </a:spcBef>
              <a:spcAft>
                <a:spcPts val="0"/>
              </a:spcAft>
              <a:buClr>
                <a:schemeClr val="accent3"/>
              </a:buClr>
              <a:buSzPts val="2400"/>
              <a:buChar char="•"/>
              <a:defRPr sz="2400">
                <a:solidFill>
                  <a:schemeClr val="dk1"/>
                </a:solidFill>
              </a:defRPr>
            </a:lvl4pPr>
            <a:lvl5pPr marL="2286000" lvl="4" indent="-381000" algn="l">
              <a:lnSpc>
                <a:spcPct val="90000"/>
              </a:lnSpc>
              <a:spcBef>
                <a:spcPts val="500"/>
              </a:spcBef>
              <a:spcAft>
                <a:spcPts val="0"/>
              </a:spcAft>
              <a:buClr>
                <a:schemeClr val="accent3"/>
              </a:buClr>
              <a:buSzPts val="2400"/>
              <a:buChar char="•"/>
              <a:defRPr sz="2400">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Title &amp; Two Column - Purple">
  <p:cSld name="Title &amp; Two Column - Purple">
    <p:spTree>
      <p:nvGrpSpPr>
        <p:cNvPr id="1" name="Shape 154"/>
        <p:cNvGrpSpPr/>
        <p:nvPr/>
      </p:nvGrpSpPr>
      <p:grpSpPr>
        <a:xfrm>
          <a:off x="0" y="0"/>
          <a:ext cx="0" cy="0"/>
          <a:chOff x="0" y="0"/>
          <a:chExt cx="0" cy="0"/>
        </a:xfrm>
      </p:grpSpPr>
      <p:sp>
        <p:nvSpPr>
          <p:cNvPr id="155" name="Google Shape;155;p42"/>
          <p:cNvSpPr/>
          <p:nvPr/>
        </p:nvSpPr>
        <p:spPr>
          <a:xfrm>
            <a:off x="0" y="0"/>
            <a:ext cx="12192000" cy="1609344"/>
          </a:xfrm>
          <a:prstGeom prst="rect">
            <a:avLst/>
          </a:prstGeom>
          <a:solidFill>
            <a:schemeClr val="accent3"/>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Calibri"/>
              <a:ea typeface="Calibri"/>
              <a:cs typeface="Calibri"/>
              <a:sym typeface="Calibri"/>
            </a:endParaRPr>
          </a:p>
        </p:txBody>
      </p:sp>
      <p:grpSp>
        <p:nvGrpSpPr>
          <p:cNvPr id="156" name="Google Shape;156;p42"/>
          <p:cNvGrpSpPr/>
          <p:nvPr/>
        </p:nvGrpSpPr>
        <p:grpSpPr>
          <a:xfrm>
            <a:off x="-208788" y="0"/>
            <a:ext cx="12609576" cy="2174490"/>
            <a:chOff x="0" y="5043119"/>
            <a:chExt cx="12192000" cy="1814883"/>
          </a:xfrm>
        </p:grpSpPr>
        <p:pic>
          <p:nvPicPr>
            <p:cNvPr id="157" name="Google Shape;157;p42"/>
            <p:cNvPicPr preferRelativeResize="0"/>
            <p:nvPr/>
          </p:nvPicPr>
          <p:blipFill rotWithShape="1">
            <a:blip r:embed="rId2">
              <a:alphaModFix amt="20000"/>
            </a:blip>
            <a:srcRect l="50000" t="7392" r="19089" b="9029"/>
            <a:stretch/>
          </p:blipFill>
          <p:spPr>
            <a:xfrm rot="5400000">
              <a:off x="2349106" y="2694015"/>
              <a:ext cx="1814881" cy="6513094"/>
            </a:xfrm>
            <a:prstGeom prst="rect">
              <a:avLst/>
            </a:prstGeom>
            <a:noFill/>
            <a:ln>
              <a:noFill/>
            </a:ln>
          </p:spPr>
        </p:pic>
        <p:pic>
          <p:nvPicPr>
            <p:cNvPr id="158" name="Google Shape;158;p42"/>
            <p:cNvPicPr preferRelativeResize="0"/>
            <p:nvPr/>
          </p:nvPicPr>
          <p:blipFill rotWithShape="1">
            <a:blip r:embed="rId2">
              <a:alphaModFix amt="20000"/>
            </a:blip>
            <a:srcRect l="54597" t="31445" r="16826" b="9029"/>
            <a:stretch/>
          </p:blipFill>
          <p:spPr>
            <a:xfrm rot="5400000">
              <a:off x="8435259" y="3077812"/>
              <a:ext cx="1791433" cy="5722047"/>
            </a:xfrm>
            <a:prstGeom prst="rect">
              <a:avLst/>
            </a:prstGeom>
            <a:noFill/>
            <a:ln>
              <a:noFill/>
            </a:ln>
          </p:spPr>
        </p:pic>
      </p:grpSp>
      <p:cxnSp>
        <p:nvCxnSpPr>
          <p:cNvPr id="159" name="Google Shape;159;p42"/>
          <p:cNvCxnSpPr/>
          <p:nvPr/>
        </p:nvCxnSpPr>
        <p:spPr>
          <a:xfrm>
            <a:off x="6125488" y="3178428"/>
            <a:ext cx="0" cy="3127254"/>
          </a:xfrm>
          <a:prstGeom prst="straightConnector1">
            <a:avLst/>
          </a:prstGeom>
          <a:noFill/>
          <a:ln w="9525" cap="flat" cmpd="sng">
            <a:solidFill>
              <a:srgbClr val="A5A5A5"/>
            </a:solidFill>
            <a:prstDash val="solid"/>
            <a:miter lim="800000"/>
            <a:headEnd type="none" w="sm" len="sm"/>
            <a:tailEnd type="none" w="sm" len="sm"/>
          </a:ln>
        </p:spPr>
      </p:cxnSp>
      <p:sp>
        <p:nvSpPr>
          <p:cNvPr id="160" name="Google Shape;160;p42"/>
          <p:cNvSpPr txBox="1">
            <a:spLocks noGrp="1"/>
          </p:cNvSpPr>
          <p:nvPr>
            <p:ph type="title"/>
          </p:nvPr>
        </p:nvSpPr>
        <p:spPr>
          <a:xfrm>
            <a:off x="656023" y="246594"/>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3600"/>
              <a:buFont typeface="Helvetica Neue"/>
              <a:buNone/>
              <a:defRPr sz="3600" b="1">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61" name="Google Shape;161;p42"/>
          <p:cNvSpPr txBox="1">
            <a:spLocks noGrp="1"/>
          </p:cNvSpPr>
          <p:nvPr>
            <p:ph type="body" idx="1"/>
          </p:nvPr>
        </p:nvSpPr>
        <p:spPr>
          <a:xfrm>
            <a:off x="656022" y="1903943"/>
            <a:ext cx="10820015" cy="500063"/>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1"/>
              </a:buClr>
              <a:buSzPts val="2800"/>
              <a:buNone/>
              <a:defRPr b="1">
                <a:solidFill>
                  <a:schemeClr val="accent1"/>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62" name="Google Shape;162;p42"/>
          <p:cNvSpPr txBox="1">
            <a:spLocks noGrp="1"/>
          </p:cNvSpPr>
          <p:nvPr>
            <p:ph type="body" idx="2"/>
          </p:nvPr>
        </p:nvSpPr>
        <p:spPr>
          <a:xfrm>
            <a:off x="656021" y="2479149"/>
            <a:ext cx="10820015" cy="521171"/>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3"/>
              </a:buClr>
              <a:buSzPts val="2400"/>
              <a:buNone/>
              <a:defRPr sz="2400">
                <a:solidFill>
                  <a:schemeClr val="dk1"/>
                </a:solidFill>
              </a:defRPr>
            </a:lvl1pPr>
            <a:lvl2pPr marL="914400" lvl="1" indent="-228600" algn="l">
              <a:lnSpc>
                <a:spcPct val="90000"/>
              </a:lnSpc>
              <a:spcBef>
                <a:spcPts val="500"/>
              </a:spcBef>
              <a:spcAft>
                <a:spcPts val="0"/>
              </a:spcAft>
              <a:buClr>
                <a:schemeClr val="accent3"/>
              </a:buClr>
              <a:buSzPts val="2400"/>
              <a:buNone/>
              <a:defRPr>
                <a:solidFill>
                  <a:schemeClr val="dk1"/>
                </a:solidFill>
              </a:defRPr>
            </a:lvl2pPr>
            <a:lvl3pPr marL="1371600" lvl="2" indent="-228600" algn="l">
              <a:lnSpc>
                <a:spcPct val="90000"/>
              </a:lnSpc>
              <a:spcBef>
                <a:spcPts val="500"/>
              </a:spcBef>
              <a:spcAft>
                <a:spcPts val="0"/>
              </a:spcAft>
              <a:buClr>
                <a:schemeClr val="accent3"/>
              </a:buClr>
              <a:buSzPts val="2000"/>
              <a:buNone/>
              <a:defRPr>
                <a:solidFill>
                  <a:schemeClr val="dk1"/>
                </a:solidFill>
              </a:defRPr>
            </a:lvl3pPr>
            <a:lvl4pPr marL="1828800" lvl="3" indent="-228600" algn="l">
              <a:lnSpc>
                <a:spcPct val="90000"/>
              </a:lnSpc>
              <a:spcBef>
                <a:spcPts val="500"/>
              </a:spcBef>
              <a:spcAft>
                <a:spcPts val="0"/>
              </a:spcAft>
              <a:buClr>
                <a:schemeClr val="accent3"/>
              </a:buClr>
              <a:buSzPts val="1800"/>
              <a:buNone/>
              <a:defRPr>
                <a:solidFill>
                  <a:schemeClr val="dk1"/>
                </a:solidFill>
              </a:defRPr>
            </a:lvl4pPr>
            <a:lvl5pPr marL="2286000" lvl="4" indent="-228600" algn="l">
              <a:lnSpc>
                <a:spcPct val="90000"/>
              </a:lnSpc>
              <a:spcBef>
                <a:spcPts val="500"/>
              </a:spcBef>
              <a:spcAft>
                <a:spcPts val="0"/>
              </a:spcAft>
              <a:buClr>
                <a:schemeClr val="accent3"/>
              </a:buClr>
              <a:buSzPts val="1800"/>
              <a:buNone/>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63" name="Google Shape;163;p42"/>
          <p:cNvSpPr txBox="1">
            <a:spLocks noGrp="1"/>
          </p:cNvSpPr>
          <p:nvPr>
            <p:ph type="body" idx="3"/>
          </p:nvPr>
        </p:nvSpPr>
        <p:spPr>
          <a:xfrm>
            <a:off x="656022" y="3358502"/>
            <a:ext cx="4661045" cy="60507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1"/>
              </a:buClr>
              <a:buSzPts val="2400"/>
              <a:buNone/>
              <a:defRPr sz="2400" b="1">
                <a:solidFill>
                  <a:schemeClr val="accent1"/>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64" name="Google Shape;164;p42"/>
          <p:cNvSpPr txBox="1">
            <a:spLocks noGrp="1"/>
          </p:cNvSpPr>
          <p:nvPr>
            <p:ph type="body" idx="4"/>
          </p:nvPr>
        </p:nvSpPr>
        <p:spPr>
          <a:xfrm>
            <a:off x="656022" y="4066959"/>
            <a:ext cx="4661046" cy="2238723"/>
          </a:xfrm>
          <a:prstGeom prst="rect">
            <a:avLst/>
          </a:prstGeom>
          <a:noFill/>
          <a:ln>
            <a:noFill/>
          </a:ln>
        </p:spPr>
        <p:txBody>
          <a:bodyPr spcFirstLastPara="1" wrap="square" lIns="91425" tIns="45700" rIns="91425" bIns="45700" anchor="t" anchorCtr="0">
            <a:normAutofit/>
          </a:bodyPr>
          <a:lstStyle>
            <a:lvl1pPr marL="457200" lvl="0" indent="-381000" algn="l">
              <a:lnSpc>
                <a:spcPct val="90000"/>
              </a:lnSpc>
              <a:spcBef>
                <a:spcPts val="1000"/>
              </a:spcBef>
              <a:spcAft>
                <a:spcPts val="0"/>
              </a:spcAft>
              <a:buClr>
                <a:schemeClr val="accent1"/>
              </a:buClr>
              <a:buSzPts val="2400"/>
              <a:buChar char="•"/>
              <a:defRPr sz="2400">
                <a:solidFill>
                  <a:schemeClr val="dk1"/>
                </a:solidFill>
              </a:defRPr>
            </a:lvl1pPr>
            <a:lvl2pPr marL="914400" lvl="1" indent="-381000" algn="l">
              <a:lnSpc>
                <a:spcPct val="90000"/>
              </a:lnSpc>
              <a:spcBef>
                <a:spcPts val="500"/>
              </a:spcBef>
              <a:spcAft>
                <a:spcPts val="0"/>
              </a:spcAft>
              <a:buClr>
                <a:schemeClr val="accent1"/>
              </a:buClr>
              <a:buSzPts val="2400"/>
              <a:buChar char="•"/>
              <a:defRPr sz="2400">
                <a:solidFill>
                  <a:schemeClr val="dk1"/>
                </a:solidFill>
              </a:defRPr>
            </a:lvl2pPr>
            <a:lvl3pPr marL="1371600" lvl="2" indent="-381000" algn="l">
              <a:lnSpc>
                <a:spcPct val="90000"/>
              </a:lnSpc>
              <a:spcBef>
                <a:spcPts val="500"/>
              </a:spcBef>
              <a:spcAft>
                <a:spcPts val="0"/>
              </a:spcAft>
              <a:buClr>
                <a:schemeClr val="accent1"/>
              </a:buClr>
              <a:buSzPts val="2400"/>
              <a:buChar char="•"/>
              <a:defRPr sz="2400">
                <a:solidFill>
                  <a:schemeClr val="dk1"/>
                </a:solidFill>
              </a:defRPr>
            </a:lvl3pPr>
            <a:lvl4pPr marL="1828800" lvl="3" indent="-381000" algn="l">
              <a:lnSpc>
                <a:spcPct val="90000"/>
              </a:lnSpc>
              <a:spcBef>
                <a:spcPts val="500"/>
              </a:spcBef>
              <a:spcAft>
                <a:spcPts val="0"/>
              </a:spcAft>
              <a:buClr>
                <a:schemeClr val="accent1"/>
              </a:buClr>
              <a:buSzPts val="2400"/>
              <a:buChar char="•"/>
              <a:defRPr sz="2400">
                <a:solidFill>
                  <a:schemeClr val="dk1"/>
                </a:solidFill>
              </a:defRPr>
            </a:lvl4pPr>
            <a:lvl5pPr marL="2286000" lvl="4" indent="-381000" algn="l">
              <a:lnSpc>
                <a:spcPct val="90000"/>
              </a:lnSpc>
              <a:spcBef>
                <a:spcPts val="500"/>
              </a:spcBef>
              <a:spcAft>
                <a:spcPts val="0"/>
              </a:spcAft>
              <a:buClr>
                <a:schemeClr val="accent1"/>
              </a:buClr>
              <a:buSzPts val="2400"/>
              <a:buChar char="•"/>
              <a:defRPr sz="2400">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65" name="Google Shape;165;p42"/>
          <p:cNvSpPr txBox="1">
            <a:spLocks noGrp="1"/>
          </p:cNvSpPr>
          <p:nvPr>
            <p:ph type="body" idx="5"/>
          </p:nvPr>
        </p:nvSpPr>
        <p:spPr>
          <a:xfrm>
            <a:off x="6814990" y="3358502"/>
            <a:ext cx="4661045" cy="60507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1"/>
              </a:buClr>
              <a:buSzPts val="2400"/>
              <a:buNone/>
              <a:defRPr sz="2400" b="1">
                <a:solidFill>
                  <a:schemeClr val="accent1"/>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66" name="Google Shape;166;p42"/>
          <p:cNvSpPr txBox="1">
            <a:spLocks noGrp="1"/>
          </p:cNvSpPr>
          <p:nvPr>
            <p:ph type="body" idx="6"/>
          </p:nvPr>
        </p:nvSpPr>
        <p:spPr>
          <a:xfrm>
            <a:off x="6814990" y="4066959"/>
            <a:ext cx="4661046" cy="2238723"/>
          </a:xfrm>
          <a:prstGeom prst="rect">
            <a:avLst/>
          </a:prstGeom>
          <a:noFill/>
          <a:ln>
            <a:noFill/>
          </a:ln>
        </p:spPr>
        <p:txBody>
          <a:bodyPr spcFirstLastPara="1" wrap="square" lIns="91425" tIns="45700" rIns="91425" bIns="45700" anchor="t" anchorCtr="0">
            <a:normAutofit/>
          </a:bodyPr>
          <a:lstStyle>
            <a:lvl1pPr marL="457200" lvl="0" indent="-381000" algn="l">
              <a:lnSpc>
                <a:spcPct val="90000"/>
              </a:lnSpc>
              <a:spcBef>
                <a:spcPts val="1000"/>
              </a:spcBef>
              <a:spcAft>
                <a:spcPts val="0"/>
              </a:spcAft>
              <a:buClr>
                <a:schemeClr val="accent1"/>
              </a:buClr>
              <a:buSzPts val="2400"/>
              <a:buChar char="•"/>
              <a:defRPr sz="2400">
                <a:solidFill>
                  <a:schemeClr val="dk1"/>
                </a:solidFill>
              </a:defRPr>
            </a:lvl1pPr>
            <a:lvl2pPr marL="914400" lvl="1" indent="-381000" algn="l">
              <a:lnSpc>
                <a:spcPct val="90000"/>
              </a:lnSpc>
              <a:spcBef>
                <a:spcPts val="500"/>
              </a:spcBef>
              <a:spcAft>
                <a:spcPts val="0"/>
              </a:spcAft>
              <a:buClr>
                <a:schemeClr val="accent1"/>
              </a:buClr>
              <a:buSzPts val="2400"/>
              <a:buChar char="•"/>
              <a:defRPr sz="2400">
                <a:solidFill>
                  <a:schemeClr val="dk1"/>
                </a:solidFill>
              </a:defRPr>
            </a:lvl2pPr>
            <a:lvl3pPr marL="1371600" lvl="2" indent="-381000" algn="l">
              <a:lnSpc>
                <a:spcPct val="90000"/>
              </a:lnSpc>
              <a:spcBef>
                <a:spcPts val="500"/>
              </a:spcBef>
              <a:spcAft>
                <a:spcPts val="0"/>
              </a:spcAft>
              <a:buClr>
                <a:schemeClr val="accent1"/>
              </a:buClr>
              <a:buSzPts val="2400"/>
              <a:buChar char="•"/>
              <a:defRPr sz="2400">
                <a:solidFill>
                  <a:schemeClr val="dk1"/>
                </a:solidFill>
              </a:defRPr>
            </a:lvl3pPr>
            <a:lvl4pPr marL="1828800" lvl="3" indent="-381000" algn="l">
              <a:lnSpc>
                <a:spcPct val="90000"/>
              </a:lnSpc>
              <a:spcBef>
                <a:spcPts val="500"/>
              </a:spcBef>
              <a:spcAft>
                <a:spcPts val="0"/>
              </a:spcAft>
              <a:buClr>
                <a:schemeClr val="accent1"/>
              </a:buClr>
              <a:buSzPts val="2400"/>
              <a:buChar char="•"/>
              <a:defRPr sz="2400">
                <a:solidFill>
                  <a:schemeClr val="dk1"/>
                </a:solidFill>
              </a:defRPr>
            </a:lvl4pPr>
            <a:lvl5pPr marL="2286000" lvl="4" indent="-381000" algn="l">
              <a:lnSpc>
                <a:spcPct val="90000"/>
              </a:lnSpc>
              <a:spcBef>
                <a:spcPts val="500"/>
              </a:spcBef>
              <a:spcAft>
                <a:spcPts val="0"/>
              </a:spcAft>
              <a:buClr>
                <a:schemeClr val="accent1"/>
              </a:buClr>
              <a:buSzPts val="2400"/>
              <a:buChar char="•"/>
              <a:defRPr sz="2400">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Title &amp; Two Column - Teal">
  <p:cSld name="Title &amp; Two Column - Teal">
    <p:spTree>
      <p:nvGrpSpPr>
        <p:cNvPr id="1" name="Shape 167"/>
        <p:cNvGrpSpPr/>
        <p:nvPr/>
      </p:nvGrpSpPr>
      <p:grpSpPr>
        <a:xfrm>
          <a:off x="0" y="0"/>
          <a:ext cx="0" cy="0"/>
          <a:chOff x="0" y="0"/>
          <a:chExt cx="0" cy="0"/>
        </a:xfrm>
      </p:grpSpPr>
      <p:sp>
        <p:nvSpPr>
          <p:cNvPr id="168" name="Google Shape;168;p43"/>
          <p:cNvSpPr/>
          <p:nvPr/>
        </p:nvSpPr>
        <p:spPr>
          <a:xfrm>
            <a:off x="0" y="0"/>
            <a:ext cx="12192000" cy="1609344"/>
          </a:xfrm>
          <a:prstGeom prst="rect">
            <a:avLst/>
          </a:prstGeom>
          <a:solidFill>
            <a:schemeClr val="accent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Calibri"/>
              <a:ea typeface="Calibri"/>
              <a:cs typeface="Calibri"/>
              <a:sym typeface="Calibri"/>
            </a:endParaRPr>
          </a:p>
        </p:txBody>
      </p:sp>
      <p:grpSp>
        <p:nvGrpSpPr>
          <p:cNvPr id="169" name="Google Shape;169;p43"/>
          <p:cNvGrpSpPr/>
          <p:nvPr/>
        </p:nvGrpSpPr>
        <p:grpSpPr>
          <a:xfrm>
            <a:off x="-208788" y="0"/>
            <a:ext cx="12609576" cy="2174490"/>
            <a:chOff x="0" y="5043119"/>
            <a:chExt cx="12192000" cy="1814883"/>
          </a:xfrm>
        </p:grpSpPr>
        <p:pic>
          <p:nvPicPr>
            <p:cNvPr id="170" name="Google Shape;170;p43"/>
            <p:cNvPicPr preferRelativeResize="0"/>
            <p:nvPr/>
          </p:nvPicPr>
          <p:blipFill rotWithShape="1">
            <a:blip r:embed="rId2">
              <a:alphaModFix amt="20000"/>
            </a:blip>
            <a:srcRect l="50000" t="7392" r="19089" b="9029"/>
            <a:stretch/>
          </p:blipFill>
          <p:spPr>
            <a:xfrm rot="5400000">
              <a:off x="2349106" y="2694015"/>
              <a:ext cx="1814881" cy="6513094"/>
            </a:xfrm>
            <a:prstGeom prst="rect">
              <a:avLst/>
            </a:prstGeom>
            <a:noFill/>
            <a:ln>
              <a:noFill/>
            </a:ln>
          </p:spPr>
        </p:pic>
        <p:pic>
          <p:nvPicPr>
            <p:cNvPr id="171" name="Google Shape;171;p43"/>
            <p:cNvPicPr preferRelativeResize="0"/>
            <p:nvPr/>
          </p:nvPicPr>
          <p:blipFill rotWithShape="1">
            <a:blip r:embed="rId2">
              <a:alphaModFix amt="20000"/>
            </a:blip>
            <a:srcRect l="54597" t="31445" r="16826" b="9029"/>
            <a:stretch/>
          </p:blipFill>
          <p:spPr>
            <a:xfrm rot="5400000">
              <a:off x="8435259" y="3077812"/>
              <a:ext cx="1791433" cy="5722047"/>
            </a:xfrm>
            <a:prstGeom prst="rect">
              <a:avLst/>
            </a:prstGeom>
            <a:noFill/>
            <a:ln>
              <a:noFill/>
            </a:ln>
          </p:spPr>
        </p:pic>
      </p:grpSp>
      <p:cxnSp>
        <p:nvCxnSpPr>
          <p:cNvPr id="172" name="Google Shape;172;p43"/>
          <p:cNvCxnSpPr/>
          <p:nvPr/>
        </p:nvCxnSpPr>
        <p:spPr>
          <a:xfrm>
            <a:off x="6125488" y="3178428"/>
            <a:ext cx="0" cy="3127254"/>
          </a:xfrm>
          <a:prstGeom prst="straightConnector1">
            <a:avLst/>
          </a:prstGeom>
          <a:noFill/>
          <a:ln w="9525" cap="flat" cmpd="sng">
            <a:solidFill>
              <a:srgbClr val="A5A5A5"/>
            </a:solidFill>
            <a:prstDash val="solid"/>
            <a:miter lim="800000"/>
            <a:headEnd type="none" w="sm" len="sm"/>
            <a:tailEnd type="none" w="sm" len="sm"/>
          </a:ln>
        </p:spPr>
      </p:cxnSp>
      <p:sp>
        <p:nvSpPr>
          <p:cNvPr id="173" name="Google Shape;173;p43"/>
          <p:cNvSpPr txBox="1">
            <a:spLocks noGrp="1"/>
          </p:cNvSpPr>
          <p:nvPr>
            <p:ph type="title"/>
          </p:nvPr>
        </p:nvSpPr>
        <p:spPr>
          <a:xfrm>
            <a:off x="656023" y="246594"/>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3600"/>
              <a:buFont typeface="Helvetica Neue"/>
              <a:buNone/>
              <a:defRPr sz="3600" b="1">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74" name="Google Shape;174;p43"/>
          <p:cNvSpPr txBox="1">
            <a:spLocks noGrp="1"/>
          </p:cNvSpPr>
          <p:nvPr>
            <p:ph type="body" idx="1"/>
          </p:nvPr>
        </p:nvSpPr>
        <p:spPr>
          <a:xfrm>
            <a:off x="656022" y="1903943"/>
            <a:ext cx="10820015" cy="500063"/>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6"/>
              </a:buClr>
              <a:buSzPts val="2800"/>
              <a:buNone/>
              <a:defRPr b="1">
                <a:solidFill>
                  <a:schemeClr val="accent6"/>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75" name="Google Shape;175;p43"/>
          <p:cNvSpPr txBox="1">
            <a:spLocks noGrp="1"/>
          </p:cNvSpPr>
          <p:nvPr>
            <p:ph type="body" idx="2"/>
          </p:nvPr>
        </p:nvSpPr>
        <p:spPr>
          <a:xfrm>
            <a:off x="656021" y="2479149"/>
            <a:ext cx="10820015" cy="521171"/>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3"/>
              </a:buClr>
              <a:buSzPts val="2400"/>
              <a:buNone/>
              <a:defRPr sz="2400">
                <a:solidFill>
                  <a:schemeClr val="dk1"/>
                </a:solidFill>
              </a:defRPr>
            </a:lvl1pPr>
            <a:lvl2pPr marL="914400" lvl="1" indent="-228600" algn="l">
              <a:lnSpc>
                <a:spcPct val="90000"/>
              </a:lnSpc>
              <a:spcBef>
                <a:spcPts val="500"/>
              </a:spcBef>
              <a:spcAft>
                <a:spcPts val="0"/>
              </a:spcAft>
              <a:buClr>
                <a:schemeClr val="accent3"/>
              </a:buClr>
              <a:buSzPts val="2400"/>
              <a:buNone/>
              <a:defRPr>
                <a:solidFill>
                  <a:schemeClr val="dk1"/>
                </a:solidFill>
              </a:defRPr>
            </a:lvl2pPr>
            <a:lvl3pPr marL="1371600" lvl="2" indent="-228600" algn="l">
              <a:lnSpc>
                <a:spcPct val="90000"/>
              </a:lnSpc>
              <a:spcBef>
                <a:spcPts val="500"/>
              </a:spcBef>
              <a:spcAft>
                <a:spcPts val="0"/>
              </a:spcAft>
              <a:buClr>
                <a:schemeClr val="accent3"/>
              </a:buClr>
              <a:buSzPts val="2000"/>
              <a:buNone/>
              <a:defRPr>
                <a:solidFill>
                  <a:schemeClr val="dk1"/>
                </a:solidFill>
              </a:defRPr>
            </a:lvl3pPr>
            <a:lvl4pPr marL="1828800" lvl="3" indent="-228600" algn="l">
              <a:lnSpc>
                <a:spcPct val="90000"/>
              </a:lnSpc>
              <a:spcBef>
                <a:spcPts val="500"/>
              </a:spcBef>
              <a:spcAft>
                <a:spcPts val="0"/>
              </a:spcAft>
              <a:buClr>
                <a:schemeClr val="accent3"/>
              </a:buClr>
              <a:buSzPts val="1800"/>
              <a:buNone/>
              <a:defRPr>
                <a:solidFill>
                  <a:schemeClr val="dk1"/>
                </a:solidFill>
              </a:defRPr>
            </a:lvl4pPr>
            <a:lvl5pPr marL="2286000" lvl="4" indent="-228600" algn="l">
              <a:lnSpc>
                <a:spcPct val="90000"/>
              </a:lnSpc>
              <a:spcBef>
                <a:spcPts val="500"/>
              </a:spcBef>
              <a:spcAft>
                <a:spcPts val="0"/>
              </a:spcAft>
              <a:buClr>
                <a:schemeClr val="accent3"/>
              </a:buClr>
              <a:buSzPts val="1800"/>
              <a:buNone/>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76" name="Google Shape;176;p43"/>
          <p:cNvSpPr txBox="1">
            <a:spLocks noGrp="1"/>
          </p:cNvSpPr>
          <p:nvPr>
            <p:ph type="body" idx="3"/>
          </p:nvPr>
        </p:nvSpPr>
        <p:spPr>
          <a:xfrm>
            <a:off x="656022" y="3358502"/>
            <a:ext cx="4661045" cy="60507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6"/>
              </a:buClr>
              <a:buSzPts val="2400"/>
              <a:buNone/>
              <a:defRPr sz="2400" b="1">
                <a:solidFill>
                  <a:schemeClr val="accent6"/>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77" name="Google Shape;177;p43"/>
          <p:cNvSpPr txBox="1">
            <a:spLocks noGrp="1"/>
          </p:cNvSpPr>
          <p:nvPr>
            <p:ph type="body" idx="4"/>
          </p:nvPr>
        </p:nvSpPr>
        <p:spPr>
          <a:xfrm>
            <a:off x="656022" y="4066959"/>
            <a:ext cx="4661046" cy="2238723"/>
          </a:xfrm>
          <a:prstGeom prst="rect">
            <a:avLst/>
          </a:prstGeom>
          <a:noFill/>
          <a:ln>
            <a:noFill/>
          </a:ln>
        </p:spPr>
        <p:txBody>
          <a:bodyPr spcFirstLastPara="1" wrap="square" lIns="91425" tIns="45700" rIns="91425" bIns="45700" anchor="t" anchorCtr="0">
            <a:normAutofit/>
          </a:bodyPr>
          <a:lstStyle>
            <a:lvl1pPr marL="457200" lvl="0" indent="-381000" algn="l">
              <a:lnSpc>
                <a:spcPct val="90000"/>
              </a:lnSpc>
              <a:spcBef>
                <a:spcPts val="1000"/>
              </a:spcBef>
              <a:spcAft>
                <a:spcPts val="0"/>
              </a:spcAft>
              <a:buClr>
                <a:schemeClr val="accent6"/>
              </a:buClr>
              <a:buSzPts val="2400"/>
              <a:buChar char="•"/>
              <a:defRPr sz="2400">
                <a:solidFill>
                  <a:schemeClr val="dk1"/>
                </a:solidFill>
              </a:defRPr>
            </a:lvl1pPr>
            <a:lvl2pPr marL="914400" lvl="1" indent="-381000" algn="l">
              <a:lnSpc>
                <a:spcPct val="90000"/>
              </a:lnSpc>
              <a:spcBef>
                <a:spcPts val="500"/>
              </a:spcBef>
              <a:spcAft>
                <a:spcPts val="0"/>
              </a:spcAft>
              <a:buClr>
                <a:schemeClr val="accent6"/>
              </a:buClr>
              <a:buSzPts val="2400"/>
              <a:buChar char="•"/>
              <a:defRPr sz="2400">
                <a:solidFill>
                  <a:schemeClr val="dk1"/>
                </a:solidFill>
              </a:defRPr>
            </a:lvl2pPr>
            <a:lvl3pPr marL="1371600" lvl="2" indent="-381000" algn="l">
              <a:lnSpc>
                <a:spcPct val="90000"/>
              </a:lnSpc>
              <a:spcBef>
                <a:spcPts val="500"/>
              </a:spcBef>
              <a:spcAft>
                <a:spcPts val="0"/>
              </a:spcAft>
              <a:buClr>
                <a:schemeClr val="accent6"/>
              </a:buClr>
              <a:buSzPts val="2400"/>
              <a:buChar char="•"/>
              <a:defRPr sz="2400">
                <a:solidFill>
                  <a:schemeClr val="dk1"/>
                </a:solidFill>
              </a:defRPr>
            </a:lvl3pPr>
            <a:lvl4pPr marL="1828800" lvl="3" indent="-381000" algn="l">
              <a:lnSpc>
                <a:spcPct val="90000"/>
              </a:lnSpc>
              <a:spcBef>
                <a:spcPts val="500"/>
              </a:spcBef>
              <a:spcAft>
                <a:spcPts val="0"/>
              </a:spcAft>
              <a:buClr>
                <a:schemeClr val="accent6"/>
              </a:buClr>
              <a:buSzPts val="2400"/>
              <a:buChar char="•"/>
              <a:defRPr sz="2400">
                <a:solidFill>
                  <a:schemeClr val="dk1"/>
                </a:solidFill>
              </a:defRPr>
            </a:lvl4pPr>
            <a:lvl5pPr marL="2286000" lvl="4" indent="-381000" algn="l">
              <a:lnSpc>
                <a:spcPct val="90000"/>
              </a:lnSpc>
              <a:spcBef>
                <a:spcPts val="500"/>
              </a:spcBef>
              <a:spcAft>
                <a:spcPts val="0"/>
              </a:spcAft>
              <a:buClr>
                <a:schemeClr val="accent6"/>
              </a:buClr>
              <a:buSzPts val="2400"/>
              <a:buChar char="•"/>
              <a:defRPr sz="2400">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78" name="Google Shape;178;p43"/>
          <p:cNvSpPr txBox="1">
            <a:spLocks noGrp="1"/>
          </p:cNvSpPr>
          <p:nvPr>
            <p:ph type="body" idx="5"/>
          </p:nvPr>
        </p:nvSpPr>
        <p:spPr>
          <a:xfrm>
            <a:off x="6814990" y="3358502"/>
            <a:ext cx="4661045" cy="60507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6"/>
              </a:buClr>
              <a:buSzPts val="2400"/>
              <a:buNone/>
              <a:defRPr sz="2400" b="1">
                <a:solidFill>
                  <a:schemeClr val="accent6"/>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79" name="Google Shape;179;p43"/>
          <p:cNvSpPr txBox="1">
            <a:spLocks noGrp="1"/>
          </p:cNvSpPr>
          <p:nvPr>
            <p:ph type="body" idx="6"/>
          </p:nvPr>
        </p:nvSpPr>
        <p:spPr>
          <a:xfrm>
            <a:off x="6814990" y="4066959"/>
            <a:ext cx="4661046" cy="2238723"/>
          </a:xfrm>
          <a:prstGeom prst="rect">
            <a:avLst/>
          </a:prstGeom>
          <a:noFill/>
          <a:ln>
            <a:noFill/>
          </a:ln>
        </p:spPr>
        <p:txBody>
          <a:bodyPr spcFirstLastPara="1" wrap="square" lIns="91425" tIns="45700" rIns="91425" bIns="45700" anchor="t" anchorCtr="0">
            <a:normAutofit/>
          </a:bodyPr>
          <a:lstStyle>
            <a:lvl1pPr marL="457200" lvl="0" indent="-381000" algn="l">
              <a:lnSpc>
                <a:spcPct val="90000"/>
              </a:lnSpc>
              <a:spcBef>
                <a:spcPts val="1000"/>
              </a:spcBef>
              <a:spcAft>
                <a:spcPts val="0"/>
              </a:spcAft>
              <a:buClr>
                <a:schemeClr val="accent6"/>
              </a:buClr>
              <a:buSzPts val="2400"/>
              <a:buChar char="•"/>
              <a:defRPr sz="2400">
                <a:solidFill>
                  <a:schemeClr val="dk1"/>
                </a:solidFill>
              </a:defRPr>
            </a:lvl1pPr>
            <a:lvl2pPr marL="914400" lvl="1" indent="-381000" algn="l">
              <a:lnSpc>
                <a:spcPct val="90000"/>
              </a:lnSpc>
              <a:spcBef>
                <a:spcPts val="500"/>
              </a:spcBef>
              <a:spcAft>
                <a:spcPts val="0"/>
              </a:spcAft>
              <a:buClr>
                <a:schemeClr val="accent6"/>
              </a:buClr>
              <a:buSzPts val="2400"/>
              <a:buChar char="•"/>
              <a:defRPr sz="2400">
                <a:solidFill>
                  <a:schemeClr val="dk1"/>
                </a:solidFill>
              </a:defRPr>
            </a:lvl2pPr>
            <a:lvl3pPr marL="1371600" lvl="2" indent="-381000" algn="l">
              <a:lnSpc>
                <a:spcPct val="90000"/>
              </a:lnSpc>
              <a:spcBef>
                <a:spcPts val="500"/>
              </a:spcBef>
              <a:spcAft>
                <a:spcPts val="0"/>
              </a:spcAft>
              <a:buClr>
                <a:schemeClr val="accent6"/>
              </a:buClr>
              <a:buSzPts val="2400"/>
              <a:buChar char="•"/>
              <a:defRPr sz="2400">
                <a:solidFill>
                  <a:schemeClr val="dk1"/>
                </a:solidFill>
              </a:defRPr>
            </a:lvl3pPr>
            <a:lvl4pPr marL="1828800" lvl="3" indent="-381000" algn="l">
              <a:lnSpc>
                <a:spcPct val="90000"/>
              </a:lnSpc>
              <a:spcBef>
                <a:spcPts val="500"/>
              </a:spcBef>
              <a:spcAft>
                <a:spcPts val="0"/>
              </a:spcAft>
              <a:buClr>
                <a:schemeClr val="accent6"/>
              </a:buClr>
              <a:buSzPts val="2400"/>
              <a:buChar char="•"/>
              <a:defRPr sz="2400">
                <a:solidFill>
                  <a:schemeClr val="dk1"/>
                </a:solidFill>
              </a:defRPr>
            </a:lvl4pPr>
            <a:lvl5pPr marL="2286000" lvl="4" indent="-381000" algn="l">
              <a:lnSpc>
                <a:spcPct val="90000"/>
              </a:lnSpc>
              <a:spcBef>
                <a:spcPts val="500"/>
              </a:spcBef>
              <a:spcAft>
                <a:spcPts val="0"/>
              </a:spcAft>
              <a:buClr>
                <a:schemeClr val="accent6"/>
              </a:buClr>
              <a:buSzPts val="2400"/>
              <a:buChar char="•"/>
              <a:defRPr sz="2400">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Title &amp; Two Column - Green">
  <p:cSld name="Title &amp; Two Column - Green">
    <p:spTree>
      <p:nvGrpSpPr>
        <p:cNvPr id="1" name="Shape 180"/>
        <p:cNvGrpSpPr/>
        <p:nvPr/>
      </p:nvGrpSpPr>
      <p:grpSpPr>
        <a:xfrm>
          <a:off x="0" y="0"/>
          <a:ext cx="0" cy="0"/>
          <a:chOff x="0" y="0"/>
          <a:chExt cx="0" cy="0"/>
        </a:xfrm>
      </p:grpSpPr>
      <p:sp>
        <p:nvSpPr>
          <p:cNvPr id="181" name="Google Shape;181;p44"/>
          <p:cNvSpPr/>
          <p:nvPr/>
        </p:nvSpPr>
        <p:spPr>
          <a:xfrm>
            <a:off x="0" y="0"/>
            <a:ext cx="12192000" cy="1609344"/>
          </a:xfrm>
          <a:prstGeom prst="rect">
            <a:avLst/>
          </a:prstGeom>
          <a:solidFill>
            <a:schemeClr val="accent4"/>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Calibri"/>
              <a:ea typeface="Calibri"/>
              <a:cs typeface="Calibri"/>
              <a:sym typeface="Calibri"/>
            </a:endParaRPr>
          </a:p>
        </p:txBody>
      </p:sp>
      <p:grpSp>
        <p:nvGrpSpPr>
          <p:cNvPr id="182" name="Google Shape;182;p44"/>
          <p:cNvGrpSpPr/>
          <p:nvPr/>
        </p:nvGrpSpPr>
        <p:grpSpPr>
          <a:xfrm>
            <a:off x="-208788" y="0"/>
            <a:ext cx="12609576" cy="2174490"/>
            <a:chOff x="0" y="5043119"/>
            <a:chExt cx="12192000" cy="1814883"/>
          </a:xfrm>
        </p:grpSpPr>
        <p:pic>
          <p:nvPicPr>
            <p:cNvPr id="183" name="Google Shape;183;p44"/>
            <p:cNvPicPr preferRelativeResize="0"/>
            <p:nvPr/>
          </p:nvPicPr>
          <p:blipFill rotWithShape="1">
            <a:blip r:embed="rId2">
              <a:alphaModFix amt="20000"/>
            </a:blip>
            <a:srcRect l="50000" t="7392" r="19089" b="9029"/>
            <a:stretch/>
          </p:blipFill>
          <p:spPr>
            <a:xfrm rot="5400000">
              <a:off x="2349106" y="2694015"/>
              <a:ext cx="1814881" cy="6513094"/>
            </a:xfrm>
            <a:prstGeom prst="rect">
              <a:avLst/>
            </a:prstGeom>
            <a:noFill/>
            <a:ln>
              <a:noFill/>
            </a:ln>
          </p:spPr>
        </p:pic>
        <p:pic>
          <p:nvPicPr>
            <p:cNvPr id="184" name="Google Shape;184;p44"/>
            <p:cNvPicPr preferRelativeResize="0"/>
            <p:nvPr/>
          </p:nvPicPr>
          <p:blipFill rotWithShape="1">
            <a:blip r:embed="rId2">
              <a:alphaModFix amt="20000"/>
            </a:blip>
            <a:srcRect l="54597" t="31445" r="16826" b="9029"/>
            <a:stretch/>
          </p:blipFill>
          <p:spPr>
            <a:xfrm rot="5400000">
              <a:off x="8435259" y="3077812"/>
              <a:ext cx="1791433" cy="5722047"/>
            </a:xfrm>
            <a:prstGeom prst="rect">
              <a:avLst/>
            </a:prstGeom>
            <a:noFill/>
            <a:ln>
              <a:noFill/>
            </a:ln>
          </p:spPr>
        </p:pic>
      </p:grpSp>
      <p:cxnSp>
        <p:nvCxnSpPr>
          <p:cNvPr id="185" name="Google Shape;185;p44"/>
          <p:cNvCxnSpPr/>
          <p:nvPr/>
        </p:nvCxnSpPr>
        <p:spPr>
          <a:xfrm>
            <a:off x="6125488" y="3178428"/>
            <a:ext cx="0" cy="3127254"/>
          </a:xfrm>
          <a:prstGeom prst="straightConnector1">
            <a:avLst/>
          </a:prstGeom>
          <a:noFill/>
          <a:ln w="9525" cap="flat" cmpd="sng">
            <a:solidFill>
              <a:srgbClr val="A5A5A5"/>
            </a:solidFill>
            <a:prstDash val="solid"/>
            <a:miter lim="800000"/>
            <a:headEnd type="none" w="sm" len="sm"/>
            <a:tailEnd type="none" w="sm" len="sm"/>
          </a:ln>
        </p:spPr>
      </p:cxnSp>
      <p:sp>
        <p:nvSpPr>
          <p:cNvPr id="186" name="Google Shape;186;p44"/>
          <p:cNvSpPr txBox="1">
            <a:spLocks noGrp="1"/>
          </p:cNvSpPr>
          <p:nvPr>
            <p:ph type="title"/>
          </p:nvPr>
        </p:nvSpPr>
        <p:spPr>
          <a:xfrm>
            <a:off x="656023" y="246594"/>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3600"/>
              <a:buFont typeface="Helvetica Neue"/>
              <a:buNone/>
              <a:defRPr sz="3600" b="1">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87" name="Google Shape;187;p44"/>
          <p:cNvSpPr txBox="1">
            <a:spLocks noGrp="1"/>
          </p:cNvSpPr>
          <p:nvPr>
            <p:ph type="body" idx="1"/>
          </p:nvPr>
        </p:nvSpPr>
        <p:spPr>
          <a:xfrm>
            <a:off x="656022" y="1903943"/>
            <a:ext cx="10820015" cy="500063"/>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2"/>
              </a:buClr>
              <a:buSzPts val="2800"/>
              <a:buNone/>
              <a:defRPr b="1">
                <a:solidFill>
                  <a:schemeClr val="accent2"/>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88" name="Google Shape;188;p44"/>
          <p:cNvSpPr txBox="1">
            <a:spLocks noGrp="1"/>
          </p:cNvSpPr>
          <p:nvPr>
            <p:ph type="body" idx="2"/>
          </p:nvPr>
        </p:nvSpPr>
        <p:spPr>
          <a:xfrm>
            <a:off x="656021" y="2479149"/>
            <a:ext cx="10820015" cy="521171"/>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3"/>
              </a:buClr>
              <a:buSzPts val="2400"/>
              <a:buNone/>
              <a:defRPr sz="2400">
                <a:solidFill>
                  <a:schemeClr val="dk1"/>
                </a:solidFill>
              </a:defRPr>
            </a:lvl1pPr>
            <a:lvl2pPr marL="914400" lvl="1" indent="-228600" algn="l">
              <a:lnSpc>
                <a:spcPct val="90000"/>
              </a:lnSpc>
              <a:spcBef>
                <a:spcPts val="500"/>
              </a:spcBef>
              <a:spcAft>
                <a:spcPts val="0"/>
              </a:spcAft>
              <a:buClr>
                <a:schemeClr val="accent3"/>
              </a:buClr>
              <a:buSzPts val="2400"/>
              <a:buNone/>
              <a:defRPr>
                <a:solidFill>
                  <a:schemeClr val="dk1"/>
                </a:solidFill>
              </a:defRPr>
            </a:lvl2pPr>
            <a:lvl3pPr marL="1371600" lvl="2" indent="-228600" algn="l">
              <a:lnSpc>
                <a:spcPct val="90000"/>
              </a:lnSpc>
              <a:spcBef>
                <a:spcPts val="500"/>
              </a:spcBef>
              <a:spcAft>
                <a:spcPts val="0"/>
              </a:spcAft>
              <a:buClr>
                <a:schemeClr val="accent3"/>
              </a:buClr>
              <a:buSzPts val="2000"/>
              <a:buNone/>
              <a:defRPr>
                <a:solidFill>
                  <a:schemeClr val="dk1"/>
                </a:solidFill>
              </a:defRPr>
            </a:lvl3pPr>
            <a:lvl4pPr marL="1828800" lvl="3" indent="-228600" algn="l">
              <a:lnSpc>
                <a:spcPct val="90000"/>
              </a:lnSpc>
              <a:spcBef>
                <a:spcPts val="500"/>
              </a:spcBef>
              <a:spcAft>
                <a:spcPts val="0"/>
              </a:spcAft>
              <a:buClr>
                <a:schemeClr val="accent3"/>
              </a:buClr>
              <a:buSzPts val="1800"/>
              <a:buNone/>
              <a:defRPr>
                <a:solidFill>
                  <a:schemeClr val="dk1"/>
                </a:solidFill>
              </a:defRPr>
            </a:lvl4pPr>
            <a:lvl5pPr marL="2286000" lvl="4" indent="-228600" algn="l">
              <a:lnSpc>
                <a:spcPct val="90000"/>
              </a:lnSpc>
              <a:spcBef>
                <a:spcPts val="500"/>
              </a:spcBef>
              <a:spcAft>
                <a:spcPts val="0"/>
              </a:spcAft>
              <a:buClr>
                <a:schemeClr val="accent3"/>
              </a:buClr>
              <a:buSzPts val="1800"/>
              <a:buNone/>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89" name="Google Shape;189;p44"/>
          <p:cNvSpPr txBox="1">
            <a:spLocks noGrp="1"/>
          </p:cNvSpPr>
          <p:nvPr>
            <p:ph type="body" idx="3"/>
          </p:nvPr>
        </p:nvSpPr>
        <p:spPr>
          <a:xfrm>
            <a:off x="656022" y="3358502"/>
            <a:ext cx="4661045" cy="60507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2"/>
              </a:buClr>
              <a:buSzPts val="2400"/>
              <a:buNone/>
              <a:defRPr sz="2400" b="1">
                <a:solidFill>
                  <a:schemeClr val="accent2"/>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90" name="Google Shape;190;p44"/>
          <p:cNvSpPr txBox="1">
            <a:spLocks noGrp="1"/>
          </p:cNvSpPr>
          <p:nvPr>
            <p:ph type="body" idx="4"/>
          </p:nvPr>
        </p:nvSpPr>
        <p:spPr>
          <a:xfrm>
            <a:off x="656022" y="4066959"/>
            <a:ext cx="4661046" cy="2238723"/>
          </a:xfrm>
          <a:prstGeom prst="rect">
            <a:avLst/>
          </a:prstGeom>
          <a:noFill/>
          <a:ln>
            <a:noFill/>
          </a:ln>
        </p:spPr>
        <p:txBody>
          <a:bodyPr spcFirstLastPara="1" wrap="square" lIns="91425" tIns="45700" rIns="91425" bIns="45700" anchor="t" anchorCtr="0">
            <a:normAutofit/>
          </a:bodyPr>
          <a:lstStyle>
            <a:lvl1pPr marL="457200" lvl="0" indent="-381000" algn="l">
              <a:lnSpc>
                <a:spcPct val="90000"/>
              </a:lnSpc>
              <a:spcBef>
                <a:spcPts val="1000"/>
              </a:spcBef>
              <a:spcAft>
                <a:spcPts val="0"/>
              </a:spcAft>
              <a:buClr>
                <a:schemeClr val="accent2"/>
              </a:buClr>
              <a:buSzPts val="2400"/>
              <a:buChar char="•"/>
              <a:defRPr sz="2400">
                <a:solidFill>
                  <a:schemeClr val="dk1"/>
                </a:solidFill>
              </a:defRPr>
            </a:lvl1pPr>
            <a:lvl2pPr marL="914400" lvl="1" indent="-381000" algn="l">
              <a:lnSpc>
                <a:spcPct val="90000"/>
              </a:lnSpc>
              <a:spcBef>
                <a:spcPts val="500"/>
              </a:spcBef>
              <a:spcAft>
                <a:spcPts val="0"/>
              </a:spcAft>
              <a:buClr>
                <a:schemeClr val="accent2"/>
              </a:buClr>
              <a:buSzPts val="2400"/>
              <a:buChar char="•"/>
              <a:defRPr sz="2400">
                <a:solidFill>
                  <a:schemeClr val="dk1"/>
                </a:solidFill>
              </a:defRPr>
            </a:lvl2pPr>
            <a:lvl3pPr marL="1371600" lvl="2" indent="-381000" algn="l">
              <a:lnSpc>
                <a:spcPct val="90000"/>
              </a:lnSpc>
              <a:spcBef>
                <a:spcPts val="500"/>
              </a:spcBef>
              <a:spcAft>
                <a:spcPts val="0"/>
              </a:spcAft>
              <a:buClr>
                <a:schemeClr val="accent2"/>
              </a:buClr>
              <a:buSzPts val="2400"/>
              <a:buChar char="•"/>
              <a:defRPr sz="2400">
                <a:solidFill>
                  <a:schemeClr val="dk1"/>
                </a:solidFill>
              </a:defRPr>
            </a:lvl3pPr>
            <a:lvl4pPr marL="1828800" lvl="3" indent="-381000" algn="l">
              <a:lnSpc>
                <a:spcPct val="90000"/>
              </a:lnSpc>
              <a:spcBef>
                <a:spcPts val="500"/>
              </a:spcBef>
              <a:spcAft>
                <a:spcPts val="0"/>
              </a:spcAft>
              <a:buClr>
                <a:schemeClr val="accent2"/>
              </a:buClr>
              <a:buSzPts val="2400"/>
              <a:buChar char="•"/>
              <a:defRPr sz="2400">
                <a:solidFill>
                  <a:schemeClr val="dk1"/>
                </a:solidFill>
              </a:defRPr>
            </a:lvl4pPr>
            <a:lvl5pPr marL="2286000" lvl="4" indent="-381000" algn="l">
              <a:lnSpc>
                <a:spcPct val="90000"/>
              </a:lnSpc>
              <a:spcBef>
                <a:spcPts val="500"/>
              </a:spcBef>
              <a:spcAft>
                <a:spcPts val="0"/>
              </a:spcAft>
              <a:buClr>
                <a:schemeClr val="accent2"/>
              </a:buClr>
              <a:buSzPts val="2400"/>
              <a:buChar char="•"/>
              <a:defRPr sz="2400">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91" name="Google Shape;191;p44"/>
          <p:cNvSpPr txBox="1">
            <a:spLocks noGrp="1"/>
          </p:cNvSpPr>
          <p:nvPr>
            <p:ph type="body" idx="5"/>
          </p:nvPr>
        </p:nvSpPr>
        <p:spPr>
          <a:xfrm>
            <a:off x="6814990" y="3358502"/>
            <a:ext cx="4661045" cy="60507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2"/>
              </a:buClr>
              <a:buSzPts val="2400"/>
              <a:buNone/>
              <a:defRPr sz="2400" b="1">
                <a:solidFill>
                  <a:schemeClr val="accent2"/>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92" name="Google Shape;192;p44"/>
          <p:cNvSpPr txBox="1">
            <a:spLocks noGrp="1"/>
          </p:cNvSpPr>
          <p:nvPr>
            <p:ph type="body" idx="6"/>
          </p:nvPr>
        </p:nvSpPr>
        <p:spPr>
          <a:xfrm>
            <a:off x="6814990" y="4066959"/>
            <a:ext cx="4661046" cy="2238723"/>
          </a:xfrm>
          <a:prstGeom prst="rect">
            <a:avLst/>
          </a:prstGeom>
          <a:noFill/>
          <a:ln>
            <a:noFill/>
          </a:ln>
        </p:spPr>
        <p:txBody>
          <a:bodyPr spcFirstLastPara="1" wrap="square" lIns="91425" tIns="45700" rIns="91425" bIns="45700" anchor="t" anchorCtr="0">
            <a:normAutofit/>
          </a:bodyPr>
          <a:lstStyle>
            <a:lvl1pPr marL="457200" lvl="0" indent="-381000" algn="l">
              <a:lnSpc>
                <a:spcPct val="90000"/>
              </a:lnSpc>
              <a:spcBef>
                <a:spcPts val="1000"/>
              </a:spcBef>
              <a:spcAft>
                <a:spcPts val="0"/>
              </a:spcAft>
              <a:buClr>
                <a:schemeClr val="accent2"/>
              </a:buClr>
              <a:buSzPts val="2400"/>
              <a:buChar char="•"/>
              <a:defRPr sz="2400">
                <a:solidFill>
                  <a:schemeClr val="dk1"/>
                </a:solidFill>
              </a:defRPr>
            </a:lvl1pPr>
            <a:lvl2pPr marL="914400" lvl="1" indent="-381000" algn="l">
              <a:lnSpc>
                <a:spcPct val="90000"/>
              </a:lnSpc>
              <a:spcBef>
                <a:spcPts val="500"/>
              </a:spcBef>
              <a:spcAft>
                <a:spcPts val="0"/>
              </a:spcAft>
              <a:buClr>
                <a:schemeClr val="accent2"/>
              </a:buClr>
              <a:buSzPts val="2400"/>
              <a:buChar char="•"/>
              <a:defRPr sz="2400">
                <a:solidFill>
                  <a:schemeClr val="dk1"/>
                </a:solidFill>
              </a:defRPr>
            </a:lvl2pPr>
            <a:lvl3pPr marL="1371600" lvl="2" indent="-381000" algn="l">
              <a:lnSpc>
                <a:spcPct val="90000"/>
              </a:lnSpc>
              <a:spcBef>
                <a:spcPts val="500"/>
              </a:spcBef>
              <a:spcAft>
                <a:spcPts val="0"/>
              </a:spcAft>
              <a:buClr>
                <a:schemeClr val="accent2"/>
              </a:buClr>
              <a:buSzPts val="2400"/>
              <a:buChar char="•"/>
              <a:defRPr sz="2400">
                <a:solidFill>
                  <a:schemeClr val="dk1"/>
                </a:solidFill>
              </a:defRPr>
            </a:lvl3pPr>
            <a:lvl4pPr marL="1828800" lvl="3" indent="-381000" algn="l">
              <a:lnSpc>
                <a:spcPct val="90000"/>
              </a:lnSpc>
              <a:spcBef>
                <a:spcPts val="500"/>
              </a:spcBef>
              <a:spcAft>
                <a:spcPts val="0"/>
              </a:spcAft>
              <a:buClr>
                <a:schemeClr val="accent2"/>
              </a:buClr>
              <a:buSzPts val="2400"/>
              <a:buChar char="•"/>
              <a:defRPr sz="2400">
                <a:solidFill>
                  <a:schemeClr val="dk1"/>
                </a:solidFill>
              </a:defRPr>
            </a:lvl4pPr>
            <a:lvl5pPr marL="2286000" lvl="4" indent="-381000" algn="l">
              <a:lnSpc>
                <a:spcPct val="90000"/>
              </a:lnSpc>
              <a:spcBef>
                <a:spcPts val="500"/>
              </a:spcBef>
              <a:spcAft>
                <a:spcPts val="0"/>
              </a:spcAft>
              <a:buClr>
                <a:schemeClr val="accent2"/>
              </a:buClr>
              <a:buSzPts val="2400"/>
              <a:buChar char="•"/>
              <a:defRPr sz="2400">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Title on Colored Background - Blue">
  <p:cSld name="Title on Colored Background - Blue">
    <p:spTree>
      <p:nvGrpSpPr>
        <p:cNvPr id="1" name="Shape 193"/>
        <p:cNvGrpSpPr/>
        <p:nvPr/>
      </p:nvGrpSpPr>
      <p:grpSpPr>
        <a:xfrm>
          <a:off x="0" y="0"/>
          <a:ext cx="0" cy="0"/>
          <a:chOff x="0" y="0"/>
          <a:chExt cx="0" cy="0"/>
        </a:xfrm>
      </p:grpSpPr>
      <p:sp>
        <p:nvSpPr>
          <p:cNvPr id="194" name="Google Shape;194;p45"/>
          <p:cNvSpPr/>
          <p:nvPr/>
        </p:nvSpPr>
        <p:spPr>
          <a:xfrm>
            <a:off x="0" y="3541"/>
            <a:ext cx="12192000" cy="6858000"/>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Calibri"/>
              <a:ea typeface="Calibri"/>
              <a:cs typeface="Calibri"/>
              <a:sym typeface="Calibri"/>
            </a:endParaRPr>
          </a:p>
        </p:txBody>
      </p:sp>
      <p:sp>
        <p:nvSpPr>
          <p:cNvPr id="195" name="Google Shape;195;p45"/>
          <p:cNvSpPr/>
          <p:nvPr/>
        </p:nvSpPr>
        <p:spPr>
          <a:xfrm>
            <a:off x="1941095" y="2837119"/>
            <a:ext cx="8293768" cy="1094802"/>
          </a:xfrm>
          <a:prstGeom prst="rect">
            <a:avLst/>
          </a:prstGeom>
          <a:noFill/>
          <a:ln w="57150" cap="flat" cmpd="sng">
            <a:solidFill>
              <a:schemeClr val="accent3"/>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Calibri"/>
              <a:ea typeface="Calibri"/>
              <a:cs typeface="Calibri"/>
              <a:sym typeface="Calibri"/>
            </a:endParaRPr>
          </a:p>
        </p:txBody>
      </p:sp>
      <p:sp>
        <p:nvSpPr>
          <p:cNvPr id="196" name="Google Shape;196;p45"/>
          <p:cNvSpPr/>
          <p:nvPr/>
        </p:nvSpPr>
        <p:spPr>
          <a:xfrm>
            <a:off x="2610678" y="2502568"/>
            <a:ext cx="6997148" cy="802106"/>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Calibri"/>
              <a:ea typeface="Calibri"/>
              <a:cs typeface="Calibri"/>
              <a:sym typeface="Calibri"/>
            </a:endParaRPr>
          </a:p>
        </p:txBody>
      </p:sp>
      <p:pic>
        <p:nvPicPr>
          <p:cNvPr id="197" name="Google Shape;197;p45"/>
          <p:cNvPicPr preferRelativeResize="0"/>
          <p:nvPr/>
        </p:nvPicPr>
        <p:blipFill rotWithShape="1">
          <a:blip r:embed="rId2">
            <a:alphaModFix amt="20000"/>
          </a:blip>
          <a:srcRect l="60398" t="16294" r="3321" b="6459"/>
          <a:stretch/>
        </p:blipFill>
        <p:spPr>
          <a:xfrm rot="5400000">
            <a:off x="4171319" y="95874"/>
            <a:ext cx="3849350" cy="12192003"/>
          </a:xfrm>
          <a:prstGeom prst="rect">
            <a:avLst/>
          </a:prstGeom>
          <a:noFill/>
          <a:ln>
            <a:noFill/>
          </a:ln>
        </p:spPr>
      </p:pic>
      <p:sp>
        <p:nvSpPr>
          <p:cNvPr id="198" name="Google Shape;198;p45"/>
          <p:cNvSpPr txBox="1">
            <a:spLocks noGrp="1"/>
          </p:cNvSpPr>
          <p:nvPr>
            <p:ph type="title"/>
          </p:nvPr>
        </p:nvSpPr>
        <p:spPr>
          <a:xfrm>
            <a:off x="2145791" y="3099692"/>
            <a:ext cx="7851649" cy="562168"/>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chemeClr val="lt1"/>
              </a:buClr>
              <a:buSzPts val="3200"/>
              <a:buFont typeface="Helvetica Neue"/>
              <a:buNone/>
              <a:defRPr sz="3200" b="1">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99" name="Google Shape;199;p45"/>
          <p:cNvSpPr txBox="1">
            <a:spLocks noGrp="1"/>
          </p:cNvSpPr>
          <p:nvPr>
            <p:ph type="body" idx="1"/>
          </p:nvPr>
        </p:nvSpPr>
        <p:spPr>
          <a:xfrm>
            <a:off x="2610678" y="2678354"/>
            <a:ext cx="6997148" cy="375705"/>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chemeClr val="lt1"/>
              </a:buClr>
              <a:buSzPts val="1800"/>
              <a:buNone/>
              <a:defRPr sz="1800" b="1">
                <a:solidFill>
                  <a:schemeClr val="lt1"/>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Title on Colored Background - Purple">
  <p:cSld name="Title on Colored Background - Purple">
    <p:spTree>
      <p:nvGrpSpPr>
        <p:cNvPr id="1" name="Shape 200"/>
        <p:cNvGrpSpPr/>
        <p:nvPr/>
      </p:nvGrpSpPr>
      <p:grpSpPr>
        <a:xfrm>
          <a:off x="0" y="0"/>
          <a:ext cx="0" cy="0"/>
          <a:chOff x="0" y="0"/>
          <a:chExt cx="0" cy="0"/>
        </a:xfrm>
      </p:grpSpPr>
      <p:sp>
        <p:nvSpPr>
          <p:cNvPr id="201" name="Google Shape;201;p46"/>
          <p:cNvSpPr/>
          <p:nvPr/>
        </p:nvSpPr>
        <p:spPr>
          <a:xfrm>
            <a:off x="0" y="3541"/>
            <a:ext cx="12192000" cy="6858000"/>
          </a:xfrm>
          <a:prstGeom prst="rect">
            <a:avLst/>
          </a:prstGeom>
          <a:solidFill>
            <a:srgbClr val="97467D"/>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Calibri"/>
              <a:ea typeface="Calibri"/>
              <a:cs typeface="Calibri"/>
              <a:sym typeface="Calibri"/>
            </a:endParaRPr>
          </a:p>
        </p:txBody>
      </p:sp>
      <p:sp>
        <p:nvSpPr>
          <p:cNvPr id="202" name="Google Shape;202;p46"/>
          <p:cNvSpPr/>
          <p:nvPr/>
        </p:nvSpPr>
        <p:spPr>
          <a:xfrm>
            <a:off x="1941095" y="2837119"/>
            <a:ext cx="8293768" cy="1094802"/>
          </a:xfrm>
          <a:prstGeom prst="rect">
            <a:avLst/>
          </a:prstGeom>
          <a:noFill/>
          <a:ln w="57150" cap="flat" cmpd="sng">
            <a:solidFill>
              <a:schemeClr val="accen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Calibri"/>
              <a:ea typeface="Calibri"/>
              <a:cs typeface="Calibri"/>
              <a:sym typeface="Calibri"/>
            </a:endParaRPr>
          </a:p>
        </p:txBody>
      </p:sp>
      <p:sp>
        <p:nvSpPr>
          <p:cNvPr id="203" name="Google Shape;203;p46"/>
          <p:cNvSpPr/>
          <p:nvPr/>
        </p:nvSpPr>
        <p:spPr>
          <a:xfrm>
            <a:off x="2610678" y="2502568"/>
            <a:ext cx="6997148" cy="802106"/>
          </a:xfrm>
          <a:prstGeom prst="rect">
            <a:avLst/>
          </a:prstGeom>
          <a:solidFill>
            <a:srgbClr val="97467D"/>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Calibri"/>
              <a:ea typeface="Calibri"/>
              <a:cs typeface="Calibri"/>
              <a:sym typeface="Calibri"/>
            </a:endParaRPr>
          </a:p>
        </p:txBody>
      </p:sp>
      <p:pic>
        <p:nvPicPr>
          <p:cNvPr id="204" name="Google Shape;204;p46"/>
          <p:cNvPicPr preferRelativeResize="0"/>
          <p:nvPr/>
        </p:nvPicPr>
        <p:blipFill rotWithShape="1">
          <a:blip r:embed="rId2">
            <a:alphaModFix amt="20000"/>
          </a:blip>
          <a:srcRect l="60398" t="16294" r="3321" b="6459"/>
          <a:stretch/>
        </p:blipFill>
        <p:spPr>
          <a:xfrm rot="5400000">
            <a:off x="4171319" y="95874"/>
            <a:ext cx="3849350" cy="12192003"/>
          </a:xfrm>
          <a:prstGeom prst="rect">
            <a:avLst/>
          </a:prstGeom>
          <a:noFill/>
          <a:ln>
            <a:noFill/>
          </a:ln>
        </p:spPr>
      </p:pic>
      <p:sp>
        <p:nvSpPr>
          <p:cNvPr id="205" name="Google Shape;205;p46"/>
          <p:cNvSpPr txBox="1">
            <a:spLocks noGrp="1"/>
          </p:cNvSpPr>
          <p:nvPr>
            <p:ph type="title"/>
          </p:nvPr>
        </p:nvSpPr>
        <p:spPr>
          <a:xfrm>
            <a:off x="2145791" y="3099692"/>
            <a:ext cx="7851649" cy="562168"/>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chemeClr val="lt1"/>
              </a:buClr>
              <a:buSzPts val="3200"/>
              <a:buFont typeface="Helvetica Neue"/>
              <a:buNone/>
              <a:defRPr sz="3200" b="1">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06" name="Google Shape;206;p46"/>
          <p:cNvSpPr txBox="1">
            <a:spLocks noGrp="1"/>
          </p:cNvSpPr>
          <p:nvPr>
            <p:ph type="body" idx="1"/>
          </p:nvPr>
        </p:nvSpPr>
        <p:spPr>
          <a:xfrm>
            <a:off x="2610678" y="2678354"/>
            <a:ext cx="6997148" cy="375705"/>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chemeClr val="lt1"/>
              </a:buClr>
              <a:buSzPts val="1800"/>
              <a:buNone/>
              <a:defRPr sz="1800" b="1">
                <a:solidFill>
                  <a:schemeClr val="lt1"/>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Title on Colored Background - Teal">
  <p:cSld name="Title on Colored Background - Teal">
    <p:spTree>
      <p:nvGrpSpPr>
        <p:cNvPr id="1" name="Shape 207"/>
        <p:cNvGrpSpPr/>
        <p:nvPr/>
      </p:nvGrpSpPr>
      <p:grpSpPr>
        <a:xfrm>
          <a:off x="0" y="0"/>
          <a:ext cx="0" cy="0"/>
          <a:chOff x="0" y="0"/>
          <a:chExt cx="0" cy="0"/>
        </a:xfrm>
      </p:grpSpPr>
      <p:sp>
        <p:nvSpPr>
          <p:cNvPr id="208" name="Google Shape;208;p47"/>
          <p:cNvSpPr/>
          <p:nvPr/>
        </p:nvSpPr>
        <p:spPr>
          <a:xfrm>
            <a:off x="0" y="3541"/>
            <a:ext cx="12192000" cy="6858000"/>
          </a:xfrm>
          <a:prstGeom prst="rect">
            <a:avLst/>
          </a:prstGeom>
          <a:solidFill>
            <a:schemeClr val="accent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Calibri"/>
              <a:ea typeface="Calibri"/>
              <a:cs typeface="Calibri"/>
              <a:sym typeface="Calibri"/>
            </a:endParaRPr>
          </a:p>
        </p:txBody>
      </p:sp>
      <p:sp>
        <p:nvSpPr>
          <p:cNvPr id="209" name="Google Shape;209;p47"/>
          <p:cNvSpPr/>
          <p:nvPr/>
        </p:nvSpPr>
        <p:spPr>
          <a:xfrm>
            <a:off x="1941095" y="2837119"/>
            <a:ext cx="8293768" cy="1094802"/>
          </a:xfrm>
          <a:prstGeom prst="rect">
            <a:avLst/>
          </a:prstGeom>
          <a:noFill/>
          <a:ln w="57150" cap="flat" cmpd="sng">
            <a:solidFill>
              <a:schemeClr val="accent6"/>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Calibri"/>
              <a:ea typeface="Calibri"/>
              <a:cs typeface="Calibri"/>
              <a:sym typeface="Calibri"/>
            </a:endParaRPr>
          </a:p>
        </p:txBody>
      </p:sp>
      <p:sp>
        <p:nvSpPr>
          <p:cNvPr id="210" name="Google Shape;210;p47"/>
          <p:cNvSpPr/>
          <p:nvPr/>
        </p:nvSpPr>
        <p:spPr>
          <a:xfrm>
            <a:off x="2610678" y="2502568"/>
            <a:ext cx="6997148" cy="802106"/>
          </a:xfrm>
          <a:prstGeom prst="rect">
            <a:avLst/>
          </a:prstGeom>
          <a:solidFill>
            <a:schemeClr val="accent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Calibri"/>
              <a:ea typeface="Calibri"/>
              <a:cs typeface="Calibri"/>
              <a:sym typeface="Calibri"/>
            </a:endParaRPr>
          </a:p>
        </p:txBody>
      </p:sp>
      <p:pic>
        <p:nvPicPr>
          <p:cNvPr id="211" name="Google Shape;211;p47"/>
          <p:cNvPicPr preferRelativeResize="0"/>
          <p:nvPr/>
        </p:nvPicPr>
        <p:blipFill rotWithShape="1">
          <a:blip r:embed="rId2">
            <a:alphaModFix amt="20000"/>
          </a:blip>
          <a:srcRect l="60398" t="16294" r="3321" b="6459"/>
          <a:stretch/>
        </p:blipFill>
        <p:spPr>
          <a:xfrm rot="5400000">
            <a:off x="4171319" y="95874"/>
            <a:ext cx="3849350" cy="12192003"/>
          </a:xfrm>
          <a:prstGeom prst="rect">
            <a:avLst/>
          </a:prstGeom>
          <a:noFill/>
          <a:ln>
            <a:noFill/>
          </a:ln>
        </p:spPr>
      </p:pic>
      <p:sp>
        <p:nvSpPr>
          <p:cNvPr id="212" name="Google Shape;212;p47"/>
          <p:cNvSpPr txBox="1">
            <a:spLocks noGrp="1"/>
          </p:cNvSpPr>
          <p:nvPr>
            <p:ph type="title"/>
          </p:nvPr>
        </p:nvSpPr>
        <p:spPr>
          <a:xfrm>
            <a:off x="2145791" y="3099692"/>
            <a:ext cx="7851649" cy="562168"/>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chemeClr val="lt1"/>
              </a:buClr>
              <a:buSzPts val="3200"/>
              <a:buFont typeface="Helvetica Neue"/>
              <a:buNone/>
              <a:defRPr sz="3200" b="1">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13" name="Google Shape;213;p47"/>
          <p:cNvSpPr txBox="1">
            <a:spLocks noGrp="1"/>
          </p:cNvSpPr>
          <p:nvPr>
            <p:ph type="body" idx="1"/>
          </p:nvPr>
        </p:nvSpPr>
        <p:spPr>
          <a:xfrm>
            <a:off x="2610678" y="2678354"/>
            <a:ext cx="6997148" cy="375705"/>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chemeClr val="lt1"/>
              </a:buClr>
              <a:buSzPts val="1800"/>
              <a:buNone/>
              <a:defRPr sz="1800" b="1">
                <a:solidFill>
                  <a:schemeClr val="lt1"/>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Title on Colored Background - Green">
  <p:cSld name="Title on Colored Background - Green">
    <p:spTree>
      <p:nvGrpSpPr>
        <p:cNvPr id="1" name="Shape 214"/>
        <p:cNvGrpSpPr/>
        <p:nvPr/>
      </p:nvGrpSpPr>
      <p:grpSpPr>
        <a:xfrm>
          <a:off x="0" y="0"/>
          <a:ext cx="0" cy="0"/>
          <a:chOff x="0" y="0"/>
          <a:chExt cx="0" cy="0"/>
        </a:xfrm>
      </p:grpSpPr>
      <p:sp>
        <p:nvSpPr>
          <p:cNvPr id="215" name="Google Shape;215;p48"/>
          <p:cNvSpPr/>
          <p:nvPr/>
        </p:nvSpPr>
        <p:spPr>
          <a:xfrm>
            <a:off x="0" y="3541"/>
            <a:ext cx="12192000" cy="6858000"/>
          </a:xfrm>
          <a:prstGeom prst="rect">
            <a:avLst/>
          </a:prstGeom>
          <a:solidFill>
            <a:schemeClr val="accent4"/>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Calibri"/>
              <a:ea typeface="Calibri"/>
              <a:cs typeface="Calibri"/>
              <a:sym typeface="Calibri"/>
            </a:endParaRPr>
          </a:p>
        </p:txBody>
      </p:sp>
      <p:sp>
        <p:nvSpPr>
          <p:cNvPr id="216" name="Google Shape;216;p48"/>
          <p:cNvSpPr/>
          <p:nvPr/>
        </p:nvSpPr>
        <p:spPr>
          <a:xfrm>
            <a:off x="1941095" y="2837119"/>
            <a:ext cx="8293768" cy="1094802"/>
          </a:xfrm>
          <a:prstGeom prst="rect">
            <a:avLst/>
          </a:prstGeom>
          <a:noFill/>
          <a:ln w="57150" cap="flat" cmpd="sng">
            <a:solidFill>
              <a:schemeClr val="accent2"/>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Calibri"/>
              <a:ea typeface="Calibri"/>
              <a:cs typeface="Calibri"/>
              <a:sym typeface="Calibri"/>
            </a:endParaRPr>
          </a:p>
        </p:txBody>
      </p:sp>
      <p:sp>
        <p:nvSpPr>
          <p:cNvPr id="217" name="Google Shape;217;p48"/>
          <p:cNvSpPr/>
          <p:nvPr/>
        </p:nvSpPr>
        <p:spPr>
          <a:xfrm>
            <a:off x="2610678" y="2502568"/>
            <a:ext cx="6997148" cy="802106"/>
          </a:xfrm>
          <a:prstGeom prst="rect">
            <a:avLst/>
          </a:prstGeom>
          <a:solidFill>
            <a:schemeClr val="accent4"/>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Calibri"/>
              <a:ea typeface="Calibri"/>
              <a:cs typeface="Calibri"/>
              <a:sym typeface="Calibri"/>
            </a:endParaRPr>
          </a:p>
        </p:txBody>
      </p:sp>
      <p:pic>
        <p:nvPicPr>
          <p:cNvPr id="218" name="Google Shape;218;p48"/>
          <p:cNvPicPr preferRelativeResize="0"/>
          <p:nvPr/>
        </p:nvPicPr>
        <p:blipFill rotWithShape="1">
          <a:blip r:embed="rId2">
            <a:alphaModFix amt="20000"/>
          </a:blip>
          <a:srcRect l="60398" t="16294" r="3321" b="6459"/>
          <a:stretch/>
        </p:blipFill>
        <p:spPr>
          <a:xfrm rot="5400000">
            <a:off x="4171319" y="95874"/>
            <a:ext cx="3849350" cy="12192003"/>
          </a:xfrm>
          <a:prstGeom prst="rect">
            <a:avLst/>
          </a:prstGeom>
          <a:noFill/>
          <a:ln>
            <a:noFill/>
          </a:ln>
        </p:spPr>
      </p:pic>
      <p:sp>
        <p:nvSpPr>
          <p:cNvPr id="219" name="Google Shape;219;p48"/>
          <p:cNvSpPr txBox="1">
            <a:spLocks noGrp="1"/>
          </p:cNvSpPr>
          <p:nvPr>
            <p:ph type="title"/>
          </p:nvPr>
        </p:nvSpPr>
        <p:spPr>
          <a:xfrm>
            <a:off x="2145791" y="3099692"/>
            <a:ext cx="7851649" cy="562168"/>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chemeClr val="lt1"/>
              </a:buClr>
              <a:buSzPts val="3200"/>
              <a:buFont typeface="Helvetica Neue"/>
              <a:buNone/>
              <a:defRPr sz="3200" b="1">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20" name="Google Shape;220;p48"/>
          <p:cNvSpPr txBox="1">
            <a:spLocks noGrp="1"/>
          </p:cNvSpPr>
          <p:nvPr>
            <p:ph type="body" idx="1"/>
          </p:nvPr>
        </p:nvSpPr>
        <p:spPr>
          <a:xfrm>
            <a:off x="2610678" y="2678354"/>
            <a:ext cx="6997148" cy="375705"/>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chemeClr val="lt1"/>
              </a:buClr>
              <a:buSzPts val="1800"/>
              <a:buNone/>
              <a:defRPr sz="1800" b="1">
                <a:solidFill>
                  <a:schemeClr val="lt1"/>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Cover - Purple Background">
  <p:cSld name="Cover - Purple Background">
    <p:bg>
      <p:bgPr>
        <a:blipFill>
          <a:blip r:embed="rId2">
            <a:alphaModFix/>
          </a:blip>
          <a:stretch>
            <a:fillRect/>
          </a:stretch>
        </a:blipFill>
        <a:effectLst/>
      </p:bgPr>
    </p:bg>
    <p:spTree>
      <p:nvGrpSpPr>
        <p:cNvPr id="1" name="Shape 22"/>
        <p:cNvGrpSpPr/>
        <p:nvPr/>
      </p:nvGrpSpPr>
      <p:grpSpPr>
        <a:xfrm>
          <a:off x="0" y="0"/>
          <a:ext cx="0" cy="0"/>
          <a:chOff x="0" y="0"/>
          <a:chExt cx="0" cy="0"/>
        </a:xfrm>
      </p:grpSpPr>
      <p:sp>
        <p:nvSpPr>
          <p:cNvPr id="23" name="Google Shape;23;p22"/>
          <p:cNvSpPr/>
          <p:nvPr/>
        </p:nvSpPr>
        <p:spPr>
          <a:xfrm>
            <a:off x="0" y="0"/>
            <a:ext cx="12192000" cy="6858000"/>
          </a:xfrm>
          <a:prstGeom prst="rect">
            <a:avLst/>
          </a:prstGeom>
          <a:solidFill>
            <a:srgbClr val="97467D">
              <a:alpha val="77647"/>
            </a:srgb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Calibri"/>
              <a:ea typeface="Calibri"/>
              <a:cs typeface="Calibri"/>
              <a:sym typeface="Calibri"/>
            </a:endParaRPr>
          </a:p>
        </p:txBody>
      </p:sp>
      <p:sp>
        <p:nvSpPr>
          <p:cNvPr id="24" name="Google Shape;24;p22"/>
          <p:cNvSpPr txBox="1">
            <a:spLocks noGrp="1"/>
          </p:cNvSpPr>
          <p:nvPr>
            <p:ph type="body" idx="1"/>
          </p:nvPr>
        </p:nvSpPr>
        <p:spPr>
          <a:xfrm>
            <a:off x="1828007" y="2076693"/>
            <a:ext cx="8535987" cy="627939"/>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chemeClr val="lt1"/>
              </a:buClr>
              <a:buSzPts val="2800"/>
              <a:buNone/>
              <a:defRPr sz="2800" b="1" i="0">
                <a:solidFill>
                  <a:schemeClr val="lt1"/>
                </a:solidFill>
                <a:latin typeface="Helvetica Neue"/>
                <a:ea typeface="Helvetica Neue"/>
                <a:cs typeface="Helvetica Neue"/>
                <a:sym typeface="Helvetica Neue"/>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5" name="Google Shape;25;p22"/>
          <p:cNvSpPr txBox="1">
            <a:spLocks noGrp="1"/>
          </p:cNvSpPr>
          <p:nvPr>
            <p:ph type="body" idx="2"/>
          </p:nvPr>
        </p:nvSpPr>
        <p:spPr>
          <a:xfrm>
            <a:off x="1754188" y="3051922"/>
            <a:ext cx="8683625" cy="1455738"/>
          </a:xfrm>
          <a:prstGeom prst="rect">
            <a:avLst/>
          </a:prstGeom>
          <a:noFill/>
          <a:ln>
            <a:noFill/>
          </a:ln>
        </p:spPr>
        <p:txBody>
          <a:bodyPr spcFirstLastPara="1" wrap="square" lIns="91425" tIns="45700" rIns="91425" bIns="45700" anchor="t" anchorCtr="0">
            <a:noAutofit/>
          </a:bodyPr>
          <a:lstStyle>
            <a:lvl1pPr marL="457200" lvl="0" indent="-228600" algn="ctr">
              <a:lnSpc>
                <a:spcPct val="90000"/>
              </a:lnSpc>
              <a:spcBef>
                <a:spcPts val="1000"/>
              </a:spcBef>
              <a:spcAft>
                <a:spcPts val="0"/>
              </a:spcAft>
              <a:buClr>
                <a:schemeClr val="lt1"/>
              </a:buClr>
              <a:buSzPts val="2800"/>
              <a:buNone/>
              <a:defRPr sz="2800">
                <a:solidFill>
                  <a:schemeClr val="lt1"/>
                </a:solidFill>
                <a:latin typeface="Helvetica Neue"/>
                <a:ea typeface="Helvetica Neue"/>
                <a:cs typeface="Helvetica Neue"/>
                <a:sym typeface="Helvetica Neue"/>
              </a:defRPr>
            </a:lvl1pPr>
            <a:lvl2pPr marL="914400" lvl="1"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2pPr>
            <a:lvl3pPr marL="1371600" lvl="2"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3pPr>
            <a:lvl4pPr marL="1828800" lvl="3"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4pPr>
            <a:lvl5pPr marL="2286000" lvl="4"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6" name="Google Shape;26;p22"/>
          <p:cNvSpPr/>
          <p:nvPr/>
        </p:nvSpPr>
        <p:spPr>
          <a:xfrm>
            <a:off x="5083215" y="2704632"/>
            <a:ext cx="2025570" cy="119131"/>
          </a:xfrm>
          <a:prstGeom prst="rect">
            <a:avLst/>
          </a:prstGeom>
          <a:solidFill>
            <a:schemeClr val="accent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rgbClr val="405E79"/>
              </a:solidFill>
              <a:latin typeface="Calibri"/>
              <a:ea typeface="Calibri"/>
              <a:cs typeface="Calibri"/>
              <a:sym typeface="Calibri"/>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Blank">
  <p:cSld name="Blank">
    <p:spTree>
      <p:nvGrpSpPr>
        <p:cNvPr id="1" name="Shape 221"/>
        <p:cNvGrpSpPr/>
        <p:nvPr/>
      </p:nvGrpSpPr>
      <p:grpSpPr>
        <a:xfrm>
          <a:off x="0" y="0"/>
          <a:ext cx="0" cy="0"/>
          <a:chOff x="0" y="0"/>
          <a:chExt cx="0" cy="0"/>
        </a:xfrm>
      </p:grpSpPr>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Split - Blue">
  <p:cSld name="Split - Blue">
    <p:spTree>
      <p:nvGrpSpPr>
        <p:cNvPr id="1" name="Shape 27"/>
        <p:cNvGrpSpPr/>
        <p:nvPr/>
      </p:nvGrpSpPr>
      <p:grpSpPr>
        <a:xfrm>
          <a:off x="0" y="0"/>
          <a:ext cx="0" cy="0"/>
          <a:chOff x="0" y="0"/>
          <a:chExt cx="0" cy="0"/>
        </a:xfrm>
      </p:grpSpPr>
      <p:sp>
        <p:nvSpPr>
          <p:cNvPr id="28" name="Google Shape;28;p23"/>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dirty="0"/>
          </a:p>
        </p:txBody>
      </p:sp>
      <p:sp>
        <p:nvSpPr>
          <p:cNvPr id="29" name="Google Shape;29;p23"/>
          <p:cNvSpPr/>
          <p:nvPr/>
        </p:nvSpPr>
        <p:spPr>
          <a:xfrm>
            <a:off x="0" y="0"/>
            <a:ext cx="3572540" cy="6858000"/>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rgbClr val="016794"/>
              </a:solidFill>
              <a:latin typeface="Calibri"/>
              <a:ea typeface="Calibri"/>
              <a:cs typeface="Calibri"/>
              <a:sym typeface="Calibri"/>
            </a:endParaRPr>
          </a:p>
        </p:txBody>
      </p:sp>
      <p:pic>
        <p:nvPicPr>
          <p:cNvPr id="30" name="Google Shape;30;p23"/>
          <p:cNvPicPr preferRelativeResize="0"/>
          <p:nvPr/>
        </p:nvPicPr>
        <p:blipFill rotWithShape="1">
          <a:blip r:embed="rId2">
            <a:alphaModFix amt="20000"/>
          </a:blip>
          <a:srcRect l="4826" t="9031" r="39371" b="9030"/>
          <a:stretch/>
        </p:blipFill>
        <p:spPr>
          <a:xfrm>
            <a:off x="0" y="0"/>
            <a:ext cx="3572540" cy="6858000"/>
          </a:xfrm>
          <a:prstGeom prst="rect">
            <a:avLst/>
          </a:prstGeom>
          <a:noFill/>
          <a:ln>
            <a:noFill/>
          </a:ln>
        </p:spPr>
      </p:pic>
      <p:sp>
        <p:nvSpPr>
          <p:cNvPr id="31" name="Google Shape;31;p23"/>
          <p:cNvSpPr txBox="1">
            <a:spLocks noGrp="1"/>
          </p:cNvSpPr>
          <p:nvPr>
            <p:ph type="body" idx="1"/>
          </p:nvPr>
        </p:nvSpPr>
        <p:spPr>
          <a:xfrm>
            <a:off x="4100513" y="528638"/>
            <a:ext cx="7300912" cy="127158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026794"/>
              </a:buClr>
              <a:buSzPts val="3200"/>
              <a:buNone/>
              <a:defRPr sz="3200" b="1">
                <a:solidFill>
                  <a:srgbClr val="026794"/>
                </a:solidFill>
              </a:defRPr>
            </a:lvl1pPr>
            <a:lvl2pPr marL="914400" lvl="1" indent="-228600" algn="l">
              <a:lnSpc>
                <a:spcPct val="90000"/>
              </a:lnSpc>
              <a:spcBef>
                <a:spcPts val="500"/>
              </a:spcBef>
              <a:spcAft>
                <a:spcPts val="0"/>
              </a:spcAft>
              <a:buClr>
                <a:schemeClr val="dk1"/>
              </a:buClr>
              <a:buSzPts val="2400"/>
              <a:buNone/>
              <a:defRPr/>
            </a:lvl2pPr>
            <a:lvl3pPr marL="1371600" lvl="2" indent="-228600" algn="l">
              <a:lnSpc>
                <a:spcPct val="90000"/>
              </a:lnSpc>
              <a:spcBef>
                <a:spcPts val="500"/>
              </a:spcBef>
              <a:spcAft>
                <a:spcPts val="0"/>
              </a:spcAft>
              <a:buClr>
                <a:schemeClr val="dk1"/>
              </a:buClr>
              <a:buSzPts val="2000"/>
              <a:buNone/>
              <a:defRPr/>
            </a:lvl3pPr>
            <a:lvl4pPr marL="1828800" lvl="3" indent="-228600" algn="l">
              <a:lnSpc>
                <a:spcPct val="90000"/>
              </a:lnSpc>
              <a:spcBef>
                <a:spcPts val="500"/>
              </a:spcBef>
              <a:spcAft>
                <a:spcPts val="0"/>
              </a:spcAft>
              <a:buClr>
                <a:schemeClr val="dk1"/>
              </a:buClr>
              <a:buSzPts val="1800"/>
              <a:buNone/>
              <a:defRPr/>
            </a:lvl4pPr>
            <a:lvl5pPr marL="2286000" lvl="4" indent="-228600" algn="l">
              <a:lnSpc>
                <a:spcPct val="90000"/>
              </a:lnSpc>
              <a:spcBef>
                <a:spcPts val="500"/>
              </a:spcBef>
              <a:spcAft>
                <a:spcPts val="0"/>
              </a:spcAft>
              <a:buClr>
                <a:schemeClr val="dk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2" name="Google Shape;32;p23"/>
          <p:cNvSpPr txBox="1">
            <a:spLocks noGrp="1"/>
          </p:cNvSpPr>
          <p:nvPr>
            <p:ph type="body" idx="2"/>
          </p:nvPr>
        </p:nvSpPr>
        <p:spPr>
          <a:xfrm>
            <a:off x="4100513" y="2400300"/>
            <a:ext cx="7300912" cy="2128838"/>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3"/>
              </a:buClr>
              <a:buSzPts val="2800"/>
              <a:buChar char="•"/>
              <a:defRPr>
                <a:solidFill>
                  <a:schemeClr val="dk1"/>
                </a:solidFill>
              </a:defRPr>
            </a:lvl1pPr>
            <a:lvl2pPr marL="914400" lvl="1" indent="-381000" algn="l">
              <a:lnSpc>
                <a:spcPct val="90000"/>
              </a:lnSpc>
              <a:spcBef>
                <a:spcPts val="500"/>
              </a:spcBef>
              <a:spcAft>
                <a:spcPts val="0"/>
              </a:spcAft>
              <a:buClr>
                <a:schemeClr val="accent3"/>
              </a:buClr>
              <a:buSzPts val="2400"/>
              <a:buChar char="•"/>
              <a:defRPr>
                <a:solidFill>
                  <a:schemeClr val="dk1"/>
                </a:solidFill>
              </a:defRPr>
            </a:lvl2pPr>
            <a:lvl3pPr marL="1371600" lvl="2" indent="-355600" algn="l">
              <a:lnSpc>
                <a:spcPct val="90000"/>
              </a:lnSpc>
              <a:spcBef>
                <a:spcPts val="500"/>
              </a:spcBef>
              <a:spcAft>
                <a:spcPts val="0"/>
              </a:spcAft>
              <a:buClr>
                <a:schemeClr val="accent3"/>
              </a:buClr>
              <a:buSzPts val="2000"/>
              <a:buChar char="•"/>
              <a:defRPr>
                <a:solidFill>
                  <a:schemeClr val="dk1"/>
                </a:solidFill>
              </a:defRPr>
            </a:lvl3pPr>
            <a:lvl4pPr marL="1828800" lvl="3" indent="-342900" algn="l">
              <a:lnSpc>
                <a:spcPct val="90000"/>
              </a:lnSpc>
              <a:spcBef>
                <a:spcPts val="500"/>
              </a:spcBef>
              <a:spcAft>
                <a:spcPts val="0"/>
              </a:spcAft>
              <a:buClr>
                <a:schemeClr val="accent3"/>
              </a:buClr>
              <a:buSzPts val="1800"/>
              <a:buChar char="•"/>
              <a:defRPr>
                <a:solidFill>
                  <a:schemeClr val="dk1"/>
                </a:solidFill>
              </a:defRPr>
            </a:lvl4pPr>
            <a:lvl5pPr marL="2286000" lvl="4" indent="-342900" algn="l">
              <a:lnSpc>
                <a:spcPct val="90000"/>
              </a:lnSpc>
              <a:spcBef>
                <a:spcPts val="500"/>
              </a:spcBef>
              <a:spcAft>
                <a:spcPts val="0"/>
              </a:spcAft>
              <a:buClr>
                <a:schemeClr val="accent3"/>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3" name="Google Shape;33;p23"/>
          <p:cNvSpPr txBox="1">
            <a:spLocks noGrp="1"/>
          </p:cNvSpPr>
          <p:nvPr>
            <p:ph type="body" idx="3"/>
          </p:nvPr>
        </p:nvSpPr>
        <p:spPr>
          <a:xfrm>
            <a:off x="284417" y="528638"/>
            <a:ext cx="2970847" cy="479926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lt1"/>
              </a:buClr>
              <a:buSzPts val="3600"/>
              <a:buNone/>
              <a:defRPr sz="3600" b="1">
                <a:solidFill>
                  <a:schemeClr val="lt1"/>
                </a:solidFill>
              </a:defRPr>
            </a:lvl1pPr>
            <a:lvl2pPr marL="914400" lvl="1" indent="-228600" algn="l">
              <a:lnSpc>
                <a:spcPct val="90000"/>
              </a:lnSpc>
              <a:spcBef>
                <a:spcPts val="500"/>
              </a:spcBef>
              <a:spcAft>
                <a:spcPts val="0"/>
              </a:spcAft>
              <a:buClr>
                <a:schemeClr val="dk1"/>
              </a:buClr>
              <a:buSzPts val="2400"/>
              <a:buNone/>
              <a:defRPr/>
            </a:lvl2pPr>
            <a:lvl3pPr marL="1371600" lvl="2" indent="-228600" algn="l">
              <a:lnSpc>
                <a:spcPct val="90000"/>
              </a:lnSpc>
              <a:spcBef>
                <a:spcPts val="500"/>
              </a:spcBef>
              <a:spcAft>
                <a:spcPts val="0"/>
              </a:spcAft>
              <a:buClr>
                <a:schemeClr val="dk1"/>
              </a:buClr>
              <a:buSzPts val="2000"/>
              <a:buNone/>
              <a:defRPr/>
            </a:lvl3pPr>
            <a:lvl4pPr marL="1828800" lvl="3" indent="-228600" algn="l">
              <a:lnSpc>
                <a:spcPct val="90000"/>
              </a:lnSpc>
              <a:spcBef>
                <a:spcPts val="500"/>
              </a:spcBef>
              <a:spcAft>
                <a:spcPts val="0"/>
              </a:spcAft>
              <a:buClr>
                <a:schemeClr val="dk1"/>
              </a:buClr>
              <a:buSzPts val="1800"/>
              <a:buNone/>
              <a:defRPr/>
            </a:lvl4pPr>
            <a:lvl5pPr marL="2286000" lvl="4" indent="-228600" algn="l">
              <a:lnSpc>
                <a:spcPct val="90000"/>
              </a:lnSpc>
              <a:spcBef>
                <a:spcPts val="500"/>
              </a:spcBef>
              <a:spcAft>
                <a:spcPts val="0"/>
              </a:spcAft>
              <a:buClr>
                <a:schemeClr val="dk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Split - Green">
  <p:cSld name="Split - Green">
    <p:spTree>
      <p:nvGrpSpPr>
        <p:cNvPr id="1" name="Shape 34"/>
        <p:cNvGrpSpPr/>
        <p:nvPr/>
      </p:nvGrpSpPr>
      <p:grpSpPr>
        <a:xfrm>
          <a:off x="0" y="0"/>
          <a:ext cx="0" cy="0"/>
          <a:chOff x="0" y="0"/>
          <a:chExt cx="0" cy="0"/>
        </a:xfrm>
      </p:grpSpPr>
      <p:sp>
        <p:nvSpPr>
          <p:cNvPr id="35" name="Google Shape;35;p24"/>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dirty="0"/>
          </a:p>
        </p:txBody>
      </p:sp>
      <p:sp>
        <p:nvSpPr>
          <p:cNvPr id="36" name="Google Shape;36;p24"/>
          <p:cNvSpPr/>
          <p:nvPr/>
        </p:nvSpPr>
        <p:spPr>
          <a:xfrm>
            <a:off x="0" y="0"/>
            <a:ext cx="3572540" cy="6858000"/>
          </a:xfrm>
          <a:prstGeom prst="rect">
            <a:avLst/>
          </a:prstGeom>
          <a:solidFill>
            <a:schemeClr val="accent4"/>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rgbClr val="016794"/>
              </a:solidFill>
              <a:latin typeface="Calibri"/>
              <a:ea typeface="Calibri"/>
              <a:cs typeface="Calibri"/>
              <a:sym typeface="Calibri"/>
            </a:endParaRPr>
          </a:p>
        </p:txBody>
      </p:sp>
      <p:pic>
        <p:nvPicPr>
          <p:cNvPr id="37" name="Google Shape;37;p24"/>
          <p:cNvPicPr preferRelativeResize="0"/>
          <p:nvPr/>
        </p:nvPicPr>
        <p:blipFill rotWithShape="1">
          <a:blip r:embed="rId2">
            <a:alphaModFix amt="20000"/>
          </a:blip>
          <a:srcRect l="4826" t="9031" r="39371" b="9030"/>
          <a:stretch/>
        </p:blipFill>
        <p:spPr>
          <a:xfrm>
            <a:off x="0" y="0"/>
            <a:ext cx="3572540" cy="6858000"/>
          </a:xfrm>
          <a:prstGeom prst="rect">
            <a:avLst/>
          </a:prstGeom>
          <a:noFill/>
          <a:ln>
            <a:noFill/>
          </a:ln>
        </p:spPr>
      </p:pic>
      <p:sp>
        <p:nvSpPr>
          <p:cNvPr id="38" name="Google Shape;38;p24"/>
          <p:cNvSpPr txBox="1">
            <a:spLocks noGrp="1"/>
          </p:cNvSpPr>
          <p:nvPr>
            <p:ph type="body" idx="1"/>
          </p:nvPr>
        </p:nvSpPr>
        <p:spPr>
          <a:xfrm>
            <a:off x="4100513" y="528638"/>
            <a:ext cx="7300912" cy="127158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2"/>
              </a:buClr>
              <a:buSzPts val="3200"/>
              <a:buNone/>
              <a:defRPr sz="3200" b="1">
                <a:solidFill>
                  <a:schemeClr val="accent2"/>
                </a:solidFill>
              </a:defRPr>
            </a:lvl1pPr>
            <a:lvl2pPr marL="914400" lvl="1" indent="-228600" algn="l">
              <a:lnSpc>
                <a:spcPct val="90000"/>
              </a:lnSpc>
              <a:spcBef>
                <a:spcPts val="500"/>
              </a:spcBef>
              <a:spcAft>
                <a:spcPts val="0"/>
              </a:spcAft>
              <a:buClr>
                <a:schemeClr val="dk1"/>
              </a:buClr>
              <a:buSzPts val="2400"/>
              <a:buNone/>
              <a:defRPr/>
            </a:lvl2pPr>
            <a:lvl3pPr marL="1371600" lvl="2" indent="-228600" algn="l">
              <a:lnSpc>
                <a:spcPct val="90000"/>
              </a:lnSpc>
              <a:spcBef>
                <a:spcPts val="500"/>
              </a:spcBef>
              <a:spcAft>
                <a:spcPts val="0"/>
              </a:spcAft>
              <a:buClr>
                <a:schemeClr val="dk1"/>
              </a:buClr>
              <a:buSzPts val="2000"/>
              <a:buNone/>
              <a:defRPr/>
            </a:lvl3pPr>
            <a:lvl4pPr marL="1828800" lvl="3" indent="-228600" algn="l">
              <a:lnSpc>
                <a:spcPct val="90000"/>
              </a:lnSpc>
              <a:spcBef>
                <a:spcPts val="500"/>
              </a:spcBef>
              <a:spcAft>
                <a:spcPts val="0"/>
              </a:spcAft>
              <a:buClr>
                <a:schemeClr val="dk1"/>
              </a:buClr>
              <a:buSzPts val="1800"/>
              <a:buNone/>
              <a:defRPr/>
            </a:lvl4pPr>
            <a:lvl5pPr marL="2286000" lvl="4" indent="-228600" algn="l">
              <a:lnSpc>
                <a:spcPct val="90000"/>
              </a:lnSpc>
              <a:spcBef>
                <a:spcPts val="500"/>
              </a:spcBef>
              <a:spcAft>
                <a:spcPts val="0"/>
              </a:spcAft>
              <a:buClr>
                <a:schemeClr val="dk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9" name="Google Shape;39;p24"/>
          <p:cNvSpPr txBox="1">
            <a:spLocks noGrp="1"/>
          </p:cNvSpPr>
          <p:nvPr>
            <p:ph type="body" idx="2"/>
          </p:nvPr>
        </p:nvSpPr>
        <p:spPr>
          <a:xfrm>
            <a:off x="4100513" y="2400300"/>
            <a:ext cx="7300912" cy="2128838"/>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4"/>
              </a:buClr>
              <a:buSzPts val="2800"/>
              <a:buChar char="•"/>
              <a:defRPr>
                <a:solidFill>
                  <a:schemeClr val="dk1"/>
                </a:solidFill>
              </a:defRPr>
            </a:lvl1pPr>
            <a:lvl2pPr marL="914400" lvl="1" indent="-381000" algn="l">
              <a:lnSpc>
                <a:spcPct val="90000"/>
              </a:lnSpc>
              <a:spcBef>
                <a:spcPts val="500"/>
              </a:spcBef>
              <a:spcAft>
                <a:spcPts val="0"/>
              </a:spcAft>
              <a:buClr>
                <a:schemeClr val="accent4"/>
              </a:buClr>
              <a:buSzPts val="2400"/>
              <a:buChar char="•"/>
              <a:defRPr>
                <a:solidFill>
                  <a:schemeClr val="dk1"/>
                </a:solidFill>
              </a:defRPr>
            </a:lvl2pPr>
            <a:lvl3pPr marL="1371600" lvl="2" indent="-355600" algn="l">
              <a:lnSpc>
                <a:spcPct val="90000"/>
              </a:lnSpc>
              <a:spcBef>
                <a:spcPts val="500"/>
              </a:spcBef>
              <a:spcAft>
                <a:spcPts val="0"/>
              </a:spcAft>
              <a:buClr>
                <a:schemeClr val="accent4"/>
              </a:buClr>
              <a:buSzPts val="2000"/>
              <a:buChar char="•"/>
              <a:defRPr>
                <a:solidFill>
                  <a:schemeClr val="dk1"/>
                </a:solidFill>
              </a:defRPr>
            </a:lvl3pPr>
            <a:lvl4pPr marL="1828800" lvl="3" indent="-342900" algn="l">
              <a:lnSpc>
                <a:spcPct val="90000"/>
              </a:lnSpc>
              <a:spcBef>
                <a:spcPts val="500"/>
              </a:spcBef>
              <a:spcAft>
                <a:spcPts val="0"/>
              </a:spcAft>
              <a:buClr>
                <a:schemeClr val="accent4"/>
              </a:buClr>
              <a:buSzPts val="1800"/>
              <a:buChar char="•"/>
              <a:defRPr>
                <a:solidFill>
                  <a:schemeClr val="dk1"/>
                </a:solidFill>
              </a:defRPr>
            </a:lvl4pPr>
            <a:lvl5pPr marL="2286000" lvl="4" indent="-342900" algn="l">
              <a:lnSpc>
                <a:spcPct val="90000"/>
              </a:lnSpc>
              <a:spcBef>
                <a:spcPts val="500"/>
              </a:spcBef>
              <a:spcAft>
                <a:spcPts val="0"/>
              </a:spcAft>
              <a:buClr>
                <a:schemeClr val="accent4"/>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0" name="Google Shape;40;p24"/>
          <p:cNvSpPr txBox="1">
            <a:spLocks noGrp="1"/>
          </p:cNvSpPr>
          <p:nvPr>
            <p:ph type="body" idx="3"/>
          </p:nvPr>
        </p:nvSpPr>
        <p:spPr>
          <a:xfrm>
            <a:off x="284417" y="528638"/>
            <a:ext cx="2970847" cy="479926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lt1"/>
              </a:buClr>
              <a:buSzPts val="3600"/>
              <a:buNone/>
              <a:defRPr sz="3600" b="1">
                <a:solidFill>
                  <a:schemeClr val="lt1"/>
                </a:solidFill>
              </a:defRPr>
            </a:lvl1pPr>
            <a:lvl2pPr marL="914400" lvl="1" indent="-228600" algn="l">
              <a:lnSpc>
                <a:spcPct val="90000"/>
              </a:lnSpc>
              <a:spcBef>
                <a:spcPts val="500"/>
              </a:spcBef>
              <a:spcAft>
                <a:spcPts val="0"/>
              </a:spcAft>
              <a:buClr>
                <a:schemeClr val="dk1"/>
              </a:buClr>
              <a:buSzPts val="2400"/>
              <a:buNone/>
              <a:defRPr/>
            </a:lvl2pPr>
            <a:lvl3pPr marL="1371600" lvl="2" indent="-228600" algn="l">
              <a:lnSpc>
                <a:spcPct val="90000"/>
              </a:lnSpc>
              <a:spcBef>
                <a:spcPts val="500"/>
              </a:spcBef>
              <a:spcAft>
                <a:spcPts val="0"/>
              </a:spcAft>
              <a:buClr>
                <a:schemeClr val="dk1"/>
              </a:buClr>
              <a:buSzPts val="2000"/>
              <a:buNone/>
              <a:defRPr/>
            </a:lvl3pPr>
            <a:lvl4pPr marL="1828800" lvl="3" indent="-228600" algn="l">
              <a:lnSpc>
                <a:spcPct val="90000"/>
              </a:lnSpc>
              <a:spcBef>
                <a:spcPts val="500"/>
              </a:spcBef>
              <a:spcAft>
                <a:spcPts val="0"/>
              </a:spcAft>
              <a:buClr>
                <a:schemeClr val="dk1"/>
              </a:buClr>
              <a:buSzPts val="1800"/>
              <a:buNone/>
              <a:defRPr/>
            </a:lvl4pPr>
            <a:lvl5pPr marL="2286000" lvl="4" indent="-228600" algn="l">
              <a:lnSpc>
                <a:spcPct val="90000"/>
              </a:lnSpc>
              <a:spcBef>
                <a:spcPts val="500"/>
              </a:spcBef>
              <a:spcAft>
                <a:spcPts val="0"/>
              </a:spcAft>
              <a:buClr>
                <a:schemeClr val="dk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amp; Text - Green">
  <p:cSld name="Title &amp; Text - Green">
    <p:spTree>
      <p:nvGrpSpPr>
        <p:cNvPr id="1" name="Shape 41"/>
        <p:cNvGrpSpPr/>
        <p:nvPr/>
      </p:nvGrpSpPr>
      <p:grpSpPr>
        <a:xfrm>
          <a:off x="0" y="0"/>
          <a:ext cx="0" cy="0"/>
          <a:chOff x="0" y="0"/>
          <a:chExt cx="0" cy="0"/>
        </a:xfrm>
      </p:grpSpPr>
      <p:sp>
        <p:nvSpPr>
          <p:cNvPr id="42" name="Google Shape;42;p25"/>
          <p:cNvSpPr txBox="1">
            <a:spLocks noGrp="1"/>
          </p:cNvSpPr>
          <p:nvPr>
            <p:ph type="title"/>
          </p:nvPr>
        </p:nvSpPr>
        <p:spPr>
          <a:xfrm>
            <a:off x="656023"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accent4"/>
              </a:buClr>
              <a:buSzPts val="3600"/>
              <a:buFont typeface="Helvetica Neue"/>
              <a:buNone/>
              <a:defRPr sz="3600" b="1">
                <a:solidFill>
                  <a:schemeClr val="accent4"/>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cxnSp>
        <p:nvCxnSpPr>
          <p:cNvPr id="43" name="Google Shape;43;p25"/>
          <p:cNvCxnSpPr/>
          <p:nvPr/>
        </p:nvCxnSpPr>
        <p:spPr>
          <a:xfrm rot="10800000" flipH="1">
            <a:off x="656024" y="1635973"/>
            <a:ext cx="10820189" cy="33878"/>
          </a:xfrm>
          <a:prstGeom prst="straightConnector1">
            <a:avLst/>
          </a:prstGeom>
          <a:noFill/>
          <a:ln w="9525" cap="flat" cmpd="sng">
            <a:solidFill>
              <a:schemeClr val="accent4"/>
            </a:solidFill>
            <a:prstDash val="solid"/>
            <a:miter lim="800000"/>
            <a:headEnd type="none" w="sm" len="sm"/>
            <a:tailEnd type="none" w="sm" len="sm"/>
          </a:ln>
        </p:spPr>
      </p:cxnSp>
      <p:sp>
        <p:nvSpPr>
          <p:cNvPr id="44" name="Google Shape;44;p25"/>
          <p:cNvSpPr/>
          <p:nvPr/>
        </p:nvSpPr>
        <p:spPr>
          <a:xfrm>
            <a:off x="7858954" y="1589835"/>
            <a:ext cx="3617259" cy="92275"/>
          </a:xfrm>
          <a:prstGeom prst="rect">
            <a:avLst/>
          </a:prstGeom>
          <a:solidFill>
            <a:schemeClr val="accent4"/>
          </a:solidFill>
          <a:ln w="12700" cap="flat" cmpd="sng">
            <a:solidFill>
              <a:schemeClr val="accent4"/>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Calibri"/>
              <a:ea typeface="Calibri"/>
              <a:cs typeface="Calibri"/>
              <a:sym typeface="Calibri"/>
            </a:endParaRPr>
          </a:p>
        </p:txBody>
      </p:sp>
      <p:sp>
        <p:nvSpPr>
          <p:cNvPr id="45" name="Google Shape;45;p25"/>
          <p:cNvSpPr txBox="1">
            <a:spLocks noGrp="1"/>
          </p:cNvSpPr>
          <p:nvPr>
            <p:ph type="body" idx="1"/>
          </p:nvPr>
        </p:nvSpPr>
        <p:spPr>
          <a:xfrm>
            <a:off x="656022" y="1971675"/>
            <a:ext cx="10820015" cy="428625"/>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2"/>
              </a:buClr>
              <a:buSzPts val="2800"/>
              <a:buNone/>
              <a:defRPr b="1">
                <a:solidFill>
                  <a:schemeClr val="accent2"/>
                </a:solidFill>
              </a:defRPr>
            </a:lvl1pPr>
            <a:lvl2pPr marL="914400" lvl="1" indent="-381000" algn="l">
              <a:lnSpc>
                <a:spcPct val="90000"/>
              </a:lnSpc>
              <a:spcBef>
                <a:spcPts val="500"/>
              </a:spcBef>
              <a:spcAft>
                <a:spcPts val="0"/>
              </a:spcAft>
              <a:buClr>
                <a:schemeClr val="accent2"/>
              </a:buClr>
              <a:buSzPts val="2400"/>
              <a:buChar char="•"/>
              <a:defRPr/>
            </a:lvl2pPr>
            <a:lvl3pPr marL="1371600" lvl="2" indent="-355600" algn="l">
              <a:lnSpc>
                <a:spcPct val="90000"/>
              </a:lnSpc>
              <a:spcBef>
                <a:spcPts val="500"/>
              </a:spcBef>
              <a:spcAft>
                <a:spcPts val="0"/>
              </a:spcAft>
              <a:buClr>
                <a:schemeClr val="accent2"/>
              </a:buClr>
              <a:buSzPts val="2000"/>
              <a:buChar char="•"/>
              <a:defRPr/>
            </a:lvl3pPr>
            <a:lvl4pPr marL="1828800" lvl="3" indent="-342900" algn="l">
              <a:lnSpc>
                <a:spcPct val="90000"/>
              </a:lnSpc>
              <a:spcBef>
                <a:spcPts val="500"/>
              </a:spcBef>
              <a:spcAft>
                <a:spcPts val="0"/>
              </a:spcAft>
              <a:buClr>
                <a:schemeClr val="accent2"/>
              </a:buClr>
              <a:buSzPts val="1800"/>
              <a:buChar char="•"/>
              <a:defRPr/>
            </a:lvl4pPr>
            <a:lvl5pPr marL="2286000" lvl="4" indent="-342900" algn="l">
              <a:lnSpc>
                <a:spcPct val="90000"/>
              </a:lnSpc>
              <a:spcBef>
                <a:spcPts val="500"/>
              </a:spcBef>
              <a:spcAft>
                <a:spcPts val="0"/>
              </a:spcAft>
              <a:buClr>
                <a:schemeClr val="accent2"/>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6" name="Google Shape;46;p25"/>
          <p:cNvSpPr txBox="1">
            <a:spLocks noGrp="1"/>
          </p:cNvSpPr>
          <p:nvPr>
            <p:ph type="body" idx="2"/>
          </p:nvPr>
        </p:nvSpPr>
        <p:spPr>
          <a:xfrm>
            <a:off x="656021" y="2614612"/>
            <a:ext cx="10820015" cy="3729037"/>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2"/>
              </a:buClr>
              <a:buSzPts val="2800"/>
              <a:buChar char="•"/>
              <a:defRPr>
                <a:solidFill>
                  <a:schemeClr val="dk1"/>
                </a:solidFill>
              </a:defRPr>
            </a:lvl1pPr>
            <a:lvl2pPr marL="914400" lvl="1" indent="-381000" algn="l">
              <a:lnSpc>
                <a:spcPct val="90000"/>
              </a:lnSpc>
              <a:spcBef>
                <a:spcPts val="500"/>
              </a:spcBef>
              <a:spcAft>
                <a:spcPts val="0"/>
              </a:spcAft>
              <a:buClr>
                <a:schemeClr val="accent2"/>
              </a:buClr>
              <a:buSzPts val="2400"/>
              <a:buChar char="•"/>
              <a:defRPr>
                <a:solidFill>
                  <a:schemeClr val="dk1"/>
                </a:solidFill>
              </a:defRPr>
            </a:lvl2pPr>
            <a:lvl3pPr marL="1371600" lvl="2" indent="-355600" algn="l">
              <a:lnSpc>
                <a:spcPct val="90000"/>
              </a:lnSpc>
              <a:spcBef>
                <a:spcPts val="500"/>
              </a:spcBef>
              <a:spcAft>
                <a:spcPts val="0"/>
              </a:spcAft>
              <a:buClr>
                <a:schemeClr val="accent2"/>
              </a:buClr>
              <a:buSzPts val="2000"/>
              <a:buChar char="•"/>
              <a:defRPr>
                <a:solidFill>
                  <a:schemeClr val="dk1"/>
                </a:solidFill>
              </a:defRPr>
            </a:lvl3pPr>
            <a:lvl4pPr marL="1828800" lvl="3" indent="-342900" algn="l">
              <a:lnSpc>
                <a:spcPct val="90000"/>
              </a:lnSpc>
              <a:spcBef>
                <a:spcPts val="500"/>
              </a:spcBef>
              <a:spcAft>
                <a:spcPts val="0"/>
              </a:spcAft>
              <a:buClr>
                <a:schemeClr val="accent2"/>
              </a:buClr>
              <a:buSzPts val="1800"/>
              <a:buChar char="•"/>
              <a:defRPr>
                <a:solidFill>
                  <a:schemeClr val="dk1"/>
                </a:solidFill>
              </a:defRPr>
            </a:lvl4pPr>
            <a:lvl5pPr marL="2286000" lvl="4" indent="-342900" algn="l">
              <a:lnSpc>
                <a:spcPct val="90000"/>
              </a:lnSpc>
              <a:spcBef>
                <a:spcPts val="500"/>
              </a:spcBef>
              <a:spcAft>
                <a:spcPts val="0"/>
              </a:spcAft>
              <a:buClr>
                <a:schemeClr val="accent2"/>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Title &amp; Text - Blue">
  <p:cSld name="Title &amp; Text - Blue">
    <p:spTree>
      <p:nvGrpSpPr>
        <p:cNvPr id="1" name="Shape 47"/>
        <p:cNvGrpSpPr/>
        <p:nvPr/>
      </p:nvGrpSpPr>
      <p:grpSpPr>
        <a:xfrm>
          <a:off x="0" y="0"/>
          <a:ext cx="0" cy="0"/>
          <a:chOff x="0" y="0"/>
          <a:chExt cx="0" cy="0"/>
        </a:xfrm>
      </p:grpSpPr>
      <p:sp>
        <p:nvSpPr>
          <p:cNvPr id="48" name="Google Shape;48;p26"/>
          <p:cNvSpPr txBox="1">
            <a:spLocks noGrp="1"/>
          </p:cNvSpPr>
          <p:nvPr>
            <p:ph type="title"/>
          </p:nvPr>
        </p:nvSpPr>
        <p:spPr>
          <a:xfrm>
            <a:off x="656023"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accent1"/>
              </a:buClr>
              <a:buSzPts val="3600"/>
              <a:buFont typeface="Helvetica Neue"/>
              <a:buNone/>
              <a:defRPr sz="3600" b="1">
                <a:solidFill>
                  <a:schemeClr val="accen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cxnSp>
        <p:nvCxnSpPr>
          <p:cNvPr id="49" name="Google Shape;49;p26"/>
          <p:cNvCxnSpPr/>
          <p:nvPr/>
        </p:nvCxnSpPr>
        <p:spPr>
          <a:xfrm rot="10800000" flipH="1">
            <a:off x="656024" y="1635973"/>
            <a:ext cx="10820189" cy="33878"/>
          </a:xfrm>
          <a:prstGeom prst="straightConnector1">
            <a:avLst/>
          </a:prstGeom>
          <a:noFill/>
          <a:ln w="9525" cap="flat" cmpd="sng">
            <a:solidFill>
              <a:srgbClr val="036794"/>
            </a:solidFill>
            <a:prstDash val="solid"/>
            <a:miter lim="800000"/>
            <a:headEnd type="none" w="sm" len="sm"/>
            <a:tailEnd type="none" w="sm" len="sm"/>
          </a:ln>
        </p:spPr>
      </p:cxnSp>
      <p:sp>
        <p:nvSpPr>
          <p:cNvPr id="50" name="Google Shape;50;p26"/>
          <p:cNvSpPr/>
          <p:nvPr/>
        </p:nvSpPr>
        <p:spPr>
          <a:xfrm>
            <a:off x="7858954" y="1589835"/>
            <a:ext cx="3617259" cy="92275"/>
          </a:xfrm>
          <a:prstGeom prst="rect">
            <a:avLst/>
          </a:prstGeom>
          <a:solidFill>
            <a:srgbClr val="036794"/>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Calibri"/>
              <a:ea typeface="Calibri"/>
              <a:cs typeface="Calibri"/>
              <a:sym typeface="Calibri"/>
            </a:endParaRPr>
          </a:p>
        </p:txBody>
      </p:sp>
      <p:sp>
        <p:nvSpPr>
          <p:cNvPr id="51" name="Google Shape;51;p26"/>
          <p:cNvSpPr txBox="1">
            <a:spLocks noGrp="1"/>
          </p:cNvSpPr>
          <p:nvPr>
            <p:ph type="body" idx="1"/>
          </p:nvPr>
        </p:nvSpPr>
        <p:spPr>
          <a:xfrm>
            <a:off x="656022" y="1971675"/>
            <a:ext cx="10820015" cy="500063"/>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3"/>
              </a:buClr>
              <a:buSzPts val="2800"/>
              <a:buNone/>
              <a:defRPr b="1">
                <a:solidFill>
                  <a:schemeClr val="accent3"/>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2" name="Google Shape;52;p26"/>
          <p:cNvSpPr txBox="1">
            <a:spLocks noGrp="1"/>
          </p:cNvSpPr>
          <p:nvPr>
            <p:ph type="body" idx="2"/>
          </p:nvPr>
        </p:nvSpPr>
        <p:spPr>
          <a:xfrm>
            <a:off x="656021" y="2614613"/>
            <a:ext cx="10820015" cy="3771900"/>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3"/>
              </a:buClr>
              <a:buSzPts val="2800"/>
              <a:buChar char="•"/>
              <a:defRPr>
                <a:solidFill>
                  <a:schemeClr val="dk1"/>
                </a:solidFill>
              </a:defRPr>
            </a:lvl1pPr>
            <a:lvl2pPr marL="914400" lvl="1" indent="-381000" algn="l">
              <a:lnSpc>
                <a:spcPct val="90000"/>
              </a:lnSpc>
              <a:spcBef>
                <a:spcPts val="500"/>
              </a:spcBef>
              <a:spcAft>
                <a:spcPts val="0"/>
              </a:spcAft>
              <a:buClr>
                <a:schemeClr val="accent3"/>
              </a:buClr>
              <a:buSzPts val="2400"/>
              <a:buChar char="•"/>
              <a:defRPr>
                <a:solidFill>
                  <a:schemeClr val="dk1"/>
                </a:solidFill>
              </a:defRPr>
            </a:lvl2pPr>
            <a:lvl3pPr marL="1371600" lvl="2" indent="-355600" algn="l">
              <a:lnSpc>
                <a:spcPct val="90000"/>
              </a:lnSpc>
              <a:spcBef>
                <a:spcPts val="500"/>
              </a:spcBef>
              <a:spcAft>
                <a:spcPts val="0"/>
              </a:spcAft>
              <a:buClr>
                <a:schemeClr val="accent3"/>
              </a:buClr>
              <a:buSzPts val="2000"/>
              <a:buChar char="•"/>
              <a:defRPr>
                <a:solidFill>
                  <a:schemeClr val="dk1"/>
                </a:solidFill>
              </a:defRPr>
            </a:lvl3pPr>
            <a:lvl4pPr marL="1828800" lvl="3" indent="-342900" algn="l">
              <a:lnSpc>
                <a:spcPct val="90000"/>
              </a:lnSpc>
              <a:spcBef>
                <a:spcPts val="500"/>
              </a:spcBef>
              <a:spcAft>
                <a:spcPts val="0"/>
              </a:spcAft>
              <a:buClr>
                <a:schemeClr val="accent3"/>
              </a:buClr>
              <a:buSzPts val="1800"/>
              <a:buChar char="•"/>
              <a:defRPr>
                <a:solidFill>
                  <a:schemeClr val="dk1"/>
                </a:solidFill>
              </a:defRPr>
            </a:lvl4pPr>
            <a:lvl5pPr marL="2286000" lvl="4" indent="-342900" algn="l">
              <a:lnSpc>
                <a:spcPct val="90000"/>
              </a:lnSpc>
              <a:spcBef>
                <a:spcPts val="500"/>
              </a:spcBef>
              <a:spcAft>
                <a:spcPts val="0"/>
              </a:spcAft>
              <a:buClr>
                <a:schemeClr val="accent3"/>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ver - Teal Background">
  <p:cSld name="Cover - Teal Background">
    <p:bg>
      <p:bgPr>
        <a:blipFill>
          <a:blip r:embed="rId2">
            <a:alphaModFix/>
          </a:blip>
          <a:stretch>
            <a:fillRect/>
          </a:stretch>
        </a:blipFill>
        <a:effectLst/>
      </p:bgPr>
    </p:bg>
    <p:spTree>
      <p:nvGrpSpPr>
        <p:cNvPr id="1" name="Shape 53"/>
        <p:cNvGrpSpPr/>
        <p:nvPr/>
      </p:nvGrpSpPr>
      <p:grpSpPr>
        <a:xfrm>
          <a:off x="0" y="0"/>
          <a:ext cx="0" cy="0"/>
          <a:chOff x="0" y="0"/>
          <a:chExt cx="0" cy="0"/>
        </a:xfrm>
      </p:grpSpPr>
      <p:sp>
        <p:nvSpPr>
          <p:cNvPr id="54" name="Google Shape;54;p27"/>
          <p:cNvSpPr/>
          <p:nvPr/>
        </p:nvSpPr>
        <p:spPr>
          <a:xfrm>
            <a:off x="0" y="0"/>
            <a:ext cx="12192000" cy="6858000"/>
          </a:xfrm>
          <a:prstGeom prst="rect">
            <a:avLst/>
          </a:prstGeom>
          <a:solidFill>
            <a:srgbClr val="35B2B4">
              <a:alpha val="77647"/>
            </a:srgb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Calibri"/>
              <a:ea typeface="Calibri"/>
              <a:cs typeface="Calibri"/>
              <a:sym typeface="Calibri"/>
            </a:endParaRPr>
          </a:p>
        </p:txBody>
      </p:sp>
      <p:sp>
        <p:nvSpPr>
          <p:cNvPr id="55" name="Google Shape;55;p27"/>
          <p:cNvSpPr txBox="1">
            <a:spLocks noGrp="1"/>
          </p:cNvSpPr>
          <p:nvPr>
            <p:ph type="body" idx="1"/>
          </p:nvPr>
        </p:nvSpPr>
        <p:spPr>
          <a:xfrm>
            <a:off x="1828007" y="2076693"/>
            <a:ext cx="8535987" cy="627939"/>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chemeClr val="lt1"/>
              </a:buClr>
              <a:buSzPts val="2800"/>
              <a:buNone/>
              <a:defRPr sz="2800" b="1" i="0">
                <a:solidFill>
                  <a:schemeClr val="lt1"/>
                </a:solidFill>
                <a:latin typeface="Helvetica Neue"/>
                <a:ea typeface="Helvetica Neue"/>
                <a:cs typeface="Helvetica Neue"/>
                <a:sym typeface="Helvetica Neue"/>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6" name="Google Shape;56;p27"/>
          <p:cNvSpPr txBox="1">
            <a:spLocks noGrp="1"/>
          </p:cNvSpPr>
          <p:nvPr>
            <p:ph type="body" idx="2"/>
          </p:nvPr>
        </p:nvSpPr>
        <p:spPr>
          <a:xfrm>
            <a:off x="1754188" y="3051922"/>
            <a:ext cx="8683625" cy="1455738"/>
          </a:xfrm>
          <a:prstGeom prst="rect">
            <a:avLst/>
          </a:prstGeom>
          <a:noFill/>
          <a:ln>
            <a:noFill/>
          </a:ln>
        </p:spPr>
        <p:txBody>
          <a:bodyPr spcFirstLastPara="1" wrap="square" lIns="91425" tIns="45700" rIns="91425" bIns="45700" anchor="t" anchorCtr="0">
            <a:noAutofit/>
          </a:bodyPr>
          <a:lstStyle>
            <a:lvl1pPr marL="457200" lvl="0" indent="-228600" algn="ctr">
              <a:lnSpc>
                <a:spcPct val="90000"/>
              </a:lnSpc>
              <a:spcBef>
                <a:spcPts val="1000"/>
              </a:spcBef>
              <a:spcAft>
                <a:spcPts val="0"/>
              </a:spcAft>
              <a:buClr>
                <a:schemeClr val="lt1"/>
              </a:buClr>
              <a:buSzPts val="2800"/>
              <a:buNone/>
              <a:defRPr sz="2800">
                <a:solidFill>
                  <a:schemeClr val="lt1"/>
                </a:solidFill>
                <a:latin typeface="Helvetica Neue"/>
                <a:ea typeface="Helvetica Neue"/>
                <a:cs typeface="Helvetica Neue"/>
                <a:sym typeface="Helvetica Neue"/>
              </a:defRPr>
            </a:lvl1pPr>
            <a:lvl2pPr marL="914400" lvl="1"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2pPr>
            <a:lvl3pPr marL="1371600" lvl="2"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3pPr>
            <a:lvl4pPr marL="1828800" lvl="3"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4pPr>
            <a:lvl5pPr marL="2286000" lvl="4"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7" name="Google Shape;57;p27"/>
          <p:cNvSpPr/>
          <p:nvPr/>
        </p:nvSpPr>
        <p:spPr>
          <a:xfrm>
            <a:off x="5083215" y="2704632"/>
            <a:ext cx="2025570" cy="119131"/>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rgbClr val="405E79"/>
              </a:solidFill>
              <a:latin typeface="Calibri"/>
              <a:ea typeface="Calibri"/>
              <a:cs typeface="Calibri"/>
              <a:sym typeface="Calibri"/>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over - Green Background">
  <p:cSld name="Cover - Green Background">
    <p:bg>
      <p:bgPr>
        <a:blipFill>
          <a:blip r:embed="rId2">
            <a:alphaModFix/>
          </a:blip>
          <a:stretch>
            <a:fillRect/>
          </a:stretch>
        </a:blipFill>
        <a:effectLst/>
      </p:bgPr>
    </p:bg>
    <p:spTree>
      <p:nvGrpSpPr>
        <p:cNvPr id="1" name="Shape 58"/>
        <p:cNvGrpSpPr/>
        <p:nvPr/>
      </p:nvGrpSpPr>
      <p:grpSpPr>
        <a:xfrm>
          <a:off x="0" y="0"/>
          <a:ext cx="0" cy="0"/>
          <a:chOff x="0" y="0"/>
          <a:chExt cx="0" cy="0"/>
        </a:xfrm>
      </p:grpSpPr>
      <p:sp>
        <p:nvSpPr>
          <p:cNvPr id="59" name="Google Shape;59;p28"/>
          <p:cNvSpPr/>
          <p:nvPr/>
        </p:nvSpPr>
        <p:spPr>
          <a:xfrm>
            <a:off x="0" y="0"/>
            <a:ext cx="12192000" cy="6858000"/>
          </a:xfrm>
          <a:prstGeom prst="rect">
            <a:avLst/>
          </a:prstGeom>
          <a:solidFill>
            <a:srgbClr val="95CD7A">
              <a:alpha val="72941"/>
            </a:srgb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Calibri"/>
              <a:ea typeface="Calibri"/>
              <a:cs typeface="Calibri"/>
              <a:sym typeface="Calibri"/>
            </a:endParaRPr>
          </a:p>
        </p:txBody>
      </p:sp>
      <p:sp>
        <p:nvSpPr>
          <p:cNvPr id="60" name="Google Shape;60;p28"/>
          <p:cNvSpPr txBox="1">
            <a:spLocks noGrp="1"/>
          </p:cNvSpPr>
          <p:nvPr>
            <p:ph type="body" idx="1"/>
          </p:nvPr>
        </p:nvSpPr>
        <p:spPr>
          <a:xfrm>
            <a:off x="1828007" y="2076693"/>
            <a:ext cx="8535987" cy="627939"/>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chemeClr val="lt1"/>
              </a:buClr>
              <a:buSzPts val="2800"/>
              <a:buNone/>
              <a:defRPr sz="2800" b="1" i="0">
                <a:solidFill>
                  <a:schemeClr val="lt1"/>
                </a:solidFill>
                <a:latin typeface="Helvetica Neue"/>
                <a:ea typeface="Helvetica Neue"/>
                <a:cs typeface="Helvetica Neue"/>
                <a:sym typeface="Helvetica Neue"/>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61" name="Google Shape;61;p28"/>
          <p:cNvSpPr txBox="1">
            <a:spLocks noGrp="1"/>
          </p:cNvSpPr>
          <p:nvPr>
            <p:ph type="body" idx="2"/>
          </p:nvPr>
        </p:nvSpPr>
        <p:spPr>
          <a:xfrm>
            <a:off x="1754188" y="3051922"/>
            <a:ext cx="8683625" cy="1455738"/>
          </a:xfrm>
          <a:prstGeom prst="rect">
            <a:avLst/>
          </a:prstGeom>
          <a:noFill/>
          <a:ln>
            <a:noFill/>
          </a:ln>
        </p:spPr>
        <p:txBody>
          <a:bodyPr spcFirstLastPara="1" wrap="square" lIns="91425" tIns="45700" rIns="91425" bIns="45700" anchor="t" anchorCtr="0">
            <a:noAutofit/>
          </a:bodyPr>
          <a:lstStyle>
            <a:lvl1pPr marL="457200" lvl="0" indent="-228600" algn="ctr">
              <a:lnSpc>
                <a:spcPct val="90000"/>
              </a:lnSpc>
              <a:spcBef>
                <a:spcPts val="1000"/>
              </a:spcBef>
              <a:spcAft>
                <a:spcPts val="0"/>
              </a:spcAft>
              <a:buClr>
                <a:schemeClr val="lt1"/>
              </a:buClr>
              <a:buSzPts val="2800"/>
              <a:buNone/>
              <a:defRPr sz="2800">
                <a:solidFill>
                  <a:schemeClr val="lt1"/>
                </a:solidFill>
                <a:latin typeface="Helvetica Neue"/>
                <a:ea typeface="Helvetica Neue"/>
                <a:cs typeface="Helvetica Neue"/>
                <a:sym typeface="Helvetica Neue"/>
              </a:defRPr>
            </a:lvl1pPr>
            <a:lvl2pPr marL="914400" lvl="1"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2pPr>
            <a:lvl3pPr marL="1371600" lvl="2"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3pPr>
            <a:lvl4pPr marL="1828800" lvl="3"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4pPr>
            <a:lvl5pPr marL="2286000" lvl="4"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62" name="Google Shape;62;p28"/>
          <p:cNvSpPr/>
          <p:nvPr/>
        </p:nvSpPr>
        <p:spPr>
          <a:xfrm>
            <a:off x="5083215" y="2704632"/>
            <a:ext cx="2025570" cy="119131"/>
          </a:xfrm>
          <a:prstGeom prst="rect">
            <a:avLst/>
          </a:prstGeom>
          <a:solidFill>
            <a:schemeClr val="accent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rgbClr val="405E79"/>
              </a:solidFill>
              <a:latin typeface="Calibri"/>
              <a:ea typeface="Calibri"/>
              <a:cs typeface="Calibri"/>
              <a:sym typeface="Calibri"/>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19"/>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4400"/>
              <a:buFont typeface="Helvetica Neue"/>
              <a:buNone/>
              <a:defRPr sz="4400" b="0" i="0" u="none" strike="noStrike" cap="none">
                <a:solidFill>
                  <a:schemeClr val="dk1"/>
                </a:solidFill>
                <a:latin typeface="Helvetica Neue"/>
                <a:ea typeface="Helvetica Neue"/>
                <a:cs typeface="Helvetica Neue"/>
                <a:sym typeface="Helvetica Neue"/>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1" name="Google Shape;11;p19"/>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Helvetica Neue"/>
                <a:ea typeface="Helvetica Neue"/>
                <a:cs typeface="Helvetica Neue"/>
                <a:sym typeface="Helvetica Neue"/>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Helvetica Neue"/>
                <a:ea typeface="Helvetica Neue"/>
                <a:cs typeface="Helvetica Neue"/>
                <a:sym typeface="Helvetica Neue"/>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Helvetica Neue"/>
                <a:ea typeface="Helvetica Neue"/>
                <a:cs typeface="Helvetica Neue"/>
                <a:sym typeface="Helvetica Neue"/>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Helvetica Neue"/>
                <a:ea typeface="Helvetica Neue"/>
                <a:cs typeface="Helvetica Neue"/>
                <a:sym typeface="Helvetica Neue"/>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Helvetica Neue"/>
                <a:ea typeface="Helvetica Neue"/>
                <a:cs typeface="Helvetica Neue"/>
                <a:sym typeface="Helvetica Neue"/>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 id="2147483676" r:id="rId28"/>
    <p:sldLayoutId id="2147483677" r:id="rId29"/>
    <p:sldLayoutId id="2147483678" r:id="rId30"/>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0.xml"/><Relationship Id="rId1" Type="http://schemas.openxmlformats.org/officeDocument/2006/relationships/slideLayout" Target="../slideLayouts/slideLayout5.xml"/><Relationship Id="rId4" Type="http://schemas.openxmlformats.org/officeDocument/2006/relationships/image" Target="../media/image11.png"/></Relationships>
</file>

<file path=ppt/slides/_rels/slide1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2.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3.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4.xml"/><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5.xml"/><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6.xml"/><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7.xml"/><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9.xml"/><Relationship Id="rId1" Type="http://schemas.openxmlformats.org/officeDocument/2006/relationships/slideLayout" Target="../slideLayouts/slideLayout5.xml"/><Relationship Id="rId4" Type="http://schemas.openxmlformats.org/officeDocument/2006/relationships/image" Target="../media/image1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225"/>
        <p:cNvGrpSpPr/>
        <p:nvPr/>
      </p:nvGrpSpPr>
      <p:grpSpPr>
        <a:xfrm>
          <a:off x="0" y="0"/>
          <a:ext cx="0" cy="0"/>
          <a:chOff x="0" y="0"/>
          <a:chExt cx="0" cy="0"/>
        </a:xfrm>
      </p:grpSpPr>
      <p:sp>
        <p:nvSpPr>
          <p:cNvPr id="226" name="Google Shape;226;p1"/>
          <p:cNvSpPr/>
          <p:nvPr/>
        </p:nvSpPr>
        <p:spPr>
          <a:xfrm>
            <a:off x="4512366" y="3597452"/>
            <a:ext cx="7679634" cy="2911333"/>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dirty="0">
              <a:solidFill>
                <a:schemeClr val="lt1"/>
              </a:solidFill>
              <a:latin typeface="Calibri"/>
              <a:ea typeface="Calibri"/>
              <a:cs typeface="Calibri"/>
              <a:sym typeface="Calibri"/>
            </a:endParaRPr>
          </a:p>
        </p:txBody>
      </p:sp>
      <p:pic>
        <p:nvPicPr>
          <p:cNvPr id="227" name="Google Shape;227;p1"/>
          <p:cNvPicPr preferRelativeResize="0"/>
          <p:nvPr/>
        </p:nvPicPr>
        <p:blipFill rotWithShape="1">
          <a:blip r:embed="rId3">
            <a:alphaModFix/>
          </a:blip>
          <a:srcRect/>
          <a:stretch/>
        </p:blipFill>
        <p:spPr>
          <a:xfrm>
            <a:off x="4512366" y="4323522"/>
            <a:ext cx="7629434" cy="2175836"/>
          </a:xfrm>
          <a:prstGeom prst="rect">
            <a:avLst/>
          </a:prstGeom>
          <a:noFill/>
          <a:ln>
            <a:noFill/>
          </a:ln>
        </p:spPr>
      </p:pic>
      <p:sp>
        <p:nvSpPr>
          <p:cNvPr id="228" name="Google Shape;228;p1"/>
          <p:cNvSpPr txBox="1"/>
          <p:nvPr/>
        </p:nvSpPr>
        <p:spPr>
          <a:xfrm>
            <a:off x="5036708" y="358642"/>
            <a:ext cx="6580750" cy="2156254"/>
          </a:xfrm>
          <a:prstGeom prst="rect">
            <a:avLst/>
          </a:prstGeom>
          <a:noFill/>
          <a:ln>
            <a:noFill/>
          </a:ln>
        </p:spPr>
        <p:txBody>
          <a:bodyPr spcFirstLastPara="1" wrap="square" lIns="91425" tIns="45700" rIns="91425" bIns="45700" anchor="t" anchorCtr="0">
            <a:noAutofit/>
          </a:bodyPr>
          <a:lstStyle/>
          <a:p>
            <a:pPr marL="0" marR="0" lvl="0" indent="0" algn="r" rtl="0">
              <a:lnSpc>
                <a:spcPct val="90000"/>
              </a:lnSpc>
              <a:spcBef>
                <a:spcPts val="0"/>
              </a:spcBef>
              <a:spcAft>
                <a:spcPts val="0"/>
              </a:spcAft>
              <a:buClr>
                <a:srgbClr val="35B2B4"/>
              </a:buClr>
              <a:buSzPts val="4400"/>
              <a:buFont typeface="Arial"/>
              <a:buNone/>
            </a:pPr>
            <a:r>
              <a:rPr lang="en-GB" sz="4400" b="1" i="0" u="none" strike="noStrike" cap="none" dirty="0">
                <a:solidFill>
                  <a:srgbClr val="35B2B4"/>
                </a:solidFill>
                <a:latin typeface="Helvetica Neue"/>
                <a:ea typeface="Helvetica Neue"/>
                <a:cs typeface="Helvetica Neue"/>
                <a:sym typeface="Helvetica Neue"/>
              </a:rPr>
              <a:t>KIT DE FORMATION</a:t>
            </a:r>
            <a:endParaRPr sz="3600" b="1" i="0" u="none" strike="noStrike" cap="none" dirty="0">
              <a:solidFill>
                <a:srgbClr val="405E79"/>
              </a:solidFill>
              <a:latin typeface="Helvetica Neue"/>
              <a:ea typeface="Helvetica Neue"/>
              <a:cs typeface="Helvetica Neue"/>
              <a:sym typeface="Helvetica Neue"/>
            </a:endParaRPr>
          </a:p>
          <a:p>
            <a:pPr marL="0" marR="0" lvl="0" indent="0" algn="r" rtl="0">
              <a:lnSpc>
                <a:spcPct val="90000"/>
              </a:lnSpc>
              <a:spcBef>
                <a:spcPts val="1000"/>
              </a:spcBef>
              <a:spcAft>
                <a:spcPts val="0"/>
              </a:spcAft>
              <a:buClr>
                <a:srgbClr val="AC6B97"/>
              </a:buClr>
              <a:buSzPts val="3600"/>
              <a:buFont typeface="Arial"/>
              <a:buNone/>
            </a:pPr>
            <a:r>
              <a:rPr lang="fr-FR" sz="3600" b="1" i="0" u="none" strike="noStrike" cap="none" dirty="0">
                <a:solidFill>
                  <a:srgbClr val="AC6B97"/>
                </a:solidFill>
                <a:latin typeface="Helvetica Neue"/>
                <a:ea typeface="Helvetica Neue"/>
                <a:cs typeface="Helvetica Neue"/>
                <a:sym typeface="Helvetica Neue"/>
              </a:rPr>
              <a:t>BOÎTE À OUTILS INTER-AGENCES : PRÉVENTION ET RÉPONSE AU TRAVAIL DES ENFANTS DANS L'ACTION HUMANITAIRE</a:t>
            </a:r>
            <a:endParaRPr sz="3600" b="1" i="0" u="none" strike="noStrike" cap="none" dirty="0">
              <a:solidFill>
                <a:srgbClr val="AC6B97"/>
              </a:solidFill>
              <a:latin typeface="Helvetica Neue"/>
              <a:ea typeface="Helvetica Neue"/>
              <a:cs typeface="Helvetica Neue"/>
              <a:sym typeface="Helvetica Neue"/>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97"/>
        <p:cNvGrpSpPr/>
        <p:nvPr/>
      </p:nvGrpSpPr>
      <p:grpSpPr>
        <a:xfrm>
          <a:off x="0" y="0"/>
          <a:ext cx="0" cy="0"/>
          <a:chOff x="0" y="0"/>
          <a:chExt cx="0" cy="0"/>
        </a:xfrm>
      </p:grpSpPr>
      <p:sp>
        <p:nvSpPr>
          <p:cNvPr id="298" name="Google Shape;298;p10"/>
          <p:cNvSpPr txBox="1">
            <a:spLocks noGrp="1"/>
          </p:cNvSpPr>
          <p:nvPr>
            <p:ph type="body" idx="1"/>
          </p:nvPr>
        </p:nvSpPr>
        <p:spPr>
          <a:xfrm>
            <a:off x="3819200" y="519232"/>
            <a:ext cx="5476625" cy="1271587"/>
          </a:xfrm>
          <a:prstGeom prst="rect">
            <a:avLst/>
          </a:prstGeom>
          <a:noFill/>
          <a:ln>
            <a:noFill/>
          </a:ln>
        </p:spPr>
        <p:txBody>
          <a:bodyPr spcFirstLastPara="1" wrap="square" lIns="91425" tIns="45700" rIns="91425" bIns="45700" anchor="t" anchorCtr="0">
            <a:normAutofit fontScale="85000" lnSpcReduction="10000"/>
          </a:bodyPr>
          <a:lstStyle/>
          <a:p>
            <a:pPr marL="0" indent="0">
              <a:spcBef>
                <a:spcPts val="0"/>
              </a:spcBef>
            </a:pPr>
            <a:r>
              <a:rPr lang="fr-FR" dirty="0"/>
              <a:t>COORDONNER DE LA LUTTE CONTRE LE TRAVAIL DES ENFANTS DANS LE CONTEXTE</a:t>
            </a:r>
          </a:p>
        </p:txBody>
      </p:sp>
      <p:sp>
        <p:nvSpPr>
          <p:cNvPr id="299" name="Google Shape;299;p10"/>
          <p:cNvSpPr txBox="1">
            <a:spLocks noGrp="1"/>
          </p:cNvSpPr>
          <p:nvPr>
            <p:ph type="body" idx="2"/>
          </p:nvPr>
        </p:nvSpPr>
        <p:spPr>
          <a:xfrm>
            <a:off x="3965912" y="1941458"/>
            <a:ext cx="7957169" cy="3929062"/>
          </a:xfrm>
          <a:prstGeom prst="rect">
            <a:avLst/>
          </a:prstGeom>
          <a:noFill/>
          <a:ln>
            <a:noFill/>
          </a:ln>
        </p:spPr>
        <p:txBody>
          <a:bodyPr spcFirstLastPara="1" wrap="square" lIns="91425" tIns="45700" rIns="91425" bIns="45700" anchor="t" anchorCtr="0">
            <a:noAutofit/>
          </a:bodyPr>
          <a:lstStyle/>
          <a:p>
            <a:pPr marL="228600" lvl="0" indent="-228600" algn="l" rtl="0">
              <a:lnSpc>
                <a:spcPct val="90000"/>
              </a:lnSpc>
              <a:spcBef>
                <a:spcPts val="0"/>
              </a:spcBef>
              <a:spcAft>
                <a:spcPts val="0"/>
              </a:spcAft>
              <a:buClr>
                <a:schemeClr val="accent4"/>
              </a:buClr>
              <a:buSzPts val="2800"/>
              <a:buChar char="•"/>
            </a:pPr>
            <a:r>
              <a:rPr lang="fr-FR" sz="2400" dirty="0">
                <a:latin typeface="Helvetica Neue"/>
                <a:ea typeface="Helvetica Neue"/>
                <a:cs typeface="Helvetica Neue"/>
                <a:sym typeface="Helvetica Neue"/>
              </a:rPr>
              <a:t>Discutez de la manière dont la coordination de la lutte contre le travail des enfants dans votre contexte peut être renforcée</a:t>
            </a:r>
            <a:r>
              <a:rPr lang="en-GB" sz="2400" dirty="0">
                <a:latin typeface="Helvetica Neue"/>
                <a:ea typeface="Helvetica Neue"/>
                <a:cs typeface="Helvetica Neue"/>
                <a:sym typeface="Helvetica Neue"/>
              </a:rPr>
              <a:t>. </a:t>
            </a:r>
            <a:endParaRPr sz="2400" dirty="0"/>
          </a:p>
          <a:p>
            <a:pPr marL="228600" lvl="0" indent="-228600" algn="l" rtl="0">
              <a:lnSpc>
                <a:spcPct val="90000"/>
              </a:lnSpc>
              <a:spcBef>
                <a:spcPts val="1000"/>
              </a:spcBef>
              <a:spcAft>
                <a:spcPts val="0"/>
              </a:spcAft>
              <a:buClr>
                <a:schemeClr val="accent4"/>
              </a:buClr>
              <a:buSzPts val="2800"/>
              <a:buChar char="•"/>
            </a:pPr>
            <a:r>
              <a:rPr lang="fr-FR" sz="2400" dirty="0">
                <a:latin typeface="Helvetica Neue"/>
                <a:ea typeface="Helvetica Neue"/>
                <a:cs typeface="Helvetica Neue"/>
                <a:sym typeface="Helvetica Neue"/>
              </a:rPr>
              <a:t>Identifiez les solutions potentielles pour améliorer la coordination de la lutte contre le travail des enfants à travers : </a:t>
            </a:r>
            <a:r>
              <a:rPr lang="en-GB" sz="2400" dirty="0">
                <a:latin typeface="Helvetica Neue"/>
                <a:ea typeface="Helvetica Neue"/>
                <a:cs typeface="Helvetica Neue"/>
                <a:sym typeface="Helvetica Neue"/>
              </a:rPr>
              <a:t> </a:t>
            </a:r>
            <a:endParaRPr sz="2400" dirty="0"/>
          </a:p>
          <a:p>
            <a:pPr marL="914400" lvl="1" indent="-457200" algn="l" rtl="0">
              <a:lnSpc>
                <a:spcPct val="90000"/>
              </a:lnSpc>
              <a:spcBef>
                <a:spcPts val="500"/>
              </a:spcBef>
              <a:spcAft>
                <a:spcPts val="0"/>
              </a:spcAft>
              <a:buSzPts val="2800"/>
              <a:buFont typeface="Calibri"/>
              <a:buAutoNum type="arabicPeriod"/>
            </a:pPr>
            <a:r>
              <a:rPr lang="en-GB" dirty="0">
                <a:latin typeface="Helvetica Neue"/>
                <a:ea typeface="Helvetica Neue"/>
                <a:cs typeface="Helvetica Neue"/>
                <a:sym typeface="Helvetica Neue"/>
              </a:rPr>
              <a:t>Les structures de coordination</a:t>
            </a:r>
            <a:endParaRPr dirty="0"/>
          </a:p>
          <a:p>
            <a:pPr marL="914400" lvl="1" indent="-457200" algn="l" rtl="0">
              <a:lnSpc>
                <a:spcPct val="90000"/>
              </a:lnSpc>
              <a:spcBef>
                <a:spcPts val="500"/>
              </a:spcBef>
              <a:spcAft>
                <a:spcPts val="0"/>
              </a:spcAft>
              <a:buSzPts val="2800"/>
              <a:buFont typeface="Calibri"/>
              <a:buAutoNum type="arabicPeriod"/>
            </a:pPr>
            <a:r>
              <a:rPr lang="fr-FR" dirty="0">
                <a:latin typeface="Helvetica Neue"/>
                <a:ea typeface="Helvetica Neue"/>
                <a:cs typeface="Helvetica Neue"/>
                <a:sym typeface="Helvetica Neue"/>
              </a:rPr>
              <a:t>Les relations/réseaux avec d'autres acteurs clés</a:t>
            </a:r>
            <a:endParaRPr dirty="0"/>
          </a:p>
          <a:p>
            <a:pPr marL="914400" lvl="1" indent="-457200" algn="l" rtl="0">
              <a:lnSpc>
                <a:spcPct val="90000"/>
              </a:lnSpc>
              <a:spcBef>
                <a:spcPts val="500"/>
              </a:spcBef>
              <a:spcAft>
                <a:spcPts val="0"/>
              </a:spcAft>
              <a:buSzPts val="2800"/>
              <a:buFont typeface="Calibri"/>
              <a:buAutoNum type="arabicPeriod"/>
            </a:pPr>
            <a:r>
              <a:rPr lang="fr-FR" dirty="0">
                <a:latin typeface="Helvetica Neue"/>
                <a:ea typeface="Helvetica Neue"/>
                <a:cs typeface="Helvetica Neue"/>
                <a:sym typeface="Helvetica Neue"/>
              </a:rPr>
              <a:t>Les actions coordonnées contre le travail des enfants pendant la préparation</a:t>
            </a:r>
            <a:r>
              <a:rPr lang="en-GB" dirty="0">
                <a:latin typeface="Helvetica Neue"/>
                <a:ea typeface="Helvetica Neue"/>
                <a:cs typeface="Helvetica Neue"/>
                <a:sym typeface="Helvetica Neue"/>
              </a:rPr>
              <a:t> </a:t>
            </a:r>
            <a:endParaRPr dirty="0"/>
          </a:p>
          <a:p>
            <a:pPr marL="914400" lvl="1" indent="-457200" algn="l" rtl="0">
              <a:lnSpc>
                <a:spcPct val="90000"/>
              </a:lnSpc>
              <a:spcBef>
                <a:spcPts val="500"/>
              </a:spcBef>
              <a:spcAft>
                <a:spcPts val="0"/>
              </a:spcAft>
              <a:buSzPts val="2800"/>
              <a:buFont typeface="Calibri"/>
              <a:buAutoNum type="arabicPeriod"/>
            </a:pPr>
            <a:r>
              <a:rPr lang="fr-FR" dirty="0">
                <a:latin typeface="Helvetica Neue"/>
                <a:ea typeface="Helvetica Neue"/>
                <a:cs typeface="Helvetica Neue"/>
                <a:sym typeface="Helvetica Neue"/>
              </a:rPr>
              <a:t>Les actions coordonnées contre le travail des enfants pendant la réponse</a:t>
            </a:r>
            <a:endParaRPr dirty="0"/>
          </a:p>
        </p:txBody>
      </p:sp>
      <p:sp>
        <p:nvSpPr>
          <p:cNvPr id="300" name="Google Shape;300;p10"/>
          <p:cNvSpPr txBox="1">
            <a:spLocks noGrp="1"/>
          </p:cNvSpPr>
          <p:nvPr>
            <p:ph type="body" idx="3"/>
          </p:nvPr>
        </p:nvSpPr>
        <p:spPr>
          <a:xfrm>
            <a:off x="268919" y="249668"/>
            <a:ext cx="2970847" cy="5197474"/>
          </a:xfrm>
          <a:prstGeom prst="rect">
            <a:avLst/>
          </a:prstGeom>
          <a:noFill/>
          <a:ln>
            <a:noFill/>
          </a:ln>
        </p:spPr>
        <p:txBody>
          <a:bodyPr spcFirstLastPara="1" wrap="square" lIns="91425" tIns="45700" rIns="91425" bIns="45700" anchor="t" anchorCtr="0">
            <a:normAutofit/>
          </a:bodyPr>
          <a:lstStyle/>
          <a:p>
            <a:pPr marL="0" indent="0">
              <a:spcBef>
                <a:spcPts val="0"/>
              </a:spcBef>
            </a:pPr>
            <a:r>
              <a:rPr lang="en-GB" dirty="0"/>
              <a:t>ACTIVITÉ</a:t>
            </a:r>
            <a:endParaRPr dirty="0"/>
          </a:p>
          <a:p>
            <a:pPr marL="0" lvl="0" indent="0" algn="l" rtl="0">
              <a:lnSpc>
                <a:spcPct val="90000"/>
              </a:lnSpc>
              <a:spcBef>
                <a:spcPts val="1000"/>
              </a:spcBef>
              <a:spcAft>
                <a:spcPts val="0"/>
              </a:spcAft>
              <a:buClr>
                <a:schemeClr val="lt1"/>
              </a:buClr>
              <a:buSzPts val="3600"/>
              <a:buNone/>
            </a:pPr>
            <a:endParaRPr dirty="0"/>
          </a:p>
          <a:p>
            <a:pPr marL="0" lvl="0" indent="0" algn="l" rtl="0">
              <a:lnSpc>
                <a:spcPct val="90000"/>
              </a:lnSpc>
              <a:spcBef>
                <a:spcPts val="1000"/>
              </a:spcBef>
              <a:spcAft>
                <a:spcPts val="0"/>
              </a:spcAft>
              <a:buClr>
                <a:schemeClr val="lt1"/>
              </a:buClr>
              <a:buSzPts val="3600"/>
              <a:buNone/>
            </a:pPr>
            <a:endParaRPr dirty="0"/>
          </a:p>
          <a:p>
            <a:pPr marL="0" lvl="0" indent="0" algn="l" rtl="0">
              <a:lnSpc>
                <a:spcPct val="90000"/>
              </a:lnSpc>
              <a:spcBef>
                <a:spcPts val="1000"/>
              </a:spcBef>
              <a:spcAft>
                <a:spcPts val="0"/>
              </a:spcAft>
              <a:buClr>
                <a:schemeClr val="lt1"/>
              </a:buClr>
              <a:buSzPts val="3600"/>
              <a:buNone/>
            </a:pPr>
            <a:r>
              <a:rPr lang="en-GB" dirty="0"/>
              <a:t>PARTIE 2</a:t>
            </a:r>
            <a:endParaRPr dirty="0"/>
          </a:p>
          <a:p>
            <a:pPr marL="0" lvl="0" indent="0" algn="l" rtl="0">
              <a:lnSpc>
                <a:spcPct val="90000"/>
              </a:lnSpc>
              <a:spcBef>
                <a:spcPts val="1000"/>
              </a:spcBef>
              <a:spcAft>
                <a:spcPts val="0"/>
              </a:spcAft>
              <a:buClr>
                <a:schemeClr val="lt1"/>
              </a:buClr>
              <a:buSzPts val="3600"/>
              <a:buNone/>
            </a:pPr>
            <a:endParaRPr dirty="0"/>
          </a:p>
          <a:p>
            <a:pPr marL="0" lvl="0" indent="0" algn="l" rtl="0">
              <a:lnSpc>
                <a:spcPct val="90000"/>
              </a:lnSpc>
              <a:spcBef>
                <a:spcPts val="1000"/>
              </a:spcBef>
              <a:spcAft>
                <a:spcPts val="0"/>
              </a:spcAft>
              <a:buClr>
                <a:schemeClr val="lt1"/>
              </a:buClr>
              <a:buSzPts val="3600"/>
              <a:buNone/>
            </a:pPr>
            <a:endParaRPr dirty="0"/>
          </a:p>
          <a:p>
            <a:pPr marL="0" lvl="0" indent="0" algn="l" rtl="0">
              <a:lnSpc>
                <a:spcPct val="90000"/>
              </a:lnSpc>
              <a:spcBef>
                <a:spcPts val="1000"/>
              </a:spcBef>
              <a:spcAft>
                <a:spcPts val="0"/>
              </a:spcAft>
              <a:buClr>
                <a:schemeClr val="lt1"/>
              </a:buClr>
              <a:buSzPts val="3600"/>
              <a:buNone/>
            </a:pPr>
            <a:endParaRPr dirty="0"/>
          </a:p>
          <a:p>
            <a:pPr marL="0" lvl="0" indent="0" algn="l" rtl="0">
              <a:lnSpc>
                <a:spcPct val="90000"/>
              </a:lnSpc>
              <a:spcBef>
                <a:spcPts val="1000"/>
              </a:spcBef>
              <a:spcAft>
                <a:spcPts val="0"/>
              </a:spcAft>
              <a:buClr>
                <a:schemeClr val="lt1"/>
              </a:buClr>
              <a:buSzPts val="3600"/>
              <a:buNone/>
            </a:pPr>
            <a:endParaRPr dirty="0"/>
          </a:p>
        </p:txBody>
      </p:sp>
      <p:pic>
        <p:nvPicPr>
          <p:cNvPr id="301" name="Google Shape;301;p10"/>
          <p:cNvPicPr preferRelativeResize="0"/>
          <p:nvPr/>
        </p:nvPicPr>
        <p:blipFill rotWithShape="1">
          <a:blip r:embed="rId3">
            <a:alphaModFix/>
          </a:blip>
          <a:srcRect/>
          <a:stretch/>
        </p:blipFill>
        <p:spPr>
          <a:xfrm>
            <a:off x="268919" y="3161861"/>
            <a:ext cx="1435100" cy="939800"/>
          </a:xfrm>
          <a:prstGeom prst="rect">
            <a:avLst/>
          </a:prstGeom>
          <a:noFill/>
          <a:ln>
            <a:noFill/>
          </a:ln>
        </p:spPr>
      </p:pic>
      <p:pic>
        <p:nvPicPr>
          <p:cNvPr id="302" name="Google Shape;302;p10"/>
          <p:cNvPicPr preferRelativeResize="0"/>
          <p:nvPr/>
        </p:nvPicPr>
        <p:blipFill rotWithShape="1">
          <a:blip r:embed="rId4">
            <a:alphaModFix/>
          </a:blip>
          <a:srcRect/>
          <a:stretch/>
        </p:blipFill>
        <p:spPr>
          <a:xfrm>
            <a:off x="8952236" y="-228910"/>
            <a:ext cx="3386757" cy="3386757"/>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307"/>
        <p:cNvGrpSpPr/>
        <p:nvPr/>
      </p:nvGrpSpPr>
      <p:grpSpPr>
        <a:xfrm>
          <a:off x="0" y="0"/>
          <a:ext cx="0" cy="0"/>
          <a:chOff x="0" y="0"/>
          <a:chExt cx="0" cy="0"/>
        </a:xfrm>
      </p:grpSpPr>
      <p:sp>
        <p:nvSpPr>
          <p:cNvPr id="308" name="Google Shape;308;p11"/>
          <p:cNvSpPr txBox="1">
            <a:spLocks noGrp="1"/>
          </p:cNvSpPr>
          <p:nvPr>
            <p:ph type="title"/>
          </p:nvPr>
        </p:nvSpPr>
        <p:spPr>
          <a:xfrm>
            <a:off x="656023" y="3651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accent4"/>
              </a:buClr>
              <a:buSzPts val="3600"/>
              <a:buFont typeface="Helvetica Neue"/>
              <a:buNone/>
            </a:pPr>
            <a:r>
              <a:rPr lang="en-GB" dirty="0"/>
              <a:t>1. STRUCTURE DE COORDINATION</a:t>
            </a:r>
            <a:endParaRPr dirty="0"/>
          </a:p>
        </p:txBody>
      </p:sp>
      <p:sp>
        <p:nvSpPr>
          <p:cNvPr id="309" name="Google Shape;309;p11"/>
          <p:cNvSpPr txBox="1">
            <a:spLocks noGrp="1"/>
          </p:cNvSpPr>
          <p:nvPr>
            <p:ph type="body" idx="2"/>
          </p:nvPr>
        </p:nvSpPr>
        <p:spPr>
          <a:xfrm>
            <a:off x="656023" y="2094000"/>
            <a:ext cx="10820100" cy="4764000"/>
          </a:xfrm>
          <a:prstGeom prst="rect">
            <a:avLst/>
          </a:prstGeom>
          <a:noFill/>
          <a:ln>
            <a:noFill/>
          </a:ln>
        </p:spPr>
        <p:txBody>
          <a:bodyPr spcFirstLastPara="1" wrap="square" lIns="91425" tIns="45700" rIns="91425" bIns="45700" anchor="t" anchorCtr="0">
            <a:normAutofit/>
          </a:bodyPr>
          <a:lstStyle/>
          <a:p>
            <a:pPr marL="228600" lvl="0" indent="-219242" algn="l" rtl="0">
              <a:lnSpc>
                <a:spcPct val="90000"/>
              </a:lnSpc>
              <a:spcBef>
                <a:spcPts val="0"/>
              </a:spcBef>
              <a:spcAft>
                <a:spcPts val="0"/>
              </a:spcAft>
              <a:buClr>
                <a:schemeClr val="accent2"/>
              </a:buClr>
              <a:buSzPct val="100000"/>
              <a:buChar char="•"/>
            </a:pPr>
            <a:r>
              <a:rPr lang="en-US" dirty="0"/>
              <a:t>Leadership local/co-leadership avec les acteurs humanitaires</a:t>
            </a:r>
            <a:endParaRPr dirty="0"/>
          </a:p>
          <a:p>
            <a:pPr marL="228600" lvl="0" indent="-219242" algn="l" rtl="0">
              <a:lnSpc>
                <a:spcPct val="90000"/>
              </a:lnSpc>
              <a:spcBef>
                <a:spcPts val="1000"/>
              </a:spcBef>
              <a:spcAft>
                <a:spcPts val="0"/>
              </a:spcAft>
              <a:buClr>
                <a:schemeClr val="accent2"/>
              </a:buClr>
              <a:buSzPct val="100000"/>
              <a:buChar char="•"/>
            </a:pPr>
            <a:r>
              <a:rPr lang="fr-FR" dirty="0"/>
              <a:t>Niveau de coordination pour un soutien efficace : national, local et communautaire</a:t>
            </a:r>
            <a:r>
              <a:rPr lang="en-GB" dirty="0"/>
              <a:t> </a:t>
            </a:r>
            <a:endParaRPr dirty="0"/>
          </a:p>
          <a:p>
            <a:pPr marL="228600" lvl="0" indent="-219242" algn="l" rtl="0">
              <a:lnSpc>
                <a:spcPct val="90000"/>
              </a:lnSpc>
              <a:spcBef>
                <a:spcPts val="1000"/>
              </a:spcBef>
              <a:spcAft>
                <a:spcPts val="0"/>
              </a:spcAft>
              <a:buClr>
                <a:schemeClr val="accent2"/>
              </a:buClr>
              <a:buSzPct val="100000"/>
              <a:buChar char="•"/>
            </a:pPr>
            <a:r>
              <a:rPr lang="fr-FR" dirty="0"/>
              <a:t>Groupe de travail ou sous-groupe de coordination sur le travail des enfants </a:t>
            </a:r>
            <a:r>
              <a:rPr lang="en-GB" dirty="0"/>
              <a:t> </a:t>
            </a:r>
            <a:endParaRPr dirty="0"/>
          </a:p>
          <a:p>
            <a:pPr marL="228600" lvl="0" indent="-219242" algn="l" rtl="0">
              <a:lnSpc>
                <a:spcPct val="90000"/>
              </a:lnSpc>
              <a:spcBef>
                <a:spcPts val="1000"/>
              </a:spcBef>
              <a:spcAft>
                <a:spcPts val="0"/>
              </a:spcAft>
              <a:buClr>
                <a:schemeClr val="accent2"/>
              </a:buClr>
              <a:buSzPct val="100000"/>
              <a:buChar char="•"/>
            </a:pPr>
            <a:r>
              <a:rPr lang="fr-FR" dirty="0"/>
              <a:t>Renforcer la coordination existante et la coordination intersectorielle</a:t>
            </a:r>
            <a:endParaRPr dirty="0"/>
          </a:p>
          <a:p>
            <a:pPr marL="228600" lvl="0" indent="-219242" algn="l" rtl="0">
              <a:lnSpc>
                <a:spcPct val="90000"/>
              </a:lnSpc>
              <a:spcBef>
                <a:spcPts val="1000"/>
              </a:spcBef>
              <a:spcAft>
                <a:spcPts val="0"/>
              </a:spcAft>
              <a:buClr>
                <a:schemeClr val="accent2"/>
              </a:buClr>
              <a:buSzPct val="100000"/>
              <a:buChar char="•"/>
            </a:pPr>
            <a:r>
              <a:rPr lang="fr-FR" dirty="0"/>
              <a:t>Soutien aux organisations non humanitaires et locales : langue et traduction, briefings, sensibilisation, opportunités d'apprentissage</a:t>
            </a:r>
            <a:endParaRPr dirty="0"/>
          </a:p>
          <a:p>
            <a:pPr marL="228600" lvl="0" indent="-50800" algn="l" rtl="0">
              <a:lnSpc>
                <a:spcPct val="90000"/>
              </a:lnSpc>
              <a:spcBef>
                <a:spcPts val="1000"/>
              </a:spcBef>
              <a:spcAft>
                <a:spcPts val="0"/>
              </a:spcAft>
              <a:buClr>
                <a:schemeClr val="accent2"/>
              </a:buClr>
              <a:buSzPct val="100000"/>
              <a:buNone/>
            </a:pPr>
            <a:endParaRPr dirty="0"/>
          </a:p>
          <a:p>
            <a:pPr marL="228600" lvl="0" indent="-50800" algn="l" rtl="0">
              <a:lnSpc>
                <a:spcPct val="90000"/>
              </a:lnSpc>
              <a:spcBef>
                <a:spcPts val="1000"/>
              </a:spcBef>
              <a:spcAft>
                <a:spcPts val="0"/>
              </a:spcAft>
              <a:buClr>
                <a:schemeClr val="accent2"/>
              </a:buClr>
              <a:buSzPct val="100000"/>
              <a:buNone/>
            </a:pPr>
            <a:endParaRPr dirty="0"/>
          </a:p>
          <a:p>
            <a:pPr marL="228600" lvl="0" indent="-50800" algn="l" rtl="0">
              <a:lnSpc>
                <a:spcPct val="90000"/>
              </a:lnSpc>
              <a:spcBef>
                <a:spcPts val="1000"/>
              </a:spcBef>
              <a:spcAft>
                <a:spcPts val="0"/>
              </a:spcAft>
              <a:buClr>
                <a:schemeClr val="accent2"/>
              </a:buClr>
              <a:buSzPct val="100000"/>
              <a:buNone/>
            </a:pPr>
            <a:endParaRPr dirty="0"/>
          </a:p>
          <a:p>
            <a:pPr marL="228600" lvl="0" indent="-50800" algn="l" rtl="0">
              <a:lnSpc>
                <a:spcPct val="90000"/>
              </a:lnSpc>
              <a:spcBef>
                <a:spcPts val="1000"/>
              </a:spcBef>
              <a:spcAft>
                <a:spcPts val="0"/>
              </a:spcAft>
              <a:buClr>
                <a:schemeClr val="accent2"/>
              </a:buClr>
              <a:buSzPct val="83050"/>
              <a:buNone/>
            </a:pPr>
            <a:endParaRPr sz="3371" dirty="0"/>
          </a:p>
        </p:txBody>
      </p:sp>
      <p:pic>
        <p:nvPicPr>
          <p:cNvPr id="310" name="Google Shape;310;p11"/>
          <p:cNvPicPr preferRelativeResize="0"/>
          <p:nvPr/>
        </p:nvPicPr>
        <p:blipFill rotWithShape="1">
          <a:blip r:embed="rId3">
            <a:alphaModFix/>
          </a:blip>
          <a:srcRect/>
          <a:stretch/>
        </p:blipFill>
        <p:spPr>
          <a:xfrm>
            <a:off x="10100877" y="379268"/>
            <a:ext cx="1435100" cy="939800"/>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315"/>
        <p:cNvGrpSpPr/>
        <p:nvPr/>
      </p:nvGrpSpPr>
      <p:grpSpPr>
        <a:xfrm>
          <a:off x="0" y="0"/>
          <a:ext cx="0" cy="0"/>
          <a:chOff x="0" y="0"/>
          <a:chExt cx="0" cy="0"/>
        </a:xfrm>
      </p:grpSpPr>
      <p:sp>
        <p:nvSpPr>
          <p:cNvPr id="316" name="Google Shape;316;p12"/>
          <p:cNvSpPr txBox="1">
            <a:spLocks noGrp="1"/>
          </p:cNvSpPr>
          <p:nvPr>
            <p:ph type="title"/>
          </p:nvPr>
        </p:nvSpPr>
        <p:spPr>
          <a:xfrm>
            <a:off x="656023" y="3651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accent4"/>
              </a:buClr>
              <a:buSzPts val="3600"/>
              <a:buFont typeface="Helvetica Neue"/>
              <a:buNone/>
            </a:pPr>
            <a:r>
              <a:rPr lang="en-GB" dirty="0"/>
              <a:t>2. RELATIONS ET RÉSEAUX </a:t>
            </a:r>
            <a:endParaRPr dirty="0"/>
          </a:p>
        </p:txBody>
      </p:sp>
      <p:sp>
        <p:nvSpPr>
          <p:cNvPr id="317" name="Google Shape;317;p12"/>
          <p:cNvSpPr txBox="1">
            <a:spLocks noGrp="1"/>
          </p:cNvSpPr>
          <p:nvPr>
            <p:ph type="body" idx="2"/>
          </p:nvPr>
        </p:nvSpPr>
        <p:spPr>
          <a:xfrm>
            <a:off x="656023" y="2095552"/>
            <a:ext cx="9467691" cy="3150858"/>
          </a:xfrm>
          <a:prstGeom prst="rect">
            <a:avLst/>
          </a:prstGeom>
          <a:noFill/>
          <a:ln>
            <a:noFill/>
          </a:ln>
        </p:spPr>
        <p:txBody>
          <a:bodyPr spcFirstLastPara="1" wrap="square" lIns="91425" tIns="45700" rIns="91425" bIns="45700" anchor="t" anchorCtr="0">
            <a:normAutofit fontScale="77500" lnSpcReduction="20000"/>
          </a:bodyPr>
          <a:lstStyle/>
          <a:p>
            <a:pPr marL="228600" indent="-201930">
              <a:spcBef>
                <a:spcPts val="0"/>
              </a:spcBef>
              <a:buSzPct val="100000"/>
            </a:pPr>
            <a:r>
              <a:rPr lang="en-GB" sz="3100" dirty="0"/>
              <a:t>Large participation multisectorielle</a:t>
            </a:r>
            <a:endParaRPr sz="3100" dirty="0"/>
          </a:p>
          <a:p>
            <a:pPr marL="228600" indent="-201930">
              <a:spcBef>
                <a:spcPts val="1000"/>
              </a:spcBef>
              <a:buSzPct val="100000"/>
            </a:pPr>
            <a:r>
              <a:rPr lang="en-GB" sz="3100" dirty="0"/>
              <a:t>Rôles et responsabilités </a:t>
            </a:r>
            <a:endParaRPr sz="3100" dirty="0"/>
          </a:p>
          <a:p>
            <a:pPr marL="228600" indent="-201930">
              <a:spcBef>
                <a:spcPts val="1000"/>
              </a:spcBef>
              <a:buSzPct val="100000"/>
            </a:pPr>
            <a:r>
              <a:rPr lang="fr-FR" sz="3100" dirty="0"/>
              <a:t>Harmoniser avec les structures existantes de coordination de la lutte contre le travail des enfants et les PFTE</a:t>
            </a:r>
            <a:endParaRPr sz="3100" dirty="0"/>
          </a:p>
          <a:p>
            <a:pPr marL="228600" indent="-201930">
              <a:spcBef>
                <a:spcPts val="1000"/>
              </a:spcBef>
              <a:buSzPct val="100000"/>
            </a:pPr>
            <a:r>
              <a:rPr lang="fr-FR" sz="3100" dirty="0"/>
              <a:t>Faciliter les opportunités d'apprentissage, le dialogue partagé et la compréhension</a:t>
            </a:r>
            <a:r>
              <a:rPr lang="en-GB" sz="3100" dirty="0"/>
              <a:t> </a:t>
            </a:r>
            <a:endParaRPr sz="3100" dirty="0"/>
          </a:p>
          <a:p>
            <a:pPr marL="228600" indent="-201930">
              <a:spcBef>
                <a:spcPts val="1000"/>
              </a:spcBef>
              <a:buSzPct val="100000"/>
            </a:pPr>
            <a:r>
              <a:rPr lang="fr-FR" sz="3100" dirty="0"/>
              <a:t>Développer des outils, des protocoles et des directives communs </a:t>
            </a:r>
            <a:endParaRPr sz="3100" dirty="0"/>
          </a:p>
          <a:p>
            <a:pPr marL="228600" indent="-201930">
              <a:spcBef>
                <a:spcPts val="1000"/>
              </a:spcBef>
              <a:buSzPct val="100000"/>
            </a:pPr>
            <a:r>
              <a:rPr lang="fr-FR" sz="3100" dirty="0"/>
              <a:t>Soutenir la mobilisation des ressources pour les membres participants</a:t>
            </a:r>
            <a:endParaRPr sz="3100" dirty="0"/>
          </a:p>
          <a:p>
            <a:pPr marL="228600" lvl="0" indent="-50800" algn="l" rtl="0">
              <a:lnSpc>
                <a:spcPct val="90000"/>
              </a:lnSpc>
              <a:spcBef>
                <a:spcPts val="1000"/>
              </a:spcBef>
              <a:spcAft>
                <a:spcPts val="0"/>
              </a:spcAft>
              <a:buClr>
                <a:schemeClr val="accent2"/>
              </a:buClr>
              <a:buSzPct val="100000"/>
              <a:buNone/>
            </a:pPr>
            <a:endParaRPr dirty="0"/>
          </a:p>
        </p:txBody>
      </p:sp>
      <p:pic>
        <p:nvPicPr>
          <p:cNvPr id="318" name="Google Shape;318;p12"/>
          <p:cNvPicPr preferRelativeResize="0"/>
          <p:nvPr/>
        </p:nvPicPr>
        <p:blipFill rotWithShape="1">
          <a:blip r:embed="rId3">
            <a:alphaModFix/>
          </a:blip>
          <a:srcRect/>
          <a:stretch/>
        </p:blipFill>
        <p:spPr>
          <a:xfrm>
            <a:off x="10454073" y="365125"/>
            <a:ext cx="1435100" cy="939800"/>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323"/>
        <p:cNvGrpSpPr/>
        <p:nvPr/>
      </p:nvGrpSpPr>
      <p:grpSpPr>
        <a:xfrm>
          <a:off x="0" y="0"/>
          <a:ext cx="0" cy="0"/>
          <a:chOff x="0" y="0"/>
          <a:chExt cx="0" cy="0"/>
        </a:xfrm>
      </p:grpSpPr>
      <p:sp>
        <p:nvSpPr>
          <p:cNvPr id="324" name="Google Shape;324;p13"/>
          <p:cNvSpPr txBox="1">
            <a:spLocks noGrp="1"/>
          </p:cNvSpPr>
          <p:nvPr>
            <p:ph type="title"/>
          </p:nvPr>
        </p:nvSpPr>
        <p:spPr>
          <a:xfrm>
            <a:off x="656023" y="3651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accent4"/>
              </a:buClr>
              <a:buSzPts val="3600"/>
              <a:buFont typeface="Helvetica Neue"/>
              <a:buNone/>
            </a:pPr>
            <a:r>
              <a:rPr lang="en-GB" dirty="0"/>
              <a:t>2. RELATIONS ET RÉSEAUX</a:t>
            </a:r>
            <a:endParaRPr dirty="0"/>
          </a:p>
        </p:txBody>
      </p:sp>
      <p:sp>
        <p:nvSpPr>
          <p:cNvPr id="325" name="Google Shape;325;p13"/>
          <p:cNvSpPr txBox="1">
            <a:spLocks noGrp="1"/>
          </p:cNvSpPr>
          <p:nvPr>
            <p:ph type="body" idx="1"/>
          </p:nvPr>
        </p:nvSpPr>
        <p:spPr>
          <a:xfrm>
            <a:off x="143375" y="1891975"/>
            <a:ext cx="12192000" cy="506100"/>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Clr>
                <a:schemeClr val="accent2"/>
              </a:buClr>
              <a:buSzPts val="3200"/>
              <a:buNone/>
            </a:pPr>
            <a:r>
              <a:rPr lang="fr-FR" sz="3100" dirty="0"/>
              <a:t>ÉTABLIR DES RELATIONS AUTOUR D'UNE ACTION COORDONNÉE</a:t>
            </a:r>
            <a:endParaRPr sz="3100" dirty="0"/>
          </a:p>
        </p:txBody>
      </p:sp>
      <p:sp>
        <p:nvSpPr>
          <p:cNvPr id="326" name="Google Shape;326;p13"/>
          <p:cNvSpPr/>
          <p:nvPr/>
        </p:nvSpPr>
        <p:spPr>
          <a:xfrm>
            <a:off x="962890" y="2984969"/>
            <a:ext cx="10266219" cy="2893059"/>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GB" sz="3200" b="1" dirty="0">
                <a:solidFill>
                  <a:srgbClr val="97467D"/>
                </a:solidFill>
                <a:latin typeface="Helvetica Neue"/>
                <a:ea typeface="Helvetica Neue"/>
                <a:cs typeface="Helvetica Neue"/>
                <a:sym typeface="Helvetica Neue"/>
              </a:rPr>
              <a:t>MULTISECTORIELS </a:t>
            </a:r>
            <a:endParaRPr dirty="0"/>
          </a:p>
          <a:p>
            <a:pPr marL="0" marR="0" lvl="0" indent="0" algn="ctr" rtl="0">
              <a:spcBef>
                <a:spcPts val="0"/>
              </a:spcBef>
              <a:spcAft>
                <a:spcPts val="0"/>
              </a:spcAft>
              <a:buNone/>
            </a:pPr>
            <a:endParaRPr sz="3000" b="1" dirty="0">
              <a:solidFill>
                <a:srgbClr val="97467D"/>
              </a:solidFill>
              <a:latin typeface="Helvetica Neue"/>
              <a:ea typeface="Helvetica Neue"/>
              <a:cs typeface="Helvetica Neue"/>
              <a:sym typeface="Helvetica Neue"/>
            </a:endParaRPr>
          </a:p>
          <a:p>
            <a:pPr marL="914400" marR="0" lvl="1" indent="-457200" algn="l" rtl="0">
              <a:spcBef>
                <a:spcPts val="0"/>
              </a:spcBef>
              <a:spcAft>
                <a:spcPts val="0"/>
              </a:spcAft>
              <a:buClr>
                <a:schemeClr val="dk2"/>
              </a:buClr>
              <a:buSzPts val="3000"/>
              <a:buFont typeface="Courier New"/>
              <a:buChar char="o"/>
            </a:pPr>
            <a:r>
              <a:rPr lang="en-GB" sz="3000" b="0" i="0" u="none" strike="noStrike" cap="none" dirty="0">
                <a:solidFill>
                  <a:schemeClr val="dk2"/>
                </a:solidFill>
                <a:latin typeface="Helvetica Neue"/>
                <a:ea typeface="Helvetica Neue"/>
                <a:cs typeface="Helvetica Neue"/>
                <a:sym typeface="Helvetica Neue"/>
              </a:rPr>
              <a:t>Évaluations</a:t>
            </a:r>
            <a:endParaRPr dirty="0"/>
          </a:p>
          <a:p>
            <a:pPr marL="914400" marR="0" lvl="1" indent="-457200" algn="l" rtl="0">
              <a:spcBef>
                <a:spcPts val="0"/>
              </a:spcBef>
              <a:spcAft>
                <a:spcPts val="0"/>
              </a:spcAft>
              <a:buClr>
                <a:schemeClr val="dk2"/>
              </a:buClr>
              <a:buSzPts val="3000"/>
              <a:buFont typeface="Courier New"/>
              <a:buChar char="o"/>
            </a:pPr>
            <a:r>
              <a:rPr lang="en-GB" sz="3000" b="0" i="0" u="none" strike="noStrike" cap="none" dirty="0">
                <a:solidFill>
                  <a:schemeClr val="dk2"/>
                </a:solidFill>
                <a:latin typeface="Helvetica Neue"/>
                <a:ea typeface="Helvetica Neue"/>
                <a:cs typeface="Helvetica Neue"/>
                <a:sym typeface="Helvetica Neue"/>
              </a:rPr>
              <a:t>Sensibilisation et plaidoyer</a:t>
            </a:r>
            <a:endParaRPr dirty="0"/>
          </a:p>
          <a:p>
            <a:pPr marL="914400" marR="0" lvl="1" indent="-457200" algn="l" rtl="0">
              <a:spcBef>
                <a:spcPts val="0"/>
              </a:spcBef>
              <a:spcAft>
                <a:spcPts val="0"/>
              </a:spcAft>
              <a:buClr>
                <a:schemeClr val="dk2"/>
              </a:buClr>
              <a:buSzPts val="3000"/>
              <a:buFont typeface="Courier New"/>
              <a:buChar char="o"/>
            </a:pPr>
            <a:r>
              <a:rPr lang="fr-FR" sz="3000" b="0" i="0" u="none" strike="noStrike" cap="none" dirty="0">
                <a:solidFill>
                  <a:schemeClr val="dk2"/>
                </a:solidFill>
                <a:latin typeface="Helvetica Neue"/>
                <a:ea typeface="Helvetica Neue"/>
                <a:cs typeface="Helvetica Neue"/>
                <a:sym typeface="Helvetica Neue"/>
              </a:rPr>
              <a:t>Identification du travail des enfants et voies de référencement</a:t>
            </a:r>
            <a:endParaRPr dirty="0"/>
          </a:p>
        </p:txBody>
      </p:sp>
      <p:pic>
        <p:nvPicPr>
          <p:cNvPr id="327" name="Google Shape;327;p13"/>
          <p:cNvPicPr preferRelativeResize="0"/>
          <p:nvPr/>
        </p:nvPicPr>
        <p:blipFill rotWithShape="1">
          <a:blip r:embed="rId3">
            <a:alphaModFix/>
          </a:blip>
          <a:srcRect/>
          <a:stretch/>
        </p:blipFill>
        <p:spPr>
          <a:xfrm>
            <a:off x="10454073" y="365125"/>
            <a:ext cx="1435100" cy="939800"/>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332"/>
        <p:cNvGrpSpPr/>
        <p:nvPr/>
      </p:nvGrpSpPr>
      <p:grpSpPr>
        <a:xfrm>
          <a:off x="0" y="0"/>
          <a:ext cx="0" cy="0"/>
          <a:chOff x="0" y="0"/>
          <a:chExt cx="0" cy="0"/>
        </a:xfrm>
      </p:grpSpPr>
      <p:sp>
        <p:nvSpPr>
          <p:cNvPr id="333" name="Google Shape;333;p14"/>
          <p:cNvSpPr txBox="1">
            <a:spLocks noGrp="1"/>
          </p:cNvSpPr>
          <p:nvPr>
            <p:ph type="title"/>
          </p:nvPr>
        </p:nvSpPr>
        <p:spPr>
          <a:xfrm>
            <a:off x="656023" y="3651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accent4"/>
              </a:buClr>
              <a:buSzPts val="3600"/>
              <a:buFont typeface="Helvetica Neue"/>
              <a:buNone/>
            </a:pPr>
            <a:r>
              <a:rPr lang="en-GB" dirty="0"/>
              <a:t>2. RELATIONS ET RÉSEAUX</a:t>
            </a:r>
            <a:endParaRPr dirty="0"/>
          </a:p>
        </p:txBody>
      </p:sp>
      <p:sp>
        <p:nvSpPr>
          <p:cNvPr id="334" name="Google Shape;334;p14"/>
          <p:cNvSpPr txBox="1">
            <a:spLocks noGrp="1"/>
          </p:cNvSpPr>
          <p:nvPr>
            <p:ph type="body" idx="2"/>
          </p:nvPr>
        </p:nvSpPr>
        <p:spPr>
          <a:xfrm>
            <a:off x="609700" y="2480150"/>
            <a:ext cx="11189700" cy="4377900"/>
          </a:xfrm>
          <a:prstGeom prst="rect">
            <a:avLst/>
          </a:prstGeom>
          <a:noFill/>
          <a:ln>
            <a:noFill/>
          </a:ln>
        </p:spPr>
        <p:txBody>
          <a:bodyPr spcFirstLastPara="1" wrap="square" lIns="91425" tIns="45700" rIns="91425" bIns="45700" anchor="t" anchorCtr="0">
            <a:normAutofit fontScale="92500" lnSpcReduction="10000"/>
          </a:bodyPr>
          <a:lstStyle/>
          <a:p>
            <a:pPr marL="0" lvl="0" indent="0" algn="ctr" rtl="0">
              <a:lnSpc>
                <a:spcPct val="90000"/>
              </a:lnSpc>
              <a:spcBef>
                <a:spcPts val="0"/>
              </a:spcBef>
              <a:spcAft>
                <a:spcPts val="0"/>
              </a:spcAft>
              <a:buSzPct val="100000"/>
              <a:buNone/>
            </a:pPr>
            <a:r>
              <a:rPr lang="en-GB" sz="2600" b="1" dirty="0">
                <a:solidFill>
                  <a:srgbClr val="AC6B97"/>
                </a:solidFill>
              </a:rPr>
              <a:t>SPÉCIFIQUES AU SECTEUR  </a:t>
            </a:r>
            <a:endParaRPr sz="2600" dirty="0"/>
          </a:p>
          <a:p>
            <a:pPr marL="228600" lvl="0" indent="-233405" algn="l" rtl="0">
              <a:lnSpc>
                <a:spcPct val="90000"/>
              </a:lnSpc>
              <a:spcBef>
                <a:spcPts val="1000"/>
              </a:spcBef>
              <a:spcAft>
                <a:spcPts val="0"/>
              </a:spcAft>
              <a:buClr>
                <a:schemeClr val="accent2"/>
              </a:buClr>
              <a:buSzPct val="100000"/>
              <a:buChar char="•"/>
            </a:pPr>
            <a:r>
              <a:rPr lang="en-GB" sz="2200" b="1" dirty="0">
                <a:solidFill>
                  <a:schemeClr val="accent3"/>
                </a:solidFill>
              </a:rPr>
              <a:t>Protection / VBG : </a:t>
            </a:r>
            <a:r>
              <a:rPr lang="fr-FR" sz="2200" dirty="0"/>
              <a:t>Enregistrement et documentation des naissances ; définition de procédures opérationnelles standardisées (POS) pour les PFTE impliquant la VBG ; intégration des enfants non scolarisés et des enfants qui travaillent dans des activités plus larges de PE et de protection ; renforcement du milieu familial et de prise en charge ; et gestion de cas. </a:t>
            </a:r>
            <a:endParaRPr sz="2200" dirty="0"/>
          </a:p>
          <a:p>
            <a:pPr marL="228600" lvl="0" indent="-233405" algn="l" rtl="0">
              <a:lnSpc>
                <a:spcPct val="90000"/>
              </a:lnSpc>
              <a:spcBef>
                <a:spcPts val="1000"/>
              </a:spcBef>
              <a:spcAft>
                <a:spcPts val="0"/>
              </a:spcAft>
              <a:buClr>
                <a:schemeClr val="accent2"/>
              </a:buClr>
              <a:buSzPct val="100000"/>
              <a:buChar char="•"/>
            </a:pPr>
            <a:r>
              <a:rPr lang="en-GB" sz="2200" b="1" dirty="0">
                <a:solidFill>
                  <a:schemeClr val="accent3"/>
                </a:solidFill>
              </a:rPr>
              <a:t>Éducation :</a:t>
            </a:r>
            <a:r>
              <a:rPr lang="en-GB" sz="2200" dirty="0"/>
              <a:t> </a:t>
            </a:r>
            <a:r>
              <a:rPr lang="fr-FR" sz="2200" dirty="0"/>
              <a:t>Opportunités d'apprentissage de qualité pour les enfants non scolarisés et les enfants qui travaillent ; obstacles politiques qui empêchent l'accès à l'éducation et conduisent à l'abandon scolaire.</a:t>
            </a:r>
            <a:endParaRPr sz="2200" dirty="0"/>
          </a:p>
          <a:p>
            <a:pPr marL="228600" lvl="0" indent="-233405" algn="l" rtl="0">
              <a:lnSpc>
                <a:spcPct val="90000"/>
              </a:lnSpc>
              <a:spcBef>
                <a:spcPts val="1000"/>
              </a:spcBef>
              <a:spcAft>
                <a:spcPts val="0"/>
              </a:spcAft>
              <a:buClr>
                <a:schemeClr val="accent2"/>
              </a:buClr>
              <a:buSzPct val="100000"/>
              <a:buChar char="•"/>
            </a:pPr>
            <a:r>
              <a:rPr lang="en-GB" sz="2200" b="1" dirty="0">
                <a:solidFill>
                  <a:schemeClr val="accent3"/>
                </a:solidFill>
              </a:rPr>
              <a:t>SAMS : </a:t>
            </a:r>
            <a:r>
              <a:rPr lang="fr-FR" sz="2200" dirty="0"/>
              <a:t>risques de TE dans les interventions de SAMS ; opportunités adaptées à l'âge des adolescents, y compris la sauvegarde ; informations sur le soutien disponible en matière de SAMS ou sur les groupes vulnérables ; obstacles politiques qui empêchent l'accès à un travail décent.</a:t>
            </a:r>
            <a:endParaRPr sz="2200" dirty="0"/>
          </a:p>
          <a:p>
            <a:pPr marL="228600" lvl="0" indent="-233405" algn="l" rtl="0">
              <a:lnSpc>
                <a:spcPct val="90000"/>
              </a:lnSpc>
              <a:spcBef>
                <a:spcPts val="1000"/>
              </a:spcBef>
              <a:spcAft>
                <a:spcPts val="0"/>
              </a:spcAft>
              <a:buSzPct val="100000"/>
              <a:buChar char="•"/>
            </a:pPr>
            <a:r>
              <a:rPr lang="en-GB" sz="2200" b="1" dirty="0">
                <a:solidFill>
                  <a:schemeClr val="accent3"/>
                </a:solidFill>
              </a:rPr>
              <a:t>Santé : </a:t>
            </a:r>
            <a:r>
              <a:rPr lang="fr-FR" sz="2200" dirty="0"/>
              <a:t>Formes courantes de maladies, de blessures, de déficiences et de handicaps liés au travail ; services de santé et de référencement pour les enfants en situation de travail des enfants, y compris les VSS et les enfants en situation de handicap.</a:t>
            </a:r>
            <a:endParaRPr sz="2441" dirty="0"/>
          </a:p>
          <a:p>
            <a:pPr marL="228600" lvl="0" indent="-101600" algn="l" rtl="0">
              <a:lnSpc>
                <a:spcPct val="90000"/>
              </a:lnSpc>
              <a:spcBef>
                <a:spcPts val="1000"/>
              </a:spcBef>
              <a:spcAft>
                <a:spcPts val="0"/>
              </a:spcAft>
              <a:buClr>
                <a:schemeClr val="accent2"/>
              </a:buClr>
              <a:buSzPct val="81901"/>
              <a:buNone/>
            </a:pPr>
            <a:endParaRPr sz="2441" dirty="0"/>
          </a:p>
          <a:p>
            <a:pPr marL="228600" lvl="0" indent="-101600" algn="l" rtl="0">
              <a:lnSpc>
                <a:spcPct val="90000"/>
              </a:lnSpc>
              <a:spcBef>
                <a:spcPts val="1000"/>
              </a:spcBef>
              <a:spcAft>
                <a:spcPts val="0"/>
              </a:spcAft>
              <a:buClr>
                <a:schemeClr val="accent2"/>
              </a:buClr>
              <a:buSzPct val="100000"/>
              <a:buNone/>
            </a:pPr>
            <a:endParaRPr sz="2000" dirty="0"/>
          </a:p>
        </p:txBody>
      </p:sp>
      <p:sp>
        <p:nvSpPr>
          <p:cNvPr id="335" name="Google Shape;335;p14"/>
          <p:cNvSpPr txBox="1">
            <a:spLocks noGrp="1"/>
          </p:cNvSpPr>
          <p:nvPr>
            <p:ph type="body" idx="1"/>
          </p:nvPr>
        </p:nvSpPr>
        <p:spPr>
          <a:xfrm>
            <a:off x="215100" y="1864450"/>
            <a:ext cx="11761800" cy="520531"/>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Clr>
                <a:schemeClr val="accent2"/>
              </a:buClr>
              <a:buSzPts val="3200"/>
              <a:buNone/>
            </a:pPr>
            <a:r>
              <a:rPr lang="fr-FR" dirty="0"/>
              <a:t>ÉTABLIR DES RELATIONS AUTOUR D'UNE ACTION COORDONNÉE</a:t>
            </a:r>
          </a:p>
        </p:txBody>
      </p:sp>
      <p:pic>
        <p:nvPicPr>
          <p:cNvPr id="336" name="Google Shape;336;p14"/>
          <p:cNvPicPr preferRelativeResize="0"/>
          <p:nvPr/>
        </p:nvPicPr>
        <p:blipFill rotWithShape="1">
          <a:blip r:embed="rId3">
            <a:alphaModFix/>
          </a:blip>
          <a:srcRect/>
          <a:stretch/>
        </p:blipFill>
        <p:spPr>
          <a:xfrm>
            <a:off x="10287439" y="365125"/>
            <a:ext cx="1435100" cy="939800"/>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341"/>
        <p:cNvGrpSpPr/>
        <p:nvPr/>
      </p:nvGrpSpPr>
      <p:grpSpPr>
        <a:xfrm>
          <a:off x="0" y="0"/>
          <a:ext cx="0" cy="0"/>
          <a:chOff x="0" y="0"/>
          <a:chExt cx="0" cy="0"/>
        </a:xfrm>
      </p:grpSpPr>
      <p:sp>
        <p:nvSpPr>
          <p:cNvPr id="342" name="Google Shape;342;p15"/>
          <p:cNvSpPr txBox="1">
            <a:spLocks noGrp="1"/>
          </p:cNvSpPr>
          <p:nvPr>
            <p:ph type="title"/>
          </p:nvPr>
        </p:nvSpPr>
        <p:spPr>
          <a:xfrm>
            <a:off x="656023" y="3651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accent4"/>
              </a:buClr>
              <a:buSzPts val="3600"/>
              <a:buFont typeface="Helvetica Neue"/>
              <a:buNone/>
            </a:pPr>
            <a:r>
              <a:rPr lang="en-GB" dirty="0"/>
              <a:t>3. ACTIONS DE PRÉPARATION</a:t>
            </a:r>
            <a:endParaRPr dirty="0"/>
          </a:p>
        </p:txBody>
      </p:sp>
      <p:sp>
        <p:nvSpPr>
          <p:cNvPr id="343" name="Google Shape;343;p15"/>
          <p:cNvSpPr txBox="1">
            <a:spLocks noGrp="1"/>
          </p:cNvSpPr>
          <p:nvPr>
            <p:ph type="body" idx="1"/>
          </p:nvPr>
        </p:nvSpPr>
        <p:spPr>
          <a:xfrm>
            <a:off x="477982" y="1938337"/>
            <a:ext cx="10820015" cy="1190626"/>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Clr>
                <a:schemeClr val="accent2"/>
              </a:buClr>
              <a:buSzPct val="104016"/>
              <a:buNone/>
            </a:pPr>
            <a:r>
              <a:rPr lang="fr-FR" sz="2300" dirty="0"/>
              <a:t>PRIORISER DES ACTIONS COORDONNÉES POUR METTRE EN PLACE DES FACTEURS DE PROTECTION, DES SYSTÈMES FORMELS ET INFORMELS, ET TRAITER LES PRINCIPAUX FACTEURS DE RISQUE</a:t>
            </a:r>
            <a:endParaRPr sz="2300" dirty="0"/>
          </a:p>
        </p:txBody>
      </p:sp>
      <p:sp>
        <p:nvSpPr>
          <p:cNvPr id="344" name="Google Shape;344;p15"/>
          <p:cNvSpPr txBox="1">
            <a:spLocks noGrp="1"/>
          </p:cNvSpPr>
          <p:nvPr>
            <p:ph type="body" idx="2"/>
          </p:nvPr>
        </p:nvSpPr>
        <p:spPr>
          <a:xfrm>
            <a:off x="377550" y="2972527"/>
            <a:ext cx="11436900" cy="3998100"/>
          </a:xfrm>
          <a:prstGeom prst="rect">
            <a:avLst/>
          </a:prstGeom>
          <a:noFill/>
          <a:ln>
            <a:noFill/>
          </a:ln>
        </p:spPr>
        <p:txBody>
          <a:bodyPr spcFirstLastPara="1" wrap="square" lIns="91425" tIns="45700" rIns="91425" bIns="45700" anchor="t" anchorCtr="0">
            <a:normAutofit/>
          </a:bodyPr>
          <a:lstStyle/>
          <a:p>
            <a:pPr marL="228600" lvl="0" indent="-228600" algn="l" rtl="0">
              <a:lnSpc>
                <a:spcPct val="90000"/>
              </a:lnSpc>
              <a:spcBef>
                <a:spcPts val="0"/>
              </a:spcBef>
              <a:spcAft>
                <a:spcPts val="0"/>
              </a:spcAft>
              <a:buClr>
                <a:schemeClr val="accent2"/>
              </a:buClr>
              <a:buSzPts val="2800"/>
              <a:buChar char="•"/>
            </a:pPr>
            <a:r>
              <a:rPr lang="fr-FR" sz="2200" dirty="0"/>
              <a:t>Intégrer le TE dans la préparation, la planification de scénarios et la RRC</a:t>
            </a:r>
            <a:endParaRPr sz="2200" dirty="0"/>
          </a:p>
          <a:p>
            <a:pPr marL="228600" lvl="0" indent="-228600" algn="l" rtl="0">
              <a:lnSpc>
                <a:spcPct val="90000"/>
              </a:lnSpc>
              <a:spcBef>
                <a:spcPts val="1000"/>
              </a:spcBef>
              <a:spcAft>
                <a:spcPts val="0"/>
              </a:spcAft>
              <a:buClr>
                <a:schemeClr val="accent2"/>
              </a:buClr>
              <a:buSzPts val="2800"/>
              <a:buChar char="•"/>
            </a:pPr>
            <a:r>
              <a:rPr lang="fr-FR" sz="2200" dirty="0"/>
              <a:t>Préparation aux situations d'urgence au sein des structures d’autorités compétentes et des programmes à long terme/développement du travail des enfants</a:t>
            </a:r>
            <a:r>
              <a:rPr lang="en-GB" sz="2200" dirty="0"/>
              <a:t>  </a:t>
            </a:r>
            <a:endParaRPr sz="2200" dirty="0"/>
          </a:p>
          <a:p>
            <a:pPr marL="228600" lvl="0" indent="-228600" algn="l" rtl="0">
              <a:lnSpc>
                <a:spcPct val="90000"/>
              </a:lnSpc>
              <a:spcBef>
                <a:spcPts val="1000"/>
              </a:spcBef>
              <a:spcAft>
                <a:spcPts val="0"/>
              </a:spcAft>
              <a:buClr>
                <a:schemeClr val="accent2"/>
              </a:buClr>
              <a:buSzPts val="2800"/>
              <a:buChar char="•"/>
            </a:pPr>
            <a:r>
              <a:rPr lang="fr-FR" sz="2200" dirty="0"/>
              <a:t>Analyse de la situation - examen des données secondaires </a:t>
            </a:r>
            <a:r>
              <a:rPr lang="en-GB" sz="2200" dirty="0"/>
              <a:t>–</a:t>
            </a:r>
            <a:r>
              <a:rPr lang="fr-FR" sz="2200" dirty="0"/>
              <a:t> Ce Que Nous Devons Savoir (WWNK)</a:t>
            </a:r>
            <a:endParaRPr sz="2200" dirty="0"/>
          </a:p>
          <a:p>
            <a:pPr marL="228600" lvl="0" indent="-228600" algn="l" rtl="0">
              <a:lnSpc>
                <a:spcPct val="90000"/>
              </a:lnSpc>
              <a:spcBef>
                <a:spcPts val="1000"/>
              </a:spcBef>
              <a:spcAft>
                <a:spcPts val="0"/>
              </a:spcAft>
              <a:buClr>
                <a:schemeClr val="accent2"/>
              </a:buClr>
              <a:buSzPts val="2800"/>
              <a:buChar char="•"/>
            </a:pPr>
            <a:r>
              <a:rPr lang="fr-FR" sz="2200" dirty="0"/>
              <a:t>Les protocoles, les outils et les directives tiennent compte du travail des enfants, sont alignés sur les cadres (inter)nationaux et sont diffusés </a:t>
            </a:r>
            <a:endParaRPr sz="2200" dirty="0"/>
          </a:p>
          <a:p>
            <a:pPr marL="228600" lvl="0" indent="-228600" algn="l" rtl="0">
              <a:lnSpc>
                <a:spcPct val="90000"/>
              </a:lnSpc>
              <a:spcBef>
                <a:spcPts val="1000"/>
              </a:spcBef>
              <a:spcAft>
                <a:spcPts val="0"/>
              </a:spcAft>
              <a:buClr>
                <a:schemeClr val="accent2"/>
              </a:buClr>
              <a:buSzPts val="2800"/>
              <a:buChar char="•"/>
            </a:pPr>
            <a:r>
              <a:rPr lang="en-GB" sz="2200" dirty="0"/>
              <a:t>Renforcer les capacités </a:t>
            </a:r>
            <a:endParaRPr sz="2200" dirty="0"/>
          </a:p>
          <a:p>
            <a:pPr marL="228600" lvl="0" indent="-228600" algn="l" rtl="0">
              <a:lnSpc>
                <a:spcPct val="90000"/>
              </a:lnSpc>
              <a:spcBef>
                <a:spcPts val="1000"/>
              </a:spcBef>
              <a:spcAft>
                <a:spcPts val="0"/>
              </a:spcAft>
              <a:buClr>
                <a:schemeClr val="accent2"/>
              </a:buClr>
              <a:buSzPts val="2800"/>
              <a:buChar char="•"/>
            </a:pPr>
            <a:r>
              <a:rPr lang="en-GB" sz="2200" dirty="0"/>
              <a:t>Mobilisation des ressources  </a:t>
            </a:r>
            <a:endParaRPr sz="2200" dirty="0"/>
          </a:p>
          <a:p>
            <a:pPr marL="228600" lvl="0" indent="-50800" algn="l" rtl="0">
              <a:lnSpc>
                <a:spcPct val="90000"/>
              </a:lnSpc>
              <a:spcBef>
                <a:spcPts val="1000"/>
              </a:spcBef>
              <a:spcAft>
                <a:spcPts val="0"/>
              </a:spcAft>
              <a:buClr>
                <a:schemeClr val="accent2"/>
              </a:buClr>
              <a:buSzPts val="2800"/>
              <a:buNone/>
            </a:pPr>
            <a:endParaRPr dirty="0"/>
          </a:p>
          <a:p>
            <a:pPr marL="228600" lvl="0" indent="-50800" algn="l" rtl="0">
              <a:lnSpc>
                <a:spcPct val="90000"/>
              </a:lnSpc>
              <a:spcBef>
                <a:spcPts val="1000"/>
              </a:spcBef>
              <a:spcAft>
                <a:spcPts val="0"/>
              </a:spcAft>
              <a:buClr>
                <a:schemeClr val="accent2"/>
              </a:buClr>
              <a:buSzPts val="2800"/>
              <a:buNone/>
            </a:pPr>
            <a:endParaRPr dirty="0"/>
          </a:p>
        </p:txBody>
      </p:sp>
      <p:pic>
        <p:nvPicPr>
          <p:cNvPr id="345" name="Google Shape;345;p15"/>
          <p:cNvPicPr preferRelativeResize="0"/>
          <p:nvPr/>
        </p:nvPicPr>
        <p:blipFill rotWithShape="1">
          <a:blip r:embed="rId3">
            <a:alphaModFix/>
          </a:blip>
          <a:srcRect/>
          <a:stretch/>
        </p:blipFill>
        <p:spPr>
          <a:xfrm>
            <a:off x="10144495" y="365125"/>
            <a:ext cx="1435100" cy="939800"/>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350"/>
        <p:cNvGrpSpPr/>
        <p:nvPr/>
      </p:nvGrpSpPr>
      <p:grpSpPr>
        <a:xfrm>
          <a:off x="0" y="0"/>
          <a:ext cx="0" cy="0"/>
          <a:chOff x="0" y="0"/>
          <a:chExt cx="0" cy="0"/>
        </a:xfrm>
      </p:grpSpPr>
      <p:sp>
        <p:nvSpPr>
          <p:cNvPr id="351" name="Google Shape;351;p16"/>
          <p:cNvSpPr txBox="1">
            <a:spLocks noGrp="1"/>
          </p:cNvSpPr>
          <p:nvPr>
            <p:ph type="title"/>
          </p:nvPr>
        </p:nvSpPr>
        <p:spPr>
          <a:xfrm>
            <a:off x="656023" y="3651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accent4"/>
              </a:buClr>
              <a:buSzPts val="3600"/>
              <a:buFont typeface="Helvetica Neue"/>
              <a:buNone/>
            </a:pPr>
            <a:r>
              <a:rPr lang="en-GB" dirty="0"/>
              <a:t>4. ACTIONS DE RÉPONSE</a:t>
            </a:r>
            <a:endParaRPr dirty="0"/>
          </a:p>
        </p:txBody>
      </p:sp>
      <p:sp>
        <p:nvSpPr>
          <p:cNvPr id="352" name="Google Shape;352;p16"/>
          <p:cNvSpPr txBox="1">
            <a:spLocks noGrp="1"/>
          </p:cNvSpPr>
          <p:nvPr>
            <p:ph type="body" idx="1"/>
          </p:nvPr>
        </p:nvSpPr>
        <p:spPr>
          <a:xfrm>
            <a:off x="656021" y="1890279"/>
            <a:ext cx="10820015" cy="636105"/>
          </a:xfrm>
          <a:prstGeom prst="rect">
            <a:avLst/>
          </a:prstGeom>
          <a:noFill/>
          <a:ln>
            <a:noFill/>
          </a:ln>
        </p:spPr>
        <p:txBody>
          <a:bodyPr spcFirstLastPara="1" wrap="square" lIns="91425" tIns="45700" rIns="91425" bIns="45700" anchor="t" anchorCtr="0">
            <a:normAutofit lnSpcReduction="10000"/>
          </a:bodyPr>
          <a:lstStyle/>
          <a:p>
            <a:pPr marL="0" lvl="0" indent="0" algn="l" rtl="0">
              <a:lnSpc>
                <a:spcPct val="90000"/>
              </a:lnSpc>
              <a:spcBef>
                <a:spcPts val="0"/>
              </a:spcBef>
              <a:spcAft>
                <a:spcPts val="0"/>
              </a:spcAft>
              <a:buClr>
                <a:schemeClr val="accent2"/>
              </a:buClr>
              <a:buSzPct val="100000"/>
              <a:buNone/>
            </a:pPr>
            <a:r>
              <a:rPr lang="fr-FR" sz="2200" dirty="0"/>
              <a:t>UTILISER L'ANALYSE DE LA SITUATION COMME BASE FACTUELLE POUR LES ACTIONS DE RÉPONSE. COORDONNER : </a:t>
            </a:r>
            <a:r>
              <a:rPr lang="en-GB" sz="2200" dirty="0"/>
              <a:t> </a:t>
            </a:r>
            <a:endParaRPr sz="2200" dirty="0"/>
          </a:p>
        </p:txBody>
      </p:sp>
      <p:sp>
        <p:nvSpPr>
          <p:cNvPr id="353" name="Google Shape;353;p16"/>
          <p:cNvSpPr txBox="1">
            <a:spLocks noGrp="1"/>
          </p:cNvSpPr>
          <p:nvPr>
            <p:ph type="body" idx="2"/>
          </p:nvPr>
        </p:nvSpPr>
        <p:spPr>
          <a:xfrm>
            <a:off x="656021" y="2614612"/>
            <a:ext cx="10879958" cy="3729037"/>
          </a:xfrm>
          <a:prstGeom prst="rect">
            <a:avLst/>
          </a:prstGeom>
          <a:noFill/>
          <a:ln>
            <a:noFill/>
          </a:ln>
        </p:spPr>
        <p:txBody>
          <a:bodyPr spcFirstLastPara="1" wrap="square" lIns="91425" tIns="45700" rIns="91425" bIns="45700" anchor="t" anchorCtr="0">
            <a:noAutofit/>
          </a:bodyPr>
          <a:lstStyle/>
          <a:p>
            <a:pPr marL="228600" lvl="0" indent="-228600" algn="l" rtl="0">
              <a:lnSpc>
                <a:spcPct val="90000"/>
              </a:lnSpc>
              <a:spcBef>
                <a:spcPts val="0"/>
              </a:spcBef>
              <a:spcAft>
                <a:spcPts val="0"/>
              </a:spcAft>
              <a:buClr>
                <a:schemeClr val="accent2"/>
              </a:buClr>
              <a:buSzPts val="2400"/>
              <a:buChar char="•"/>
            </a:pPr>
            <a:r>
              <a:rPr lang="fr-FR" sz="2000" dirty="0"/>
              <a:t>Les indicateurs du travail des enfants dans les évaluations des besoins (multi-)sectoriels/IRA</a:t>
            </a:r>
            <a:endParaRPr sz="2000" dirty="0"/>
          </a:p>
          <a:p>
            <a:pPr marL="228600" lvl="0" indent="-228600" algn="l" rtl="0">
              <a:lnSpc>
                <a:spcPct val="90000"/>
              </a:lnSpc>
              <a:spcBef>
                <a:spcPts val="1000"/>
              </a:spcBef>
              <a:spcAft>
                <a:spcPts val="0"/>
              </a:spcAft>
              <a:buClr>
                <a:schemeClr val="accent2"/>
              </a:buClr>
              <a:buSzPts val="2400"/>
              <a:buChar char="•"/>
            </a:pPr>
            <a:r>
              <a:rPr lang="fr-FR" sz="2000" dirty="0"/>
              <a:t>L'intégration du travail des enfants dans les plans de réponse rapide, les HNO, les plans de réponse sectorielle, les stratégies nationales, les plans relatifs au travail des enfants</a:t>
            </a:r>
            <a:r>
              <a:rPr lang="en-GB" sz="2000" dirty="0"/>
              <a:t> </a:t>
            </a:r>
            <a:endParaRPr sz="2000" dirty="0"/>
          </a:p>
          <a:p>
            <a:pPr marL="228600" lvl="0" indent="-228600" algn="l" rtl="0">
              <a:lnSpc>
                <a:spcPct val="90000"/>
              </a:lnSpc>
              <a:spcBef>
                <a:spcPts val="1000"/>
              </a:spcBef>
              <a:spcAft>
                <a:spcPts val="0"/>
              </a:spcAft>
              <a:buClr>
                <a:schemeClr val="accent2"/>
              </a:buClr>
              <a:buSzPts val="2400"/>
              <a:buChar char="•"/>
            </a:pPr>
            <a:r>
              <a:rPr lang="fr-FR" sz="2000" dirty="0"/>
              <a:t>Le plaidoyer pour un dialogue, un financement et un investissement accrus dans les services essentiels de prévention et de réponse</a:t>
            </a:r>
            <a:endParaRPr sz="2000" dirty="0"/>
          </a:p>
          <a:p>
            <a:pPr marL="228600" lvl="0" indent="-228600" algn="l" rtl="0">
              <a:lnSpc>
                <a:spcPct val="90000"/>
              </a:lnSpc>
              <a:spcBef>
                <a:spcPts val="1000"/>
              </a:spcBef>
              <a:spcAft>
                <a:spcPts val="0"/>
              </a:spcAft>
              <a:buClr>
                <a:schemeClr val="accent2"/>
              </a:buClr>
              <a:buSzPts val="2400"/>
              <a:buChar char="•"/>
            </a:pPr>
            <a:r>
              <a:rPr lang="fr-FR" sz="2000" dirty="0"/>
              <a:t>Les outils et les matériels : des procédures opérationnelles standardisées (POS) claires, des messages clés, </a:t>
            </a:r>
            <a:r>
              <a:rPr lang="en-GB" sz="2000" dirty="0"/>
              <a:t>etc. </a:t>
            </a:r>
            <a:endParaRPr sz="2000" dirty="0"/>
          </a:p>
          <a:p>
            <a:pPr marL="228600" lvl="0" indent="-228600" algn="l" rtl="0">
              <a:lnSpc>
                <a:spcPct val="90000"/>
              </a:lnSpc>
              <a:spcBef>
                <a:spcPts val="1000"/>
              </a:spcBef>
              <a:spcAft>
                <a:spcPts val="0"/>
              </a:spcAft>
              <a:buClr>
                <a:schemeClr val="accent2"/>
              </a:buClr>
              <a:buSzPts val="2400"/>
              <a:buChar char="•"/>
            </a:pPr>
            <a:r>
              <a:rPr lang="fr-FR" sz="2000" dirty="0"/>
              <a:t>Le soutien technique et opérationnel aux membres locaux et nationaux</a:t>
            </a:r>
            <a:r>
              <a:rPr lang="en-GB" sz="2000" dirty="0"/>
              <a:t> </a:t>
            </a:r>
            <a:endParaRPr sz="2000" dirty="0"/>
          </a:p>
          <a:p>
            <a:pPr marL="228600" lvl="0" indent="-228600" algn="l" rtl="0">
              <a:lnSpc>
                <a:spcPct val="90000"/>
              </a:lnSpc>
              <a:spcBef>
                <a:spcPts val="1000"/>
              </a:spcBef>
              <a:spcAft>
                <a:spcPts val="0"/>
              </a:spcAft>
              <a:buClr>
                <a:schemeClr val="accent2"/>
              </a:buClr>
              <a:buSzPts val="2400"/>
              <a:buChar char="•"/>
            </a:pPr>
            <a:r>
              <a:rPr lang="fr-FR" sz="2000" dirty="0"/>
              <a:t>Le développement d'une compréhension commune et d'une réponse au travail des enfants associé aux interventions humanitaires, y compris la PSEAH</a:t>
            </a:r>
            <a:endParaRPr sz="2000" dirty="0"/>
          </a:p>
          <a:p>
            <a:pPr marL="228600" lvl="0" indent="-228600" algn="l" rtl="0">
              <a:lnSpc>
                <a:spcPct val="90000"/>
              </a:lnSpc>
              <a:spcBef>
                <a:spcPts val="1000"/>
              </a:spcBef>
              <a:spcAft>
                <a:spcPts val="0"/>
              </a:spcAft>
              <a:buClr>
                <a:schemeClr val="accent2"/>
              </a:buClr>
              <a:buSzPts val="2400"/>
              <a:buChar char="•"/>
            </a:pPr>
            <a:r>
              <a:rPr lang="fr-FR" sz="2000" dirty="0"/>
              <a:t>L'intégration du travail des enfants dans les outils de gestion de l'information spécifiques au secteur</a:t>
            </a:r>
            <a:r>
              <a:rPr lang="en-GB" sz="2000" dirty="0"/>
              <a:t> </a:t>
            </a:r>
            <a:endParaRPr sz="2000" dirty="0"/>
          </a:p>
          <a:p>
            <a:pPr marL="228600" lvl="0" indent="-76200" algn="l" rtl="0">
              <a:lnSpc>
                <a:spcPct val="90000"/>
              </a:lnSpc>
              <a:spcBef>
                <a:spcPts val="1000"/>
              </a:spcBef>
              <a:spcAft>
                <a:spcPts val="0"/>
              </a:spcAft>
              <a:buClr>
                <a:schemeClr val="accent2"/>
              </a:buClr>
              <a:buSzPts val="2400"/>
              <a:buNone/>
            </a:pPr>
            <a:endParaRPr sz="2400" dirty="0"/>
          </a:p>
          <a:p>
            <a:pPr marL="228600" lvl="0" indent="-76200" algn="l" rtl="0">
              <a:lnSpc>
                <a:spcPct val="90000"/>
              </a:lnSpc>
              <a:spcBef>
                <a:spcPts val="1000"/>
              </a:spcBef>
              <a:spcAft>
                <a:spcPts val="0"/>
              </a:spcAft>
              <a:buClr>
                <a:schemeClr val="accent2"/>
              </a:buClr>
              <a:buSzPts val="2400"/>
              <a:buNone/>
            </a:pPr>
            <a:endParaRPr sz="2400" dirty="0"/>
          </a:p>
        </p:txBody>
      </p:sp>
      <p:pic>
        <p:nvPicPr>
          <p:cNvPr id="354" name="Google Shape;354;p16"/>
          <p:cNvPicPr preferRelativeResize="0"/>
          <p:nvPr/>
        </p:nvPicPr>
        <p:blipFill rotWithShape="1">
          <a:blip r:embed="rId3">
            <a:alphaModFix/>
          </a:blip>
          <a:srcRect/>
          <a:stretch/>
        </p:blipFill>
        <p:spPr>
          <a:xfrm>
            <a:off x="10225445" y="365125"/>
            <a:ext cx="1435100" cy="939800"/>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359"/>
        <p:cNvGrpSpPr/>
        <p:nvPr/>
      </p:nvGrpSpPr>
      <p:grpSpPr>
        <a:xfrm>
          <a:off x="0" y="0"/>
          <a:ext cx="0" cy="0"/>
          <a:chOff x="0" y="0"/>
          <a:chExt cx="0" cy="0"/>
        </a:xfrm>
      </p:grpSpPr>
      <p:sp>
        <p:nvSpPr>
          <p:cNvPr id="360" name="Google Shape;360;p17"/>
          <p:cNvSpPr txBox="1">
            <a:spLocks noGrp="1"/>
          </p:cNvSpPr>
          <p:nvPr>
            <p:ph type="body" idx="1"/>
          </p:nvPr>
        </p:nvSpPr>
        <p:spPr>
          <a:xfrm>
            <a:off x="3689685" y="2848405"/>
            <a:ext cx="8364387" cy="1271587"/>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Clr>
                <a:schemeClr val="accent2"/>
              </a:buClr>
              <a:buSzPts val="5000"/>
              <a:buNone/>
            </a:pPr>
            <a:r>
              <a:rPr lang="en-GB" sz="4200" dirty="0"/>
              <a:t>QUIZ </a:t>
            </a:r>
          </a:p>
          <a:p>
            <a:pPr marL="0" lvl="0" indent="0" algn="ctr" rtl="0">
              <a:lnSpc>
                <a:spcPct val="90000"/>
              </a:lnSpc>
              <a:spcBef>
                <a:spcPts val="0"/>
              </a:spcBef>
              <a:spcAft>
                <a:spcPts val="0"/>
              </a:spcAft>
              <a:buClr>
                <a:schemeClr val="accent2"/>
              </a:buClr>
              <a:buSzPts val="5000"/>
              <a:buNone/>
            </a:pPr>
            <a:r>
              <a:rPr lang="en-GB" sz="4200" dirty="0"/>
              <a:t>POUR LES COORDINATEURS</a:t>
            </a:r>
            <a:endParaRPr sz="4200" dirty="0"/>
          </a:p>
        </p:txBody>
      </p:sp>
      <p:sp>
        <p:nvSpPr>
          <p:cNvPr id="361" name="Google Shape;361;p17"/>
          <p:cNvSpPr txBox="1">
            <a:spLocks noGrp="1"/>
          </p:cNvSpPr>
          <p:nvPr>
            <p:ph type="body" idx="3"/>
          </p:nvPr>
        </p:nvSpPr>
        <p:spPr>
          <a:xfrm>
            <a:off x="268919" y="249668"/>
            <a:ext cx="2970847" cy="5197474"/>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Clr>
                <a:schemeClr val="lt1"/>
              </a:buClr>
              <a:buSzPts val="3600"/>
              <a:buNone/>
            </a:pPr>
            <a:endParaRPr dirty="0"/>
          </a:p>
          <a:p>
            <a:pPr marL="0" lvl="0" indent="0" algn="l" rtl="0">
              <a:lnSpc>
                <a:spcPct val="90000"/>
              </a:lnSpc>
              <a:spcBef>
                <a:spcPts val="1000"/>
              </a:spcBef>
              <a:spcAft>
                <a:spcPts val="0"/>
              </a:spcAft>
              <a:buClr>
                <a:schemeClr val="lt1"/>
              </a:buClr>
              <a:buSzPts val="3600"/>
              <a:buNone/>
            </a:pPr>
            <a:endParaRPr dirty="0"/>
          </a:p>
          <a:p>
            <a:pPr marL="0" lvl="0" indent="0" algn="l" rtl="0">
              <a:lnSpc>
                <a:spcPct val="90000"/>
              </a:lnSpc>
              <a:spcBef>
                <a:spcPts val="1000"/>
              </a:spcBef>
              <a:spcAft>
                <a:spcPts val="0"/>
              </a:spcAft>
              <a:buClr>
                <a:schemeClr val="lt1"/>
              </a:buClr>
              <a:buSzPts val="3600"/>
              <a:buNone/>
            </a:pPr>
            <a:endParaRPr dirty="0"/>
          </a:p>
          <a:p>
            <a:pPr marL="0" lvl="0" indent="0" algn="l" rtl="0">
              <a:lnSpc>
                <a:spcPct val="90000"/>
              </a:lnSpc>
              <a:spcBef>
                <a:spcPts val="1000"/>
              </a:spcBef>
              <a:spcAft>
                <a:spcPts val="0"/>
              </a:spcAft>
              <a:buClr>
                <a:schemeClr val="lt1"/>
              </a:buClr>
              <a:buSzPts val="3600"/>
              <a:buNone/>
            </a:pPr>
            <a:endParaRPr dirty="0"/>
          </a:p>
          <a:p>
            <a:pPr marL="0" lvl="0" indent="0" algn="l" rtl="0">
              <a:lnSpc>
                <a:spcPct val="90000"/>
              </a:lnSpc>
              <a:spcBef>
                <a:spcPts val="1000"/>
              </a:spcBef>
              <a:spcAft>
                <a:spcPts val="0"/>
              </a:spcAft>
              <a:buClr>
                <a:schemeClr val="lt1"/>
              </a:buClr>
              <a:buSzPts val="3600"/>
              <a:buNone/>
            </a:pPr>
            <a:endParaRPr dirty="0"/>
          </a:p>
        </p:txBody>
      </p:sp>
      <p:pic>
        <p:nvPicPr>
          <p:cNvPr id="362" name="Google Shape;362;p17"/>
          <p:cNvPicPr preferRelativeResize="0"/>
          <p:nvPr/>
        </p:nvPicPr>
        <p:blipFill rotWithShape="1">
          <a:blip r:embed="rId3">
            <a:alphaModFix/>
          </a:blip>
          <a:srcRect/>
          <a:stretch/>
        </p:blipFill>
        <p:spPr>
          <a:xfrm>
            <a:off x="5899434" y="-228910"/>
            <a:ext cx="4348902" cy="4348902"/>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366"/>
        <p:cNvGrpSpPr/>
        <p:nvPr/>
      </p:nvGrpSpPr>
      <p:grpSpPr>
        <a:xfrm>
          <a:off x="0" y="0"/>
          <a:ext cx="0" cy="0"/>
          <a:chOff x="0" y="0"/>
          <a:chExt cx="0" cy="0"/>
        </a:xfrm>
      </p:grpSpPr>
      <p:sp>
        <p:nvSpPr>
          <p:cNvPr id="367" name="Google Shape;367;p18"/>
          <p:cNvSpPr txBox="1">
            <a:spLocks noGrp="1"/>
          </p:cNvSpPr>
          <p:nvPr>
            <p:ph type="title"/>
          </p:nvPr>
        </p:nvSpPr>
        <p:spPr>
          <a:xfrm>
            <a:off x="656023" y="3651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accent1"/>
              </a:buClr>
              <a:buSzPts val="3600"/>
              <a:buFont typeface="Helvetica Neue"/>
              <a:buNone/>
            </a:pPr>
            <a:r>
              <a:rPr lang="en-GB" dirty="0"/>
              <a:t>MESSAGES CLÉS</a:t>
            </a:r>
            <a:endParaRPr dirty="0"/>
          </a:p>
        </p:txBody>
      </p:sp>
      <p:sp>
        <p:nvSpPr>
          <p:cNvPr id="368" name="Google Shape;368;p18"/>
          <p:cNvSpPr txBox="1">
            <a:spLocks noGrp="1"/>
          </p:cNvSpPr>
          <p:nvPr>
            <p:ph type="body" idx="2"/>
          </p:nvPr>
        </p:nvSpPr>
        <p:spPr>
          <a:xfrm>
            <a:off x="656021" y="2057400"/>
            <a:ext cx="10820015" cy="4329113"/>
          </a:xfrm>
          <a:prstGeom prst="rect">
            <a:avLst/>
          </a:prstGeom>
          <a:noFill/>
          <a:ln>
            <a:noFill/>
          </a:ln>
        </p:spPr>
        <p:txBody>
          <a:bodyPr spcFirstLastPara="1" wrap="square" lIns="91425" tIns="45700" rIns="91425" bIns="45700" anchor="t" anchorCtr="0">
            <a:normAutofit lnSpcReduction="10000"/>
          </a:bodyPr>
          <a:lstStyle/>
          <a:p>
            <a:pPr marL="228600" lvl="0" indent="-228600" algn="l" rtl="0">
              <a:lnSpc>
                <a:spcPct val="90000"/>
              </a:lnSpc>
              <a:spcBef>
                <a:spcPts val="0"/>
              </a:spcBef>
              <a:spcAft>
                <a:spcPts val="0"/>
              </a:spcAft>
              <a:buSzPts val="3000"/>
              <a:buChar char="•"/>
            </a:pPr>
            <a:r>
              <a:rPr lang="fr-FR" dirty="0"/>
              <a:t>La coordination de la lutte contre le travail des enfants dans un contexte donné peut se faire de différentes manières. Elle doit être multisectorielle, impliquer les gouvernements, et faire intervenir d'autres acteurs concernés qui travaillent dans plusieurs contextes.</a:t>
            </a:r>
            <a:r>
              <a:rPr lang="en-GB" dirty="0"/>
              <a:t> </a:t>
            </a:r>
            <a:endParaRPr dirty="0"/>
          </a:p>
          <a:p>
            <a:pPr marL="228600" lvl="0" indent="-228600" algn="l" rtl="0">
              <a:lnSpc>
                <a:spcPct val="90000"/>
              </a:lnSpc>
              <a:spcBef>
                <a:spcPts val="1000"/>
              </a:spcBef>
              <a:spcAft>
                <a:spcPts val="0"/>
              </a:spcAft>
              <a:buSzPts val="3000"/>
              <a:buChar char="•"/>
            </a:pPr>
            <a:r>
              <a:rPr lang="fr-FR" dirty="0"/>
              <a:t>Il faut toujours travailler à l'harmonisation entre les acteurs, les secteurs et les structures de coordination existantes</a:t>
            </a:r>
            <a:r>
              <a:rPr lang="en-GB" dirty="0"/>
              <a:t>. </a:t>
            </a:r>
            <a:endParaRPr dirty="0"/>
          </a:p>
          <a:p>
            <a:pPr marL="228600" lvl="0" indent="-228600" algn="l" rtl="0">
              <a:lnSpc>
                <a:spcPct val="90000"/>
              </a:lnSpc>
              <a:spcBef>
                <a:spcPts val="1000"/>
              </a:spcBef>
              <a:spcAft>
                <a:spcPts val="0"/>
              </a:spcAft>
              <a:buSzPts val="3000"/>
              <a:buChar char="•"/>
            </a:pPr>
            <a:r>
              <a:rPr lang="fr-FR" dirty="0"/>
              <a:t>Une coordination efficace peut soutenir une série d'activités telles que les évaluations, la sensibilisation et le plaidoyer, ainsi que l'identification du travail des enfants et les voies de référencement. </a:t>
            </a:r>
            <a:r>
              <a:rPr lang="en-GB" dirty="0"/>
              <a:t> </a:t>
            </a:r>
            <a:endParaRPr dirty="0"/>
          </a:p>
          <a:p>
            <a:pPr marL="228600" lvl="0" indent="-50800" algn="l" rtl="0">
              <a:lnSpc>
                <a:spcPct val="90000"/>
              </a:lnSpc>
              <a:spcBef>
                <a:spcPts val="1000"/>
              </a:spcBef>
              <a:spcAft>
                <a:spcPts val="0"/>
              </a:spcAft>
              <a:buClr>
                <a:schemeClr val="accent3"/>
              </a:buClr>
              <a:buSzPts val="2800"/>
              <a:buNone/>
            </a:pPr>
            <a:endParaRPr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233"/>
        <p:cNvGrpSpPr/>
        <p:nvPr/>
      </p:nvGrpSpPr>
      <p:grpSpPr>
        <a:xfrm>
          <a:off x="0" y="0"/>
          <a:ext cx="0" cy="0"/>
          <a:chOff x="0" y="0"/>
          <a:chExt cx="0" cy="0"/>
        </a:xfrm>
      </p:grpSpPr>
      <p:sp>
        <p:nvSpPr>
          <p:cNvPr id="234" name="Google Shape;234;p2"/>
          <p:cNvSpPr txBox="1">
            <a:spLocks noGrp="1"/>
          </p:cNvSpPr>
          <p:nvPr>
            <p:ph type="body" idx="1"/>
          </p:nvPr>
        </p:nvSpPr>
        <p:spPr>
          <a:xfrm>
            <a:off x="679338" y="269352"/>
            <a:ext cx="10833315" cy="627939"/>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Clr>
                <a:schemeClr val="lt1"/>
              </a:buClr>
              <a:buSzPts val="4000"/>
              <a:buNone/>
            </a:pPr>
            <a:r>
              <a:rPr lang="en-GB" sz="4000" dirty="0"/>
              <a:t>SÉANCE 4 </a:t>
            </a:r>
            <a:endParaRPr dirty="0"/>
          </a:p>
          <a:p>
            <a:pPr marL="0" lvl="0" indent="0" algn="ctr" rtl="0">
              <a:lnSpc>
                <a:spcPct val="90000"/>
              </a:lnSpc>
              <a:spcBef>
                <a:spcPts val="1000"/>
              </a:spcBef>
              <a:spcAft>
                <a:spcPts val="0"/>
              </a:spcAft>
              <a:buClr>
                <a:schemeClr val="lt1"/>
              </a:buClr>
              <a:buSzPts val="4000"/>
              <a:buNone/>
            </a:pPr>
            <a:r>
              <a:rPr lang="fr-FR" sz="4000" dirty="0"/>
              <a:t>TRAVAILLER EFFICACEMENT AVEC LES AUTRES SUR LE TRAVAIL DES ENFANTS GRÂCE À LA COORDINATION</a:t>
            </a:r>
            <a:endParaRPr dirty="0"/>
          </a:p>
        </p:txBody>
      </p:sp>
      <p:sp>
        <p:nvSpPr>
          <p:cNvPr id="235" name="Google Shape;235;p2"/>
          <p:cNvSpPr txBox="1">
            <a:spLocks noGrp="1"/>
          </p:cNvSpPr>
          <p:nvPr>
            <p:ph type="body" idx="2"/>
          </p:nvPr>
        </p:nvSpPr>
        <p:spPr>
          <a:xfrm>
            <a:off x="904063" y="3087686"/>
            <a:ext cx="10383864" cy="3185062"/>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1000"/>
              </a:spcBef>
              <a:spcAft>
                <a:spcPts val="0"/>
              </a:spcAft>
              <a:buClr>
                <a:schemeClr val="lt1"/>
              </a:buClr>
              <a:buSzPts val="2800"/>
              <a:buNone/>
            </a:pPr>
            <a:r>
              <a:rPr lang="en-GB" b="1" dirty="0"/>
              <a:t> </a:t>
            </a:r>
            <a:endParaRPr dirty="0"/>
          </a:p>
        </p:txBody>
      </p:sp>
      <p:sp>
        <p:nvSpPr>
          <p:cNvPr id="236" name="Google Shape;236;p2"/>
          <p:cNvSpPr txBox="1"/>
          <p:nvPr/>
        </p:nvSpPr>
        <p:spPr>
          <a:xfrm>
            <a:off x="7543800" y="10607040"/>
            <a:ext cx="184731"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endParaRPr sz="1800" dirty="0">
              <a:solidFill>
                <a:schemeClr val="dk1"/>
              </a:solidFill>
              <a:latin typeface="Calibri"/>
              <a:ea typeface="Calibri"/>
              <a:cs typeface="Calibri"/>
              <a:sym typeface="Calibri"/>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240"/>
        <p:cNvGrpSpPr/>
        <p:nvPr/>
      </p:nvGrpSpPr>
      <p:grpSpPr>
        <a:xfrm>
          <a:off x="0" y="0"/>
          <a:ext cx="0" cy="0"/>
          <a:chOff x="0" y="0"/>
          <a:chExt cx="0" cy="0"/>
        </a:xfrm>
      </p:grpSpPr>
      <p:sp>
        <p:nvSpPr>
          <p:cNvPr id="241" name="Google Shape;241;p3"/>
          <p:cNvSpPr txBox="1">
            <a:spLocks noGrp="1"/>
          </p:cNvSpPr>
          <p:nvPr>
            <p:ph type="body" idx="1"/>
          </p:nvPr>
        </p:nvSpPr>
        <p:spPr>
          <a:xfrm>
            <a:off x="1386913" y="1202432"/>
            <a:ext cx="9418171" cy="627939"/>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Clr>
                <a:schemeClr val="lt1"/>
              </a:buClr>
              <a:buSzPts val="4000"/>
              <a:buFont typeface="Arial"/>
              <a:buNone/>
            </a:pPr>
            <a:r>
              <a:rPr lang="en-GB" sz="4000" b="1" i="0" u="none" strike="noStrike" cap="none" dirty="0">
                <a:solidFill>
                  <a:schemeClr val="lt1"/>
                </a:solidFill>
                <a:latin typeface="Helvetica Neue"/>
                <a:ea typeface="Helvetica Neue"/>
                <a:cs typeface="Helvetica Neue"/>
                <a:sym typeface="Helvetica Neue"/>
              </a:rPr>
              <a:t>LES OBJECTIFS VISÉS</a:t>
            </a:r>
            <a:endParaRPr sz="4000" b="1" i="0" u="none" strike="noStrike" cap="none" dirty="0">
              <a:solidFill>
                <a:schemeClr val="lt1"/>
              </a:solidFill>
              <a:latin typeface="Helvetica Neue"/>
              <a:ea typeface="Helvetica Neue"/>
              <a:cs typeface="Helvetica Neue"/>
              <a:sym typeface="Helvetica Neue"/>
            </a:endParaRPr>
          </a:p>
          <a:p>
            <a:pPr marL="0" lvl="0" indent="0" algn="ctr" rtl="0">
              <a:lnSpc>
                <a:spcPct val="90000"/>
              </a:lnSpc>
              <a:spcBef>
                <a:spcPts val="0"/>
              </a:spcBef>
              <a:spcAft>
                <a:spcPts val="0"/>
              </a:spcAft>
              <a:buClr>
                <a:schemeClr val="lt1"/>
              </a:buClr>
              <a:buSzPts val="4000"/>
              <a:buFont typeface="Arial"/>
              <a:buNone/>
            </a:pPr>
            <a:r>
              <a:rPr lang="fr-FR" sz="3100" b="0" dirty="0"/>
              <a:t>À la fin de la séance, vous serez en mesure de : </a:t>
            </a:r>
            <a:r>
              <a:rPr lang="en-GB" sz="4000" b="1" i="0" u="none" strike="noStrike" cap="none" dirty="0">
                <a:solidFill>
                  <a:schemeClr val="lt1"/>
                </a:solidFill>
                <a:latin typeface="Helvetica Neue"/>
                <a:ea typeface="Helvetica Neue"/>
                <a:cs typeface="Helvetica Neue"/>
                <a:sym typeface="Helvetica Neue"/>
              </a:rPr>
              <a:t>  </a:t>
            </a:r>
            <a:endParaRPr dirty="0"/>
          </a:p>
        </p:txBody>
      </p:sp>
      <p:sp>
        <p:nvSpPr>
          <p:cNvPr id="242" name="Google Shape;242;p3"/>
          <p:cNvSpPr txBox="1">
            <a:spLocks noGrp="1"/>
          </p:cNvSpPr>
          <p:nvPr>
            <p:ph type="body" idx="2"/>
          </p:nvPr>
        </p:nvSpPr>
        <p:spPr>
          <a:xfrm>
            <a:off x="678179" y="3108960"/>
            <a:ext cx="10835640" cy="2207758"/>
          </a:xfrm>
          <a:prstGeom prst="rect">
            <a:avLst/>
          </a:prstGeom>
          <a:noFill/>
          <a:ln>
            <a:noFill/>
          </a:ln>
        </p:spPr>
        <p:txBody>
          <a:bodyPr spcFirstLastPara="1" wrap="square" lIns="91425" tIns="45700" rIns="91425" bIns="45700" anchor="t" anchorCtr="0">
            <a:noAutofit/>
          </a:bodyPr>
          <a:lstStyle/>
          <a:p>
            <a:pPr indent="-361950" algn="l">
              <a:lnSpc>
                <a:spcPct val="100000"/>
              </a:lnSpc>
              <a:spcBef>
                <a:spcPts val="0"/>
              </a:spcBef>
              <a:buSzPts val="2100"/>
              <a:buFont typeface="Calibri"/>
              <a:buChar char="●"/>
            </a:pPr>
            <a:r>
              <a:rPr lang="fr-FR" sz="2100" dirty="0">
                <a:effectLst/>
                <a:latin typeface="Calibri" panose="020F0502020204030204" pitchFamily="34" charset="0"/>
                <a:ea typeface="Symbol" panose="05050102010706020507" pitchFamily="18" charset="2"/>
                <a:cs typeface="Symbol" panose="05050102010706020507" pitchFamily="18" charset="2"/>
              </a:rPr>
              <a:t>Suggérer 4-5 considérations clés lors de la coordination de la lutte contre le travail des enfants</a:t>
            </a:r>
            <a:endParaRPr sz="2100" dirty="0">
              <a:latin typeface="Calibri"/>
              <a:ea typeface="Calibri"/>
              <a:cs typeface="Calibri"/>
              <a:sym typeface="Calibri"/>
            </a:endParaRPr>
          </a:p>
          <a:p>
            <a:pPr marL="457200" lvl="0" indent="-361950" algn="l" rtl="0">
              <a:lnSpc>
                <a:spcPct val="100000"/>
              </a:lnSpc>
              <a:spcBef>
                <a:spcPts val="0"/>
              </a:spcBef>
              <a:spcAft>
                <a:spcPts val="0"/>
              </a:spcAft>
              <a:buSzPts val="2100"/>
              <a:buFont typeface="Calibri"/>
              <a:buChar char="●"/>
            </a:pPr>
            <a:r>
              <a:rPr lang="fr-FR" sz="2100" dirty="0">
                <a:effectLst/>
                <a:latin typeface="Calibri" panose="020F0502020204030204" pitchFamily="34" charset="0"/>
                <a:ea typeface="Calibri" panose="020F0502020204030204" pitchFamily="34" charset="0"/>
              </a:rPr>
              <a:t>Identifier les acteurs concernés clés et les possibilités de coordination de la lutte contre le travail des enfants dans le contexte</a:t>
            </a:r>
            <a:endParaRPr sz="2100" dirty="0">
              <a:latin typeface="Calibri"/>
              <a:ea typeface="Calibri"/>
              <a:cs typeface="Calibri"/>
              <a:sym typeface="Calibri"/>
            </a:endParaRPr>
          </a:p>
          <a:p>
            <a:pPr marL="457200" lvl="0" indent="-361950" algn="l" rtl="0">
              <a:lnSpc>
                <a:spcPct val="100000"/>
              </a:lnSpc>
              <a:spcBef>
                <a:spcPts val="0"/>
              </a:spcBef>
              <a:spcAft>
                <a:spcPts val="0"/>
              </a:spcAft>
              <a:buSzPts val="2100"/>
              <a:buFont typeface="Calibri"/>
              <a:buChar char="●"/>
            </a:pPr>
            <a:r>
              <a:rPr lang="fr-FR" sz="2100" dirty="0">
                <a:effectLst/>
                <a:latin typeface="Calibri" panose="020F0502020204030204" pitchFamily="34" charset="0"/>
                <a:ea typeface="Calibri" panose="020F0502020204030204" pitchFamily="34" charset="0"/>
              </a:rPr>
              <a:t>Discuter des actions clés dans votre propre contexte pour renforcer la coordination de la lutte contre le travail des enfants</a:t>
            </a:r>
            <a:r>
              <a:rPr lang="en-GB" sz="2100" dirty="0">
                <a:latin typeface="Calibri"/>
                <a:ea typeface="Calibri"/>
                <a:cs typeface="Calibri"/>
                <a:sym typeface="Calibri"/>
              </a:rPr>
              <a:t> </a:t>
            </a:r>
            <a:endParaRPr sz="2100" dirty="0"/>
          </a:p>
          <a:p>
            <a:pPr marL="457200" lvl="0" indent="-279400" algn="l" rtl="0">
              <a:lnSpc>
                <a:spcPct val="90000"/>
              </a:lnSpc>
              <a:spcBef>
                <a:spcPts val="1000"/>
              </a:spcBef>
              <a:spcAft>
                <a:spcPts val="0"/>
              </a:spcAft>
              <a:buClr>
                <a:schemeClr val="lt1"/>
              </a:buClr>
              <a:buSzPts val="2800"/>
              <a:buFont typeface="Noto Sans Symbols"/>
              <a:buNone/>
            </a:pPr>
            <a:endParaRPr dirty="0"/>
          </a:p>
          <a:p>
            <a:pPr marL="457200" lvl="0" indent="-279400" algn="ctr" rtl="0">
              <a:lnSpc>
                <a:spcPct val="90000"/>
              </a:lnSpc>
              <a:spcBef>
                <a:spcPts val="1000"/>
              </a:spcBef>
              <a:spcAft>
                <a:spcPts val="0"/>
              </a:spcAft>
              <a:buClr>
                <a:schemeClr val="lt1"/>
              </a:buClr>
              <a:buSzPts val="2800"/>
              <a:buFont typeface="Noto Sans Symbols"/>
              <a:buNone/>
            </a:pPr>
            <a:endParaRPr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247"/>
        <p:cNvGrpSpPr/>
        <p:nvPr/>
      </p:nvGrpSpPr>
      <p:grpSpPr>
        <a:xfrm>
          <a:off x="0" y="0"/>
          <a:ext cx="0" cy="0"/>
          <a:chOff x="0" y="0"/>
          <a:chExt cx="0" cy="0"/>
        </a:xfrm>
      </p:grpSpPr>
      <p:sp>
        <p:nvSpPr>
          <p:cNvPr id="248" name="Google Shape;248;p4"/>
          <p:cNvSpPr txBox="1">
            <a:spLocks noGrp="1"/>
          </p:cNvSpPr>
          <p:nvPr>
            <p:ph type="body" idx="1"/>
          </p:nvPr>
        </p:nvSpPr>
        <p:spPr>
          <a:xfrm>
            <a:off x="3641558" y="528638"/>
            <a:ext cx="8332139" cy="1743222"/>
          </a:xfrm>
          <a:prstGeom prst="rect">
            <a:avLst/>
          </a:prstGeom>
          <a:noFill/>
          <a:ln>
            <a:noFill/>
          </a:ln>
        </p:spPr>
        <p:txBody>
          <a:bodyPr spcFirstLastPara="1" wrap="square" lIns="91425" tIns="45700" rIns="91425" bIns="45700" anchor="t" anchorCtr="0">
            <a:normAutofit fontScale="85000" lnSpcReduction="20000"/>
          </a:bodyPr>
          <a:lstStyle/>
          <a:p>
            <a:pPr marL="0" lvl="0" indent="0" algn="l" rtl="0">
              <a:lnSpc>
                <a:spcPct val="120000"/>
              </a:lnSpc>
              <a:spcBef>
                <a:spcPts val="0"/>
              </a:spcBef>
              <a:spcAft>
                <a:spcPts val="0"/>
              </a:spcAft>
              <a:buClr>
                <a:srgbClr val="026794"/>
              </a:buClr>
              <a:buSzPts val="3200"/>
              <a:buNone/>
            </a:pPr>
            <a:r>
              <a:rPr lang="fr-FR" dirty="0"/>
              <a:t>IDENTIFIER LES AUTORITÉS GOUVERNEMENTALES ET LES ORGANISMES NATIONAUX RESPONSABLES DE LA LUTTE CONTRE LE TRAVAIL DES ENFANTS</a:t>
            </a:r>
            <a:endParaRPr dirty="0"/>
          </a:p>
        </p:txBody>
      </p:sp>
      <p:sp>
        <p:nvSpPr>
          <p:cNvPr id="249" name="Google Shape;249;p4"/>
          <p:cNvSpPr txBox="1">
            <a:spLocks noGrp="1"/>
          </p:cNvSpPr>
          <p:nvPr>
            <p:ph type="body" idx="2"/>
          </p:nvPr>
        </p:nvSpPr>
        <p:spPr>
          <a:xfrm>
            <a:off x="4100513" y="2740760"/>
            <a:ext cx="7050417" cy="2928520"/>
          </a:xfrm>
          <a:prstGeom prst="rect">
            <a:avLst/>
          </a:prstGeom>
          <a:noFill/>
          <a:ln>
            <a:noFill/>
          </a:ln>
        </p:spPr>
        <p:txBody>
          <a:bodyPr spcFirstLastPara="1" wrap="square" lIns="91425" tIns="45700" rIns="91425" bIns="45700" anchor="t" anchorCtr="0">
            <a:noAutofit/>
          </a:bodyPr>
          <a:lstStyle/>
          <a:p>
            <a:pPr marL="228600" lvl="0" indent="-228600" algn="l" rtl="0">
              <a:lnSpc>
                <a:spcPct val="90000"/>
              </a:lnSpc>
              <a:spcBef>
                <a:spcPts val="0"/>
              </a:spcBef>
              <a:spcAft>
                <a:spcPts val="0"/>
              </a:spcAft>
              <a:buSzPts val="2800"/>
              <a:buChar char="•"/>
            </a:pPr>
            <a:r>
              <a:rPr lang="fr-FR" dirty="0"/>
              <a:t>Principaux acteurs gouvernementaux responsables de la lutte contre le travail des enfants au niveau national</a:t>
            </a:r>
            <a:r>
              <a:rPr lang="en-GB" dirty="0"/>
              <a:t> </a:t>
            </a:r>
            <a:endParaRPr dirty="0"/>
          </a:p>
          <a:p>
            <a:pPr marL="228600" lvl="0" indent="-228600" algn="l" rtl="0">
              <a:lnSpc>
                <a:spcPct val="90000"/>
              </a:lnSpc>
              <a:spcBef>
                <a:spcPts val="1000"/>
              </a:spcBef>
              <a:spcAft>
                <a:spcPts val="0"/>
              </a:spcAft>
              <a:buSzPts val="2800"/>
              <a:buChar char="•"/>
            </a:pPr>
            <a:r>
              <a:rPr lang="fr-FR" dirty="0"/>
              <a:t>Autres autorités compétentes dans le contexte</a:t>
            </a:r>
            <a:r>
              <a:rPr lang="en-GB" dirty="0"/>
              <a:t> </a:t>
            </a:r>
            <a:endParaRPr dirty="0"/>
          </a:p>
          <a:p>
            <a:pPr marL="228600" lvl="0" indent="-228600" algn="l" rtl="0">
              <a:lnSpc>
                <a:spcPct val="90000"/>
              </a:lnSpc>
              <a:spcBef>
                <a:spcPts val="1000"/>
              </a:spcBef>
              <a:spcAft>
                <a:spcPts val="0"/>
              </a:spcAft>
              <a:buSzPts val="2800"/>
              <a:buChar char="•"/>
            </a:pPr>
            <a:r>
              <a:rPr lang="fr-FR" dirty="0"/>
              <a:t>Mécanismes de coordination préexistants pour le travail des enfants</a:t>
            </a:r>
            <a:endParaRPr dirty="0"/>
          </a:p>
        </p:txBody>
      </p:sp>
      <p:sp>
        <p:nvSpPr>
          <p:cNvPr id="250" name="Google Shape;250;p4"/>
          <p:cNvSpPr txBox="1">
            <a:spLocks noGrp="1"/>
          </p:cNvSpPr>
          <p:nvPr>
            <p:ph type="body" idx="3"/>
          </p:nvPr>
        </p:nvSpPr>
        <p:spPr>
          <a:xfrm>
            <a:off x="-1" y="528638"/>
            <a:ext cx="3776354" cy="4799266"/>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Clr>
                <a:schemeClr val="lt1"/>
              </a:buClr>
              <a:buSzPts val="3400"/>
              <a:buNone/>
            </a:pPr>
            <a:r>
              <a:rPr lang="fr-FR" sz="3400" dirty="0"/>
              <a:t>ÉTABLIR UNE STRUCTURE DE COORDINATION</a:t>
            </a:r>
            <a:endParaRPr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255"/>
        <p:cNvGrpSpPr/>
        <p:nvPr/>
      </p:nvGrpSpPr>
      <p:grpSpPr>
        <a:xfrm>
          <a:off x="0" y="0"/>
          <a:ext cx="0" cy="0"/>
          <a:chOff x="0" y="0"/>
          <a:chExt cx="0" cy="0"/>
        </a:xfrm>
      </p:grpSpPr>
      <p:sp>
        <p:nvSpPr>
          <p:cNvPr id="256" name="Google Shape;256;p5"/>
          <p:cNvSpPr txBox="1">
            <a:spLocks noGrp="1"/>
          </p:cNvSpPr>
          <p:nvPr>
            <p:ph type="body" idx="1"/>
          </p:nvPr>
        </p:nvSpPr>
        <p:spPr>
          <a:xfrm>
            <a:off x="3833368" y="325163"/>
            <a:ext cx="8027719" cy="1271587"/>
          </a:xfrm>
          <a:prstGeom prst="rect">
            <a:avLst/>
          </a:prstGeom>
          <a:noFill/>
          <a:ln>
            <a:noFill/>
          </a:ln>
        </p:spPr>
        <p:txBody>
          <a:bodyPr spcFirstLastPara="1" wrap="square" lIns="91425" tIns="45700" rIns="91425" bIns="45700" anchor="t" anchorCtr="0">
            <a:normAutofit lnSpcReduction="10000"/>
          </a:bodyPr>
          <a:lstStyle/>
          <a:p>
            <a:pPr marL="0" lvl="0" indent="0" algn="l" rtl="0">
              <a:lnSpc>
                <a:spcPct val="90000"/>
              </a:lnSpc>
              <a:spcBef>
                <a:spcPts val="0"/>
              </a:spcBef>
              <a:spcAft>
                <a:spcPts val="0"/>
              </a:spcAft>
              <a:buClr>
                <a:srgbClr val="026794"/>
              </a:buClr>
              <a:buSzPts val="3200"/>
              <a:buNone/>
            </a:pPr>
            <a:r>
              <a:rPr lang="fr-FR" dirty="0"/>
              <a:t>DÉCIDER D'UNE STRUCTURE DE COORDINATION APPROPRIÉE POUR LE TRAVAIL DES ENFANTS</a:t>
            </a:r>
            <a:endParaRPr dirty="0"/>
          </a:p>
        </p:txBody>
      </p:sp>
      <p:sp>
        <p:nvSpPr>
          <p:cNvPr id="257" name="Google Shape;257;p5"/>
          <p:cNvSpPr txBox="1">
            <a:spLocks noGrp="1"/>
          </p:cNvSpPr>
          <p:nvPr>
            <p:ph type="body" idx="3"/>
          </p:nvPr>
        </p:nvSpPr>
        <p:spPr>
          <a:xfrm>
            <a:off x="0" y="528638"/>
            <a:ext cx="3705101" cy="4799266"/>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Clr>
                <a:schemeClr val="lt1"/>
              </a:buClr>
              <a:buSzPts val="3400"/>
              <a:buNone/>
            </a:pPr>
            <a:r>
              <a:rPr lang="fr-FR" sz="3400" dirty="0"/>
              <a:t>ÉTABLIR UNE STRUCTURE DE COORDINATION</a:t>
            </a:r>
            <a:endParaRPr dirty="0"/>
          </a:p>
        </p:txBody>
      </p:sp>
      <p:sp>
        <p:nvSpPr>
          <p:cNvPr id="258" name="Google Shape;258;p5"/>
          <p:cNvSpPr/>
          <p:nvPr/>
        </p:nvSpPr>
        <p:spPr>
          <a:xfrm>
            <a:off x="3833368" y="1596750"/>
            <a:ext cx="7448190" cy="4918229"/>
          </a:xfrm>
          <a:prstGeom prst="rect">
            <a:avLst/>
          </a:prstGeom>
          <a:noFill/>
          <a:ln>
            <a:noFill/>
          </a:ln>
        </p:spPr>
        <p:txBody>
          <a:bodyPr spcFirstLastPara="1" wrap="square" lIns="91425" tIns="45700" rIns="91425" bIns="45700" anchor="t" anchorCtr="0">
            <a:spAutoFit/>
          </a:bodyPr>
          <a:lstStyle/>
          <a:p>
            <a:pPr marL="0" marR="0" lvl="0" indent="0" algn="just" rtl="0">
              <a:lnSpc>
                <a:spcPct val="115000"/>
              </a:lnSpc>
              <a:spcBef>
                <a:spcPts val="0"/>
              </a:spcBef>
              <a:spcAft>
                <a:spcPts val="0"/>
              </a:spcAft>
              <a:buNone/>
            </a:pPr>
            <a:r>
              <a:rPr lang="en-GB" sz="2200" b="1" dirty="0">
                <a:solidFill>
                  <a:schemeClr val="dk2"/>
                </a:solidFill>
                <a:latin typeface="Helvetica Neue"/>
                <a:ea typeface="Helvetica Neue"/>
                <a:cs typeface="Helvetica Neue"/>
                <a:sym typeface="Helvetica Neue"/>
              </a:rPr>
              <a:t>STRUCTURES DE COORDINATION POSSIBLES : </a:t>
            </a:r>
            <a:endParaRPr sz="2200" dirty="0"/>
          </a:p>
          <a:p>
            <a:pPr marL="457200" marR="0" lvl="0" indent="-457200" algn="just" rtl="0">
              <a:lnSpc>
                <a:spcPct val="115000"/>
              </a:lnSpc>
              <a:spcBef>
                <a:spcPts val="400"/>
              </a:spcBef>
              <a:spcAft>
                <a:spcPts val="0"/>
              </a:spcAft>
              <a:buClr>
                <a:srgbClr val="AC6B97"/>
              </a:buClr>
              <a:buSzPts val="1000"/>
              <a:buFont typeface="Arial" panose="020B0604020202020204" pitchFamily="34" charset="0"/>
              <a:buChar char="•"/>
            </a:pPr>
            <a:r>
              <a:rPr lang="fr-FR" sz="2200" b="1" dirty="0">
                <a:solidFill>
                  <a:srgbClr val="AC6B97"/>
                </a:solidFill>
                <a:latin typeface="Helvetica Neue"/>
                <a:ea typeface="Helvetica Neue"/>
                <a:cs typeface="Helvetica Neue"/>
                <a:sym typeface="Helvetica Neue"/>
              </a:rPr>
              <a:t>Un secteur dirige la réponse au travail des enfants et implique </a:t>
            </a:r>
            <a:r>
              <a:rPr lang="en-GB" sz="2200" dirty="0">
                <a:solidFill>
                  <a:schemeClr val="dk2"/>
                </a:solidFill>
                <a:latin typeface="Helvetica Neue"/>
                <a:ea typeface="Helvetica Neue"/>
                <a:cs typeface="Helvetica Neue"/>
                <a:sym typeface="Helvetica Neue"/>
              </a:rPr>
              <a:t>d'autres acteurs du secteur.</a:t>
            </a:r>
            <a:endParaRPr sz="2200" dirty="0"/>
          </a:p>
          <a:p>
            <a:pPr marL="457200" lvl="0" indent="-457200" algn="just">
              <a:lnSpc>
                <a:spcPct val="115000"/>
              </a:lnSpc>
              <a:spcBef>
                <a:spcPts val="400"/>
              </a:spcBef>
              <a:buClr>
                <a:srgbClr val="AC6B97"/>
              </a:buClr>
              <a:buSzPts val="1000"/>
              <a:buFont typeface="Arial" panose="020B0604020202020204" pitchFamily="34" charset="0"/>
              <a:buChar char="•"/>
            </a:pPr>
            <a:r>
              <a:rPr lang="fr-FR" sz="2200" b="1" dirty="0">
                <a:solidFill>
                  <a:srgbClr val="AC6B97"/>
                </a:solidFill>
                <a:latin typeface="Helvetica Neue"/>
                <a:ea typeface="Helvetica Neue"/>
                <a:cs typeface="Helvetica Neue"/>
                <a:sym typeface="Helvetica Neue"/>
              </a:rPr>
              <a:t>Plusieurs secteurs dirigent conjointement la réponse au travail des enfants</a:t>
            </a:r>
            <a:r>
              <a:rPr lang="en-GB" sz="2200" b="1" dirty="0">
                <a:solidFill>
                  <a:srgbClr val="AC6B97"/>
                </a:solidFill>
                <a:latin typeface="Helvetica Neue"/>
                <a:ea typeface="Helvetica Neue"/>
                <a:cs typeface="Helvetica Neue"/>
                <a:sym typeface="Helvetica Neue"/>
              </a:rPr>
              <a:t> </a:t>
            </a:r>
            <a:r>
              <a:rPr lang="fr-FR" sz="2200" dirty="0">
                <a:solidFill>
                  <a:schemeClr val="dk2"/>
                </a:solidFill>
                <a:latin typeface="Helvetica Neue"/>
                <a:ea typeface="Helvetica Neue"/>
                <a:cs typeface="Helvetica Neue"/>
                <a:sym typeface="Helvetica Neue"/>
              </a:rPr>
              <a:t>par le biais d'un groupe de coordination intersectoriel désigné pour le travail des enfants</a:t>
            </a:r>
            <a:r>
              <a:rPr lang="en-GB" sz="2200" dirty="0">
                <a:solidFill>
                  <a:schemeClr val="dk2"/>
                </a:solidFill>
                <a:latin typeface="Helvetica Neue"/>
                <a:ea typeface="Helvetica Neue"/>
                <a:cs typeface="Helvetica Neue"/>
                <a:sym typeface="Helvetica Neue"/>
              </a:rPr>
              <a:t>. </a:t>
            </a:r>
            <a:endParaRPr sz="2200" dirty="0"/>
          </a:p>
          <a:p>
            <a:pPr marL="457200" marR="0" lvl="0" indent="-457200" algn="just" rtl="0">
              <a:lnSpc>
                <a:spcPct val="115000"/>
              </a:lnSpc>
              <a:spcBef>
                <a:spcPts val="400"/>
              </a:spcBef>
              <a:spcAft>
                <a:spcPts val="0"/>
              </a:spcAft>
              <a:buClr>
                <a:srgbClr val="AC6B97"/>
              </a:buClr>
              <a:buSzPts val="1000"/>
              <a:buFont typeface="Arial" panose="020B0604020202020204" pitchFamily="34" charset="0"/>
              <a:buChar char="•"/>
            </a:pPr>
            <a:r>
              <a:rPr lang="fr-FR" sz="2200" b="1" dirty="0">
                <a:solidFill>
                  <a:srgbClr val="AC6B97"/>
                </a:solidFill>
                <a:latin typeface="Helvetica Neue"/>
                <a:ea typeface="Helvetica Neue"/>
                <a:cs typeface="Helvetica Neue"/>
                <a:sym typeface="Helvetica Neue"/>
              </a:rPr>
              <a:t>La réponse au travail des enfants est dirigée par une agence gouvernementale</a:t>
            </a:r>
            <a:r>
              <a:rPr lang="en-GB" sz="2200" b="1" dirty="0">
                <a:solidFill>
                  <a:srgbClr val="AC6B97"/>
                </a:solidFill>
                <a:latin typeface="Helvetica Neue"/>
                <a:ea typeface="Helvetica Neue"/>
                <a:cs typeface="Helvetica Neue"/>
                <a:sym typeface="Helvetica Neue"/>
              </a:rPr>
              <a:t>. </a:t>
            </a:r>
            <a:r>
              <a:rPr lang="fr-FR" sz="2200" dirty="0">
                <a:solidFill>
                  <a:schemeClr val="dk2"/>
                </a:solidFill>
                <a:latin typeface="Helvetica Neue"/>
                <a:ea typeface="Helvetica Neue"/>
                <a:cs typeface="Helvetica Neue"/>
                <a:sym typeface="Helvetica Neue"/>
              </a:rPr>
              <a:t>Les besoins humanitaires sont inclus dans les structures gouvernementales existantes en matière de travail des enfants. </a:t>
            </a:r>
            <a:r>
              <a:rPr lang="en-GB" sz="1800" dirty="0">
                <a:solidFill>
                  <a:schemeClr val="lt1"/>
                </a:solidFill>
                <a:latin typeface="Helvetica Neue"/>
                <a:ea typeface="Helvetica Neue"/>
                <a:cs typeface="Helvetica Neue"/>
                <a:sym typeface="Helvetica Neue"/>
              </a:rPr>
              <a:t>coordination structures. </a:t>
            </a:r>
            <a:endParaRPr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63"/>
        <p:cNvGrpSpPr/>
        <p:nvPr/>
      </p:nvGrpSpPr>
      <p:grpSpPr>
        <a:xfrm>
          <a:off x="0" y="0"/>
          <a:ext cx="0" cy="0"/>
          <a:chOff x="0" y="0"/>
          <a:chExt cx="0" cy="0"/>
        </a:xfrm>
      </p:grpSpPr>
      <p:sp>
        <p:nvSpPr>
          <p:cNvPr id="264" name="Google Shape;264;p6"/>
          <p:cNvSpPr txBox="1">
            <a:spLocks noGrp="1"/>
          </p:cNvSpPr>
          <p:nvPr>
            <p:ph type="body" idx="1"/>
          </p:nvPr>
        </p:nvSpPr>
        <p:spPr>
          <a:xfrm>
            <a:off x="4036014" y="720092"/>
            <a:ext cx="8027719" cy="1271587"/>
          </a:xfrm>
          <a:prstGeom prst="rect">
            <a:avLst/>
          </a:prstGeom>
          <a:noFill/>
          <a:ln>
            <a:noFill/>
          </a:ln>
        </p:spPr>
        <p:txBody>
          <a:bodyPr spcFirstLastPara="1" wrap="square" lIns="91425" tIns="45700" rIns="91425" bIns="45700" anchor="t" anchorCtr="0">
            <a:normAutofit lnSpcReduction="10000"/>
          </a:bodyPr>
          <a:lstStyle/>
          <a:p>
            <a:pPr marL="0" lvl="0" indent="0" algn="l" rtl="0">
              <a:lnSpc>
                <a:spcPct val="90000"/>
              </a:lnSpc>
              <a:spcBef>
                <a:spcPts val="0"/>
              </a:spcBef>
              <a:spcAft>
                <a:spcPts val="0"/>
              </a:spcAft>
              <a:buClr>
                <a:srgbClr val="026794"/>
              </a:buClr>
              <a:buSzPts val="3200"/>
              <a:buNone/>
            </a:pPr>
            <a:r>
              <a:rPr lang="fr-FR" dirty="0"/>
              <a:t>DÉCIDER D'UNE STRUCTURE DE COORDINATION APPROPRIÉE POUR LE TRAVAIL DES ENFANTS</a:t>
            </a:r>
          </a:p>
        </p:txBody>
      </p:sp>
      <p:sp>
        <p:nvSpPr>
          <p:cNvPr id="265" name="Google Shape;265;p6"/>
          <p:cNvSpPr txBox="1">
            <a:spLocks noGrp="1"/>
          </p:cNvSpPr>
          <p:nvPr>
            <p:ph type="body" idx="2"/>
          </p:nvPr>
        </p:nvSpPr>
        <p:spPr>
          <a:xfrm>
            <a:off x="4036014" y="2030003"/>
            <a:ext cx="7055539" cy="3975942"/>
          </a:xfrm>
          <a:prstGeom prst="rect">
            <a:avLst/>
          </a:prstGeom>
          <a:noFill/>
          <a:ln>
            <a:noFill/>
          </a:ln>
        </p:spPr>
        <p:txBody>
          <a:bodyPr spcFirstLastPara="1" wrap="square" lIns="91425" tIns="45700" rIns="91425" bIns="45700" anchor="t" anchorCtr="0">
            <a:noAutofit/>
          </a:bodyPr>
          <a:lstStyle/>
          <a:p>
            <a:pPr marL="228600" lvl="0" indent="-228600" algn="l" rtl="0">
              <a:lnSpc>
                <a:spcPct val="90000"/>
              </a:lnSpc>
              <a:spcBef>
                <a:spcPts val="0"/>
              </a:spcBef>
              <a:spcAft>
                <a:spcPts val="0"/>
              </a:spcAft>
              <a:buClr>
                <a:schemeClr val="accent3"/>
              </a:buClr>
              <a:buSzPts val="2800"/>
              <a:buChar char="•"/>
            </a:pPr>
            <a:r>
              <a:rPr lang="en-GB" dirty="0">
                <a:solidFill>
                  <a:schemeClr val="dk2"/>
                </a:solidFill>
                <a:latin typeface="Helvetica Neue"/>
                <a:ea typeface="Helvetica Neue"/>
                <a:cs typeface="Helvetica Neue"/>
                <a:sym typeface="Helvetica Neue"/>
              </a:rPr>
              <a:t>Avec l'agence gouvernementale principale</a:t>
            </a:r>
            <a:endParaRPr dirty="0"/>
          </a:p>
          <a:p>
            <a:pPr marL="228600" lvl="0" indent="-228600" algn="l" rtl="0">
              <a:lnSpc>
                <a:spcPct val="90000"/>
              </a:lnSpc>
              <a:spcBef>
                <a:spcPts val="1000"/>
              </a:spcBef>
              <a:spcAft>
                <a:spcPts val="0"/>
              </a:spcAft>
              <a:buClr>
                <a:schemeClr val="accent3"/>
              </a:buClr>
              <a:buSzPts val="2800"/>
              <a:buChar char="•"/>
            </a:pPr>
            <a:r>
              <a:rPr lang="fr-FR" dirty="0">
                <a:solidFill>
                  <a:schemeClr val="dk2"/>
                </a:solidFill>
                <a:latin typeface="Helvetica Neue"/>
                <a:ea typeface="Helvetica Neue"/>
                <a:cs typeface="Helvetica Neue"/>
                <a:sym typeface="Helvetica Neue"/>
              </a:rPr>
              <a:t>Renforcer les structures existantes de coordination du travail des enfants</a:t>
            </a:r>
            <a:r>
              <a:rPr lang="en-GB" dirty="0">
                <a:solidFill>
                  <a:schemeClr val="dk2"/>
                </a:solidFill>
                <a:latin typeface="Helvetica Neue"/>
                <a:ea typeface="Helvetica Neue"/>
                <a:cs typeface="Helvetica Neue"/>
                <a:sym typeface="Helvetica Neue"/>
              </a:rPr>
              <a:t> </a:t>
            </a:r>
            <a:endParaRPr dirty="0"/>
          </a:p>
          <a:p>
            <a:pPr marL="228600" lvl="0" indent="-228600" algn="l" rtl="0">
              <a:lnSpc>
                <a:spcPct val="90000"/>
              </a:lnSpc>
              <a:spcBef>
                <a:spcPts val="1000"/>
              </a:spcBef>
              <a:spcAft>
                <a:spcPts val="0"/>
              </a:spcAft>
              <a:buClr>
                <a:schemeClr val="accent3"/>
              </a:buClr>
              <a:buSzPts val="2800"/>
              <a:buChar char="•"/>
            </a:pPr>
            <a:r>
              <a:rPr lang="fr-FR" dirty="0">
                <a:solidFill>
                  <a:schemeClr val="dk2"/>
                </a:solidFill>
                <a:latin typeface="Helvetica Neue"/>
                <a:ea typeface="Helvetica Neue"/>
                <a:cs typeface="Helvetica Neue"/>
                <a:sym typeface="Helvetica Neue"/>
              </a:rPr>
              <a:t>Se mettre d'accord sur une agence principale</a:t>
            </a:r>
            <a:r>
              <a:rPr lang="en-GB" dirty="0">
                <a:solidFill>
                  <a:schemeClr val="dk2"/>
                </a:solidFill>
                <a:latin typeface="Helvetica Neue"/>
                <a:ea typeface="Helvetica Neue"/>
                <a:cs typeface="Helvetica Neue"/>
                <a:sym typeface="Helvetica Neue"/>
              </a:rPr>
              <a:t> </a:t>
            </a:r>
            <a:endParaRPr dirty="0"/>
          </a:p>
          <a:p>
            <a:pPr marL="228600" lvl="0" indent="-228600" algn="l" rtl="0">
              <a:lnSpc>
                <a:spcPct val="90000"/>
              </a:lnSpc>
              <a:spcBef>
                <a:spcPts val="1000"/>
              </a:spcBef>
              <a:spcAft>
                <a:spcPts val="0"/>
              </a:spcAft>
              <a:buClr>
                <a:schemeClr val="accent3"/>
              </a:buClr>
              <a:buSzPts val="2800"/>
              <a:buChar char="•"/>
            </a:pPr>
            <a:r>
              <a:rPr lang="fr-FR" dirty="0">
                <a:solidFill>
                  <a:schemeClr val="dk2"/>
                </a:solidFill>
                <a:latin typeface="Helvetica Neue"/>
                <a:ea typeface="Helvetica Neue"/>
                <a:cs typeface="Helvetica Neue"/>
                <a:sym typeface="Helvetica Neue"/>
              </a:rPr>
              <a:t>Déterminer à quel niveau (local, régional, national) la coordination est nécessaire</a:t>
            </a:r>
            <a:endParaRPr dirty="0"/>
          </a:p>
          <a:p>
            <a:pPr marL="228600" lvl="0" indent="-228600" algn="l" rtl="0">
              <a:lnSpc>
                <a:spcPct val="90000"/>
              </a:lnSpc>
              <a:spcBef>
                <a:spcPts val="1000"/>
              </a:spcBef>
              <a:spcAft>
                <a:spcPts val="0"/>
              </a:spcAft>
              <a:buClr>
                <a:schemeClr val="accent3"/>
              </a:buClr>
              <a:buSzPts val="2800"/>
              <a:buChar char="•"/>
            </a:pPr>
            <a:r>
              <a:rPr lang="fr-FR" dirty="0">
                <a:solidFill>
                  <a:schemeClr val="dk2"/>
                </a:solidFill>
                <a:latin typeface="Helvetica Neue"/>
                <a:ea typeface="Helvetica Neue"/>
                <a:cs typeface="Helvetica Neue"/>
                <a:sym typeface="Helvetica Neue"/>
              </a:rPr>
              <a:t>Renforcer la coordination intersectorielle en impliquant tous les acteurs concernés</a:t>
            </a:r>
            <a:endParaRPr dirty="0">
              <a:solidFill>
                <a:schemeClr val="dk2"/>
              </a:solidFill>
              <a:latin typeface="Helvetica Neue"/>
              <a:ea typeface="Helvetica Neue"/>
              <a:cs typeface="Helvetica Neue"/>
              <a:sym typeface="Helvetica Neue"/>
            </a:endParaRPr>
          </a:p>
        </p:txBody>
      </p:sp>
      <p:sp>
        <p:nvSpPr>
          <p:cNvPr id="266" name="Google Shape;266;p6"/>
          <p:cNvSpPr txBox="1">
            <a:spLocks noGrp="1"/>
          </p:cNvSpPr>
          <p:nvPr>
            <p:ph type="body" idx="3"/>
          </p:nvPr>
        </p:nvSpPr>
        <p:spPr>
          <a:xfrm>
            <a:off x="0" y="542926"/>
            <a:ext cx="3705101" cy="4799266"/>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Clr>
                <a:schemeClr val="lt1"/>
              </a:buClr>
              <a:buSzPts val="3400"/>
              <a:buNone/>
            </a:pPr>
            <a:r>
              <a:rPr lang="fr-FR" sz="3400" dirty="0"/>
              <a:t>ÉTABLIR UNE STRUCTURE DE COORDINATION</a:t>
            </a:r>
            <a:endParaRPr lang="fr-FR" sz="3200" dirty="0"/>
          </a:p>
          <a:p>
            <a:pPr marL="0" lvl="0" indent="0" algn="l" rtl="0">
              <a:lnSpc>
                <a:spcPct val="90000"/>
              </a:lnSpc>
              <a:spcBef>
                <a:spcPts val="1000"/>
              </a:spcBef>
              <a:spcAft>
                <a:spcPts val="0"/>
              </a:spcAft>
              <a:buClr>
                <a:schemeClr val="lt1"/>
              </a:buClr>
              <a:buSzPts val="3600"/>
              <a:buNone/>
            </a:pPr>
            <a:endParaRPr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71"/>
        <p:cNvGrpSpPr/>
        <p:nvPr/>
      </p:nvGrpSpPr>
      <p:grpSpPr>
        <a:xfrm>
          <a:off x="0" y="0"/>
          <a:ext cx="0" cy="0"/>
          <a:chOff x="0" y="0"/>
          <a:chExt cx="0" cy="0"/>
        </a:xfrm>
      </p:grpSpPr>
      <p:sp>
        <p:nvSpPr>
          <p:cNvPr id="272" name="Google Shape;272;p7"/>
          <p:cNvSpPr txBox="1">
            <a:spLocks noGrp="1"/>
          </p:cNvSpPr>
          <p:nvPr>
            <p:ph type="body" idx="1"/>
          </p:nvPr>
        </p:nvSpPr>
        <p:spPr>
          <a:xfrm>
            <a:off x="4100513" y="528638"/>
            <a:ext cx="7300912" cy="1271587"/>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Clr>
                <a:srgbClr val="026794"/>
              </a:buClr>
              <a:buSzPts val="4000"/>
              <a:buNone/>
            </a:pPr>
            <a:r>
              <a:rPr lang="en-GB" sz="4000" dirty="0"/>
              <a:t>ACTEURS CONCERNÉS </a:t>
            </a:r>
            <a:endParaRPr dirty="0"/>
          </a:p>
        </p:txBody>
      </p:sp>
      <p:sp>
        <p:nvSpPr>
          <p:cNvPr id="273" name="Google Shape;273;p7"/>
          <p:cNvSpPr txBox="1">
            <a:spLocks noGrp="1"/>
          </p:cNvSpPr>
          <p:nvPr>
            <p:ph type="body" idx="2"/>
          </p:nvPr>
        </p:nvSpPr>
        <p:spPr>
          <a:xfrm>
            <a:off x="4100513" y="1800225"/>
            <a:ext cx="7300912" cy="4524566"/>
          </a:xfrm>
          <a:prstGeom prst="rect">
            <a:avLst/>
          </a:prstGeom>
          <a:noFill/>
          <a:ln>
            <a:noFill/>
          </a:ln>
        </p:spPr>
        <p:txBody>
          <a:bodyPr spcFirstLastPara="1" wrap="square" lIns="91425" tIns="45700" rIns="91425" bIns="45700" anchor="t" anchorCtr="0">
            <a:normAutofit lnSpcReduction="10000"/>
          </a:bodyPr>
          <a:lstStyle/>
          <a:p>
            <a:pPr marL="0" lvl="0" indent="0" algn="l" rtl="0">
              <a:lnSpc>
                <a:spcPct val="90000"/>
              </a:lnSpc>
              <a:spcBef>
                <a:spcPts val="0"/>
              </a:spcBef>
              <a:spcAft>
                <a:spcPts val="0"/>
              </a:spcAft>
              <a:buSzPts val="3200"/>
              <a:buNone/>
            </a:pPr>
            <a:r>
              <a:rPr lang="fr-FR" sz="3200" dirty="0">
                <a:solidFill>
                  <a:schemeClr val="dk2"/>
                </a:solidFill>
              </a:rPr>
              <a:t>En plus des acteurs gouvernementaux concernés :</a:t>
            </a:r>
            <a:r>
              <a:rPr lang="en-GB" sz="3200" dirty="0">
                <a:solidFill>
                  <a:schemeClr val="dk2"/>
                </a:solidFill>
              </a:rPr>
              <a:t> </a:t>
            </a:r>
            <a:endParaRPr dirty="0"/>
          </a:p>
          <a:p>
            <a:pPr marL="685800" lvl="1" indent="-228600" algn="l" rtl="0">
              <a:lnSpc>
                <a:spcPct val="90000"/>
              </a:lnSpc>
              <a:spcBef>
                <a:spcPts val="500"/>
              </a:spcBef>
              <a:spcAft>
                <a:spcPts val="0"/>
              </a:spcAft>
              <a:buSzPts val="3200"/>
              <a:buChar char="•"/>
            </a:pPr>
            <a:r>
              <a:rPr lang="fr-FR" sz="3200" dirty="0">
                <a:solidFill>
                  <a:schemeClr val="dk2"/>
                </a:solidFill>
              </a:rPr>
              <a:t>Acteurs œuvrant pour l'élimination du travail des enfants dans des contextes non humanitaires</a:t>
            </a:r>
            <a:endParaRPr dirty="0"/>
          </a:p>
          <a:p>
            <a:pPr marL="685800" lvl="1" indent="-228600" algn="l" rtl="0">
              <a:lnSpc>
                <a:spcPct val="90000"/>
              </a:lnSpc>
              <a:spcBef>
                <a:spcPts val="500"/>
              </a:spcBef>
              <a:spcAft>
                <a:spcPts val="0"/>
              </a:spcAft>
              <a:buSzPts val="3200"/>
              <a:buChar char="•"/>
            </a:pPr>
            <a:r>
              <a:rPr lang="fr-FR" sz="3200" dirty="0">
                <a:solidFill>
                  <a:schemeClr val="dk2"/>
                </a:solidFill>
              </a:rPr>
              <a:t>Secteurs concernés (CP, VBG, Santé, Éducation, SAMS, Besoins fondamentaux, CVA)</a:t>
            </a:r>
            <a:endParaRPr dirty="0"/>
          </a:p>
          <a:p>
            <a:pPr marL="685800" lvl="1" indent="-228600" algn="l" rtl="0">
              <a:lnSpc>
                <a:spcPct val="90000"/>
              </a:lnSpc>
              <a:spcBef>
                <a:spcPts val="500"/>
              </a:spcBef>
              <a:spcAft>
                <a:spcPts val="0"/>
              </a:spcAft>
              <a:buSzPts val="3200"/>
              <a:buChar char="•"/>
            </a:pPr>
            <a:r>
              <a:rPr lang="fr-FR" sz="3200" dirty="0">
                <a:solidFill>
                  <a:schemeClr val="dk2"/>
                </a:solidFill>
              </a:rPr>
              <a:t>Acteurs nationaux, locaux et communautaires</a:t>
            </a:r>
            <a:endParaRPr dirty="0"/>
          </a:p>
        </p:txBody>
      </p:sp>
      <p:sp>
        <p:nvSpPr>
          <p:cNvPr id="274" name="Google Shape;274;p7"/>
          <p:cNvSpPr txBox="1">
            <a:spLocks noGrp="1"/>
          </p:cNvSpPr>
          <p:nvPr>
            <p:ph type="body" idx="3"/>
          </p:nvPr>
        </p:nvSpPr>
        <p:spPr>
          <a:xfrm>
            <a:off x="0" y="528638"/>
            <a:ext cx="3690257" cy="4799266"/>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Clr>
                <a:schemeClr val="lt1"/>
              </a:buClr>
              <a:buSzPts val="3600"/>
              <a:buNone/>
            </a:pPr>
            <a:r>
              <a:rPr lang="en-GB" sz="3400" dirty="0"/>
              <a:t>FACILITER LA PARTICIPATION</a:t>
            </a:r>
            <a:endParaRPr sz="3400" dirty="0"/>
          </a:p>
          <a:p>
            <a:pPr marL="0" lvl="0" indent="0" algn="l" rtl="0">
              <a:lnSpc>
                <a:spcPct val="90000"/>
              </a:lnSpc>
              <a:spcBef>
                <a:spcPts val="1000"/>
              </a:spcBef>
              <a:spcAft>
                <a:spcPts val="0"/>
              </a:spcAft>
              <a:buClr>
                <a:schemeClr val="lt1"/>
              </a:buClr>
              <a:buSzPts val="3600"/>
              <a:buNone/>
            </a:pPr>
            <a:endParaRPr b="0"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79"/>
        <p:cNvGrpSpPr/>
        <p:nvPr/>
      </p:nvGrpSpPr>
      <p:grpSpPr>
        <a:xfrm>
          <a:off x="0" y="0"/>
          <a:ext cx="0" cy="0"/>
          <a:chOff x="0" y="0"/>
          <a:chExt cx="0" cy="0"/>
        </a:xfrm>
      </p:grpSpPr>
      <p:sp>
        <p:nvSpPr>
          <p:cNvPr id="280" name="Google Shape;280;p8"/>
          <p:cNvSpPr txBox="1">
            <a:spLocks noGrp="1"/>
          </p:cNvSpPr>
          <p:nvPr>
            <p:ph type="body" idx="1"/>
          </p:nvPr>
        </p:nvSpPr>
        <p:spPr>
          <a:xfrm>
            <a:off x="3788229" y="528638"/>
            <a:ext cx="8119354" cy="1271587"/>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Clr>
                <a:srgbClr val="026794"/>
              </a:buClr>
              <a:buSzPts val="3200"/>
              <a:buNone/>
            </a:pPr>
            <a:r>
              <a:rPr lang="fr-FR" dirty="0"/>
              <a:t>COORDINATION DE LA LUTTE CONTRE LE TRAVAIL DES ENFANTS DANS :</a:t>
            </a:r>
            <a:endParaRPr dirty="0"/>
          </a:p>
        </p:txBody>
      </p:sp>
      <p:sp>
        <p:nvSpPr>
          <p:cNvPr id="281" name="Google Shape;281;p8"/>
          <p:cNvSpPr txBox="1">
            <a:spLocks noGrp="1"/>
          </p:cNvSpPr>
          <p:nvPr>
            <p:ph type="body" idx="2"/>
          </p:nvPr>
        </p:nvSpPr>
        <p:spPr>
          <a:xfrm>
            <a:off x="4128793" y="1800225"/>
            <a:ext cx="7300912" cy="2523119"/>
          </a:xfrm>
          <a:prstGeom prst="rect">
            <a:avLst/>
          </a:prstGeom>
          <a:noFill/>
          <a:ln>
            <a:noFill/>
          </a:ln>
        </p:spPr>
        <p:txBody>
          <a:bodyPr spcFirstLastPara="1" wrap="square" lIns="91425" tIns="45700" rIns="91425" bIns="45700" anchor="t" anchorCtr="0">
            <a:noAutofit/>
          </a:bodyPr>
          <a:lstStyle/>
          <a:p>
            <a:pPr marL="228600" lvl="0" indent="-228600" algn="l" rtl="0">
              <a:lnSpc>
                <a:spcPct val="90000"/>
              </a:lnSpc>
              <a:spcBef>
                <a:spcPts val="0"/>
              </a:spcBef>
              <a:spcAft>
                <a:spcPts val="0"/>
              </a:spcAft>
              <a:buClr>
                <a:schemeClr val="accent3"/>
              </a:buClr>
              <a:buSzPts val="3200"/>
              <a:buChar char="•"/>
            </a:pPr>
            <a:r>
              <a:rPr lang="fr-FR" dirty="0"/>
              <a:t>La préparation aux situations d'urgence</a:t>
            </a:r>
            <a:r>
              <a:rPr lang="en-GB" dirty="0"/>
              <a:t> </a:t>
            </a:r>
            <a:endParaRPr dirty="0"/>
          </a:p>
          <a:p>
            <a:pPr marL="228600" lvl="0" indent="-228600" algn="l" rtl="0">
              <a:lnSpc>
                <a:spcPct val="90000"/>
              </a:lnSpc>
              <a:spcBef>
                <a:spcPts val="1000"/>
              </a:spcBef>
              <a:spcAft>
                <a:spcPts val="0"/>
              </a:spcAft>
              <a:buClr>
                <a:schemeClr val="accent3"/>
              </a:buClr>
              <a:buSzPts val="3200"/>
              <a:buChar char="•"/>
            </a:pPr>
            <a:r>
              <a:rPr lang="fr-FR" dirty="0"/>
              <a:t>La gestion des données et des informations</a:t>
            </a:r>
            <a:r>
              <a:rPr lang="en-GB" dirty="0"/>
              <a:t> </a:t>
            </a:r>
            <a:endParaRPr dirty="0"/>
          </a:p>
          <a:p>
            <a:pPr marL="228600" lvl="0" indent="-228600" algn="l" rtl="0">
              <a:lnSpc>
                <a:spcPct val="90000"/>
              </a:lnSpc>
              <a:spcBef>
                <a:spcPts val="1000"/>
              </a:spcBef>
              <a:spcAft>
                <a:spcPts val="0"/>
              </a:spcAft>
              <a:buClr>
                <a:schemeClr val="accent3"/>
              </a:buClr>
              <a:buSzPts val="3200"/>
              <a:buChar char="•"/>
            </a:pPr>
            <a:r>
              <a:rPr lang="en-GB" dirty="0"/>
              <a:t>La planification stratégique </a:t>
            </a:r>
            <a:endParaRPr dirty="0"/>
          </a:p>
          <a:p>
            <a:pPr marL="228600" lvl="0" indent="-228600" algn="l" rtl="0">
              <a:lnSpc>
                <a:spcPct val="90000"/>
              </a:lnSpc>
              <a:spcBef>
                <a:spcPts val="1000"/>
              </a:spcBef>
              <a:spcAft>
                <a:spcPts val="0"/>
              </a:spcAft>
              <a:buClr>
                <a:schemeClr val="accent3"/>
              </a:buClr>
              <a:buSzPts val="3200"/>
              <a:buChar char="•"/>
            </a:pPr>
            <a:r>
              <a:rPr lang="fr-FR" dirty="0"/>
              <a:t>Le soutien des voies de référencement</a:t>
            </a:r>
            <a:r>
              <a:rPr lang="en-US" dirty="0"/>
              <a:t>s</a:t>
            </a:r>
          </a:p>
          <a:p>
            <a:pPr marL="228600" lvl="0" indent="-228600" algn="l" rtl="0">
              <a:lnSpc>
                <a:spcPct val="90000"/>
              </a:lnSpc>
              <a:spcBef>
                <a:spcPts val="1000"/>
              </a:spcBef>
              <a:spcAft>
                <a:spcPts val="0"/>
              </a:spcAft>
              <a:buClr>
                <a:schemeClr val="accent3"/>
              </a:buClr>
              <a:buSzPts val="3200"/>
              <a:buChar char="•"/>
            </a:pPr>
            <a:r>
              <a:rPr lang="en-US" dirty="0"/>
              <a:t>Le renforcement des capacités </a:t>
            </a:r>
          </a:p>
          <a:p>
            <a:pPr marL="228600" lvl="0" indent="-228600" algn="l" rtl="0">
              <a:lnSpc>
                <a:spcPct val="90000"/>
              </a:lnSpc>
              <a:spcBef>
                <a:spcPts val="1000"/>
              </a:spcBef>
              <a:spcAft>
                <a:spcPts val="0"/>
              </a:spcAft>
              <a:buClr>
                <a:schemeClr val="accent3"/>
              </a:buClr>
              <a:buSzPts val="3200"/>
              <a:buChar char="•"/>
            </a:pPr>
            <a:r>
              <a:rPr lang="fr-FR" dirty="0"/>
              <a:t>Les mesures de prévention du travail des enfants liées à l'action humanitaire</a:t>
            </a:r>
            <a:r>
              <a:rPr lang="en-GB" dirty="0"/>
              <a:t> </a:t>
            </a:r>
            <a:endParaRPr dirty="0"/>
          </a:p>
          <a:p>
            <a:pPr marL="228600" lvl="0" indent="-25400" algn="l" rtl="0">
              <a:lnSpc>
                <a:spcPct val="90000"/>
              </a:lnSpc>
              <a:spcBef>
                <a:spcPts val="1000"/>
              </a:spcBef>
              <a:spcAft>
                <a:spcPts val="0"/>
              </a:spcAft>
              <a:buClr>
                <a:schemeClr val="accent3"/>
              </a:buClr>
              <a:buSzPts val="3200"/>
              <a:buNone/>
            </a:pPr>
            <a:endParaRPr sz="3200" dirty="0"/>
          </a:p>
        </p:txBody>
      </p:sp>
      <p:sp>
        <p:nvSpPr>
          <p:cNvPr id="282" name="Google Shape;282;p8"/>
          <p:cNvSpPr txBox="1">
            <a:spLocks noGrp="1"/>
          </p:cNvSpPr>
          <p:nvPr>
            <p:ph type="body" idx="3"/>
          </p:nvPr>
        </p:nvSpPr>
        <p:spPr>
          <a:xfrm>
            <a:off x="284417" y="528638"/>
            <a:ext cx="2970847" cy="4799266"/>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Clr>
                <a:schemeClr val="lt1"/>
              </a:buClr>
              <a:buSzPts val="3600"/>
              <a:buNone/>
            </a:pPr>
            <a:r>
              <a:rPr lang="en-GB" dirty="0"/>
              <a:t>FONCTIONS CLÉS</a:t>
            </a:r>
            <a:endParaRPr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87"/>
        <p:cNvGrpSpPr/>
        <p:nvPr/>
      </p:nvGrpSpPr>
      <p:grpSpPr>
        <a:xfrm>
          <a:off x="0" y="0"/>
          <a:ext cx="0" cy="0"/>
          <a:chOff x="0" y="0"/>
          <a:chExt cx="0" cy="0"/>
        </a:xfrm>
      </p:grpSpPr>
      <p:sp>
        <p:nvSpPr>
          <p:cNvPr id="288" name="Google Shape;288;p9"/>
          <p:cNvSpPr txBox="1">
            <a:spLocks noGrp="1"/>
          </p:cNvSpPr>
          <p:nvPr>
            <p:ph type="body" idx="1"/>
          </p:nvPr>
        </p:nvSpPr>
        <p:spPr>
          <a:xfrm>
            <a:off x="3539040" y="574604"/>
            <a:ext cx="6393752" cy="1271587"/>
          </a:xfrm>
          <a:prstGeom prst="rect">
            <a:avLst/>
          </a:prstGeom>
          <a:noFill/>
          <a:ln>
            <a:noFill/>
          </a:ln>
        </p:spPr>
        <p:txBody>
          <a:bodyPr spcFirstLastPara="1" wrap="square" lIns="91425" tIns="45700" rIns="91425" bIns="45700" anchor="t" anchorCtr="0">
            <a:normAutofit fontScale="92500" lnSpcReduction="10000"/>
          </a:bodyPr>
          <a:lstStyle/>
          <a:p>
            <a:pPr marL="0" lvl="0" indent="0" algn="l" rtl="0">
              <a:lnSpc>
                <a:spcPct val="90000"/>
              </a:lnSpc>
              <a:spcBef>
                <a:spcPts val="0"/>
              </a:spcBef>
              <a:spcAft>
                <a:spcPts val="0"/>
              </a:spcAft>
              <a:buClr>
                <a:schemeClr val="accent2"/>
              </a:buClr>
              <a:buSzPts val="3200"/>
              <a:buNone/>
            </a:pPr>
            <a:r>
              <a:rPr lang="fr-FR" dirty="0"/>
              <a:t>COORDONNER LA LUTTE CONTRE LE TRAVAIL DES ENFANTS DANS LE CONTEXTE</a:t>
            </a:r>
            <a:endParaRPr dirty="0"/>
          </a:p>
        </p:txBody>
      </p:sp>
      <p:sp>
        <p:nvSpPr>
          <p:cNvPr id="289" name="Google Shape;289;p9"/>
          <p:cNvSpPr txBox="1">
            <a:spLocks noGrp="1"/>
          </p:cNvSpPr>
          <p:nvPr>
            <p:ph type="body" idx="2"/>
          </p:nvPr>
        </p:nvSpPr>
        <p:spPr>
          <a:xfrm>
            <a:off x="4100513" y="1846191"/>
            <a:ext cx="6949780" cy="3929062"/>
          </a:xfrm>
          <a:prstGeom prst="rect">
            <a:avLst/>
          </a:prstGeom>
          <a:noFill/>
          <a:ln>
            <a:noFill/>
          </a:ln>
        </p:spPr>
        <p:txBody>
          <a:bodyPr spcFirstLastPara="1" wrap="square" lIns="91425" tIns="45700" rIns="91425" bIns="45700" anchor="t" anchorCtr="0">
            <a:noAutofit/>
          </a:bodyPr>
          <a:lstStyle/>
          <a:p>
            <a:pPr marL="228600" lvl="0" indent="-228600" algn="l" rtl="0">
              <a:lnSpc>
                <a:spcPct val="90000"/>
              </a:lnSpc>
              <a:spcBef>
                <a:spcPts val="0"/>
              </a:spcBef>
              <a:spcAft>
                <a:spcPts val="0"/>
              </a:spcAft>
              <a:buClr>
                <a:schemeClr val="accent4"/>
              </a:buClr>
              <a:buSzPts val="2800"/>
              <a:buChar char="•"/>
            </a:pPr>
            <a:r>
              <a:rPr lang="fr-FR" sz="2400" dirty="0">
                <a:latin typeface="Helvetica Neue"/>
                <a:ea typeface="Helvetica Neue"/>
                <a:cs typeface="Helvetica Neue"/>
                <a:sym typeface="Helvetica Neue"/>
              </a:rPr>
              <a:t>En 4 groupes (de lieu/contexte similaire)</a:t>
            </a:r>
            <a:r>
              <a:rPr lang="en-GB" sz="2400" dirty="0">
                <a:latin typeface="Helvetica Neue"/>
                <a:ea typeface="Helvetica Neue"/>
                <a:cs typeface="Helvetica Neue"/>
                <a:sym typeface="Helvetica Neue"/>
              </a:rPr>
              <a:t>.</a:t>
            </a:r>
            <a:endParaRPr sz="2400" dirty="0"/>
          </a:p>
          <a:p>
            <a:pPr marL="228600" lvl="0" indent="-228600" algn="l" rtl="0">
              <a:lnSpc>
                <a:spcPct val="90000"/>
              </a:lnSpc>
              <a:spcBef>
                <a:spcPts val="1000"/>
              </a:spcBef>
              <a:spcAft>
                <a:spcPts val="0"/>
              </a:spcAft>
              <a:buClr>
                <a:schemeClr val="accent4"/>
              </a:buClr>
              <a:buSzPts val="2800"/>
              <a:buChar char="•"/>
            </a:pPr>
            <a:r>
              <a:rPr lang="fr-FR" sz="2400" dirty="0">
                <a:latin typeface="Helvetica Neue"/>
                <a:ea typeface="Helvetica Neue"/>
                <a:cs typeface="Helvetica Neue"/>
                <a:sym typeface="Helvetica Neue"/>
              </a:rPr>
              <a:t>Nommez quelqu'un pour présenter le rapport sur le tableau de conférence</a:t>
            </a:r>
            <a:r>
              <a:rPr lang="en-GB" sz="2400" dirty="0">
                <a:latin typeface="Helvetica Neue"/>
                <a:ea typeface="Helvetica Neue"/>
                <a:cs typeface="Helvetica Neue"/>
                <a:sym typeface="Helvetica Neue"/>
              </a:rPr>
              <a:t>.</a:t>
            </a:r>
            <a:endParaRPr sz="2400" dirty="0"/>
          </a:p>
          <a:p>
            <a:pPr marL="228600" lvl="0" indent="-228600" algn="l" rtl="0">
              <a:lnSpc>
                <a:spcPct val="90000"/>
              </a:lnSpc>
              <a:spcBef>
                <a:spcPts val="1000"/>
              </a:spcBef>
              <a:spcAft>
                <a:spcPts val="0"/>
              </a:spcAft>
              <a:buClr>
                <a:schemeClr val="accent4"/>
              </a:buClr>
              <a:buSzPts val="2800"/>
              <a:buChar char="•"/>
            </a:pPr>
            <a:r>
              <a:rPr lang="fr-FR" sz="2400" dirty="0">
                <a:latin typeface="Helvetica Neue"/>
                <a:ea typeface="Helvetica Neue"/>
                <a:cs typeface="Helvetica Neue"/>
                <a:sym typeface="Helvetica Neue"/>
              </a:rPr>
              <a:t>Discutez de la coordination de la lutte contre le travail des enfants dans votre contexte</a:t>
            </a:r>
            <a:r>
              <a:rPr lang="en-GB" sz="2400" dirty="0">
                <a:latin typeface="Helvetica Neue"/>
                <a:ea typeface="Helvetica Neue"/>
                <a:cs typeface="Helvetica Neue"/>
                <a:sym typeface="Helvetica Neue"/>
              </a:rPr>
              <a:t>. </a:t>
            </a:r>
            <a:endParaRPr sz="2400" dirty="0"/>
          </a:p>
          <a:p>
            <a:pPr marL="228600" lvl="0" indent="-228600" algn="l" rtl="0">
              <a:lnSpc>
                <a:spcPct val="90000"/>
              </a:lnSpc>
              <a:spcBef>
                <a:spcPts val="1000"/>
              </a:spcBef>
              <a:spcAft>
                <a:spcPts val="0"/>
              </a:spcAft>
              <a:buClr>
                <a:schemeClr val="accent4"/>
              </a:buClr>
              <a:buSzPts val="2800"/>
              <a:buChar char="•"/>
            </a:pPr>
            <a:r>
              <a:rPr lang="fr-FR" sz="2400" dirty="0">
                <a:latin typeface="Helvetica Neue"/>
                <a:ea typeface="Helvetica Neue"/>
                <a:cs typeface="Helvetica Neue"/>
                <a:sym typeface="Helvetica Neue"/>
              </a:rPr>
              <a:t>Dressez une liste des aspects positifs et une liste des aspects négatifs de cette coordination. Concentrez-vous sur les problèmes, pas sur les solutions</a:t>
            </a:r>
            <a:r>
              <a:rPr lang="en-GB" sz="2400" dirty="0">
                <a:latin typeface="Helvetica Neue"/>
                <a:ea typeface="Helvetica Neue"/>
                <a:cs typeface="Helvetica Neue"/>
                <a:sym typeface="Helvetica Neue"/>
              </a:rPr>
              <a:t>. </a:t>
            </a:r>
            <a:endParaRPr sz="2400" dirty="0"/>
          </a:p>
          <a:p>
            <a:pPr marL="228600" lvl="0" indent="-228600" algn="l" rtl="0">
              <a:lnSpc>
                <a:spcPct val="90000"/>
              </a:lnSpc>
              <a:spcBef>
                <a:spcPts val="1000"/>
              </a:spcBef>
              <a:spcAft>
                <a:spcPts val="0"/>
              </a:spcAft>
              <a:buClr>
                <a:schemeClr val="accent4"/>
              </a:buClr>
              <a:buSzPts val="2800"/>
              <a:buChar char="•"/>
            </a:pPr>
            <a:r>
              <a:rPr lang="fr-FR" sz="2400" dirty="0">
                <a:latin typeface="Helvetica Neue"/>
                <a:ea typeface="Helvetica Neue"/>
                <a:cs typeface="Helvetica Neue"/>
                <a:sym typeface="Helvetica Neue"/>
              </a:rPr>
              <a:t>Inspirez-vous de vos propres expériences</a:t>
            </a:r>
            <a:r>
              <a:rPr lang="en-GB" sz="2400" dirty="0">
                <a:latin typeface="Helvetica Neue"/>
                <a:ea typeface="Helvetica Neue"/>
                <a:cs typeface="Helvetica Neue"/>
                <a:sym typeface="Helvetica Neue"/>
              </a:rPr>
              <a:t>.</a:t>
            </a:r>
            <a:endParaRPr sz="2400" dirty="0"/>
          </a:p>
          <a:p>
            <a:pPr marL="228600" lvl="0" indent="-228600" algn="l" rtl="0">
              <a:lnSpc>
                <a:spcPct val="90000"/>
              </a:lnSpc>
              <a:spcBef>
                <a:spcPts val="1000"/>
              </a:spcBef>
              <a:spcAft>
                <a:spcPts val="0"/>
              </a:spcAft>
              <a:buClr>
                <a:schemeClr val="accent4"/>
              </a:buClr>
              <a:buSzPts val="2800"/>
              <a:buChar char="•"/>
            </a:pPr>
            <a:r>
              <a:rPr lang="en-GB" sz="2400" dirty="0">
                <a:latin typeface="Helvetica Neue"/>
                <a:ea typeface="Helvetica Neue"/>
                <a:cs typeface="Helvetica Neue"/>
                <a:sym typeface="Helvetica Neue"/>
              </a:rPr>
              <a:t>Partagez en plénière. </a:t>
            </a:r>
            <a:endParaRPr sz="2400" dirty="0"/>
          </a:p>
          <a:p>
            <a:pPr marL="228600" lvl="0" indent="-50800" algn="l" rtl="0">
              <a:lnSpc>
                <a:spcPct val="90000"/>
              </a:lnSpc>
              <a:spcBef>
                <a:spcPts val="1000"/>
              </a:spcBef>
              <a:spcAft>
                <a:spcPts val="0"/>
              </a:spcAft>
              <a:buClr>
                <a:schemeClr val="accent4"/>
              </a:buClr>
              <a:buSzPts val="2800"/>
              <a:buNone/>
            </a:pPr>
            <a:endParaRPr dirty="0">
              <a:latin typeface="Helvetica Neue"/>
              <a:ea typeface="Helvetica Neue"/>
              <a:cs typeface="Helvetica Neue"/>
              <a:sym typeface="Helvetica Neue"/>
            </a:endParaRPr>
          </a:p>
        </p:txBody>
      </p:sp>
      <p:sp>
        <p:nvSpPr>
          <p:cNvPr id="290" name="Google Shape;290;p9"/>
          <p:cNvSpPr txBox="1">
            <a:spLocks noGrp="1"/>
          </p:cNvSpPr>
          <p:nvPr>
            <p:ph type="body" idx="3"/>
          </p:nvPr>
        </p:nvSpPr>
        <p:spPr>
          <a:xfrm>
            <a:off x="268919" y="249668"/>
            <a:ext cx="2970847" cy="5197474"/>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Clr>
                <a:schemeClr val="lt1"/>
              </a:buClr>
              <a:buSzPts val="3600"/>
              <a:buNone/>
            </a:pPr>
            <a:r>
              <a:rPr lang="en-GB" dirty="0"/>
              <a:t>ACTIVITÉ</a:t>
            </a:r>
            <a:endParaRPr dirty="0"/>
          </a:p>
          <a:p>
            <a:pPr marL="0" lvl="0" indent="0" algn="l" rtl="0">
              <a:lnSpc>
                <a:spcPct val="90000"/>
              </a:lnSpc>
              <a:spcBef>
                <a:spcPts val="1000"/>
              </a:spcBef>
              <a:spcAft>
                <a:spcPts val="0"/>
              </a:spcAft>
              <a:buClr>
                <a:schemeClr val="lt1"/>
              </a:buClr>
              <a:buSzPts val="3600"/>
              <a:buNone/>
            </a:pPr>
            <a:endParaRPr dirty="0"/>
          </a:p>
          <a:p>
            <a:pPr marL="0" lvl="0" indent="0" algn="l" rtl="0">
              <a:lnSpc>
                <a:spcPct val="90000"/>
              </a:lnSpc>
              <a:spcBef>
                <a:spcPts val="1000"/>
              </a:spcBef>
              <a:spcAft>
                <a:spcPts val="0"/>
              </a:spcAft>
              <a:buClr>
                <a:schemeClr val="lt1"/>
              </a:buClr>
              <a:buSzPts val="3600"/>
              <a:buNone/>
            </a:pPr>
            <a:r>
              <a:rPr lang="en-GB" dirty="0"/>
              <a:t>PARTIE 1</a:t>
            </a:r>
            <a:endParaRPr dirty="0"/>
          </a:p>
          <a:p>
            <a:pPr marL="0" lvl="0" indent="0" algn="l" rtl="0">
              <a:lnSpc>
                <a:spcPct val="90000"/>
              </a:lnSpc>
              <a:spcBef>
                <a:spcPts val="1000"/>
              </a:spcBef>
              <a:spcAft>
                <a:spcPts val="0"/>
              </a:spcAft>
              <a:buClr>
                <a:schemeClr val="lt1"/>
              </a:buClr>
              <a:buSzPts val="3600"/>
              <a:buNone/>
            </a:pPr>
            <a:endParaRPr dirty="0"/>
          </a:p>
          <a:p>
            <a:pPr marL="0" lvl="0" indent="0" algn="l" rtl="0">
              <a:lnSpc>
                <a:spcPct val="90000"/>
              </a:lnSpc>
              <a:spcBef>
                <a:spcPts val="1000"/>
              </a:spcBef>
              <a:spcAft>
                <a:spcPts val="0"/>
              </a:spcAft>
              <a:buClr>
                <a:schemeClr val="lt1"/>
              </a:buClr>
              <a:buSzPts val="3600"/>
              <a:buNone/>
            </a:pPr>
            <a:endParaRPr dirty="0"/>
          </a:p>
          <a:p>
            <a:pPr marL="0" lvl="0" indent="0" algn="l" rtl="0">
              <a:lnSpc>
                <a:spcPct val="90000"/>
              </a:lnSpc>
              <a:spcBef>
                <a:spcPts val="1000"/>
              </a:spcBef>
              <a:spcAft>
                <a:spcPts val="0"/>
              </a:spcAft>
              <a:buClr>
                <a:schemeClr val="lt1"/>
              </a:buClr>
              <a:buSzPts val="3600"/>
              <a:buNone/>
            </a:pPr>
            <a:endParaRPr dirty="0"/>
          </a:p>
          <a:p>
            <a:pPr marL="0" lvl="0" indent="0" algn="l" rtl="0">
              <a:lnSpc>
                <a:spcPct val="90000"/>
              </a:lnSpc>
              <a:spcBef>
                <a:spcPts val="1000"/>
              </a:spcBef>
              <a:spcAft>
                <a:spcPts val="0"/>
              </a:spcAft>
              <a:buClr>
                <a:schemeClr val="lt1"/>
              </a:buClr>
              <a:buSzPts val="3600"/>
              <a:buNone/>
            </a:pPr>
            <a:endParaRPr dirty="0"/>
          </a:p>
          <a:p>
            <a:pPr marL="0" lvl="0" indent="0" algn="l" rtl="0">
              <a:lnSpc>
                <a:spcPct val="90000"/>
              </a:lnSpc>
              <a:spcBef>
                <a:spcPts val="1000"/>
              </a:spcBef>
              <a:spcAft>
                <a:spcPts val="0"/>
              </a:spcAft>
              <a:buClr>
                <a:schemeClr val="lt1"/>
              </a:buClr>
              <a:buSzPts val="3600"/>
              <a:buNone/>
            </a:pPr>
            <a:endParaRPr dirty="0"/>
          </a:p>
          <a:p>
            <a:pPr marL="0" lvl="0" indent="0" algn="l" rtl="0">
              <a:lnSpc>
                <a:spcPct val="90000"/>
              </a:lnSpc>
              <a:spcBef>
                <a:spcPts val="1000"/>
              </a:spcBef>
              <a:spcAft>
                <a:spcPts val="0"/>
              </a:spcAft>
              <a:buClr>
                <a:schemeClr val="lt1"/>
              </a:buClr>
              <a:buSzPts val="3600"/>
              <a:buNone/>
            </a:pPr>
            <a:endParaRPr dirty="0"/>
          </a:p>
          <a:p>
            <a:pPr marL="0" lvl="0" indent="0" algn="l" rtl="0">
              <a:lnSpc>
                <a:spcPct val="90000"/>
              </a:lnSpc>
              <a:spcBef>
                <a:spcPts val="1000"/>
              </a:spcBef>
              <a:spcAft>
                <a:spcPts val="0"/>
              </a:spcAft>
              <a:buClr>
                <a:schemeClr val="lt1"/>
              </a:buClr>
              <a:buSzPts val="3600"/>
              <a:buNone/>
            </a:pPr>
            <a:endParaRPr dirty="0"/>
          </a:p>
        </p:txBody>
      </p:sp>
      <p:pic>
        <p:nvPicPr>
          <p:cNvPr id="291" name="Google Shape;291;p9"/>
          <p:cNvPicPr preferRelativeResize="0"/>
          <p:nvPr/>
        </p:nvPicPr>
        <p:blipFill rotWithShape="1">
          <a:blip r:embed="rId3">
            <a:alphaModFix/>
          </a:blip>
          <a:srcRect/>
          <a:stretch/>
        </p:blipFill>
        <p:spPr>
          <a:xfrm>
            <a:off x="537395" y="2489200"/>
            <a:ext cx="1440292" cy="943200"/>
          </a:xfrm>
          <a:prstGeom prst="rect">
            <a:avLst/>
          </a:prstGeom>
          <a:noFill/>
          <a:ln>
            <a:noFill/>
          </a:ln>
        </p:spPr>
      </p:pic>
      <p:pic>
        <p:nvPicPr>
          <p:cNvPr id="292" name="Google Shape;292;p9"/>
          <p:cNvPicPr preferRelativeResize="0"/>
          <p:nvPr/>
        </p:nvPicPr>
        <p:blipFill rotWithShape="1">
          <a:blip r:embed="rId4">
            <a:alphaModFix/>
          </a:blip>
          <a:srcRect/>
          <a:stretch/>
        </p:blipFill>
        <p:spPr>
          <a:xfrm>
            <a:off x="8952236" y="-425957"/>
            <a:ext cx="3386757" cy="3386757"/>
          </a:xfrm>
          <a:prstGeom prst="rect">
            <a:avLst/>
          </a:prstGeom>
          <a:noFill/>
          <a:ln>
            <a:noFill/>
          </a:ln>
        </p:spPr>
      </p:pic>
    </p:spTree>
  </p:cSld>
  <p:clrMapOvr>
    <a:masterClrMapping/>
  </p:clrMapOvr>
</p:sld>
</file>

<file path=ppt/theme/theme1.xml><?xml version="1.0" encoding="utf-8"?>
<a:theme xmlns:a="http://schemas.openxmlformats.org/drawingml/2006/main" name="Office Theme">
  <a:themeElements>
    <a:clrScheme name="Custom 3">
      <a:dk1>
        <a:srgbClr val="545554"/>
      </a:dk1>
      <a:lt1>
        <a:srgbClr val="FFFFFF"/>
      </a:lt1>
      <a:dk2>
        <a:srgbClr val="212E3B"/>
      </a:dk2>
      <a:lt2>
        <a:srgbClr val="E7E6E6"/>
      </a:lt2>
      <a:accent1>
        <a:srgbClr val="02628C"/>
      </a:accent1>
      <a:accent2>
        <a:srgbClr val="0388C5"/>
      </a:accent2>
      <a:accent3>
        <a:srgbClr val="97467C"/>
      </a:accent3>
      <a:accent4>
        <a:srgbClr val="94CC7A"/>
      </a:accent4>
      <a:accent5>
        <a:srgbClr val="029FA0"/>
      </a:accent5>
      <a:accent6>
        <a:srgbClr val="405D78"/>
      </a:accent6>
      <a:hlink>
        <a:srgbClr val="67B7DB"/>
      </a:hlink>
      <a:folHlink>
        <a:srgbClr val="36A1D1"/>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1057</TotalTime>
  <Words>4120</Words>
  <Application>Microsoft Office PowerPoint</Application>
  <PresentationFormat>Grand écran</PresentationFormat>
  <Paragraphs>197</Paragraphs>
  <Slides>18</Slides>
  <Notes>18</Notes>
  <HiddenSlides>0</HiddenSlides>
  <MMClips>0</MMClips>
  <ScaleCrop>false</ScaleCrop>
  <HeadingPairs>
    <vt:vector size="6" baseType="variant">
      <vt:variant>
        <vt:lpstr>Polices utilisées</vt:lpstr>
      </vt:variant>
      <vt:variant>
        <vt:i4>5</vt:i4>
      </vt:variant>
      <vt:variant>
        <vt:lpstr>Thème</vt:lpstr>
      </vt:variant>
      <vt:variant>
        <vt:i4>1</vt:i4>
      </vt:variant>
      <vt:variant>
        <vt:lpstr>Titres des diapositives</vt:lpstr>
      </vt:variant>
      <vt:variant>
        <vt:i4>18</vt:i4>
      </vt:variant>
    </vt:vector>
  </HeadingPairs>
  <TitlesOfParts>
    <vt:vector size="24" baseType="lpstr">
      <vt:lpstr>Noto Sans Symbols</vt:lpstr>
      <vt:lpstr>Courier New</vt:lpstr>
      <vt:lpstr>Arial</vt:lpstr>
      <vt:lpstr>Calibri</vt:lpstr>
      <vt:lpstr>Helvetica Neue</vt:lpstr>
      <vt:lpstr>Office Theme</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1. STRUCTURE DE COORDINATION</vt:lpstr>
      <vt:lpstr>2. RELATIONS ET RÉSEAUX </vt:lpstr>
      <vt:lpstr>2. RELATIONS ET RÉSEAUX</vt:lpstr>
      <vt:lpstr>2. RELATIONS ET RÉSEAUX</vt:lpstr>
      <vt:lpstr>3. ACTIONS DE PRÉPARATION</vt:lpstr>
      <vt:lpstr>4. ACTIONS DE RÉPONSE</vt:lpstr>
      <vt:lpstr>Présentation PowerPoint</vt:lpstr>
      <vt:lpstr>MESSAGES CLÉS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Colleen Fitzgerald</dc:creator>
  <cp:lastModifiedBy>Dominique Mwepu</cp:lastModifiedBy>
  <cp:revision>70</cp:revision>
  <dcterms:created xsi:type="dcterms:W3CDTF">2017-12-20T18:51:03Z</dcterms:created>
  <dcterms:modified xsi:type="dcterms:W3CDTF">2023-05-13T05:24:17Z</dcterms:modified>
</cp:coreProperties>
</file>