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metadata" ContentType="application/binary"/>
  <Override PartName="/ppt/comments/modernComment_105_0.xml" ContentType="application/vnd.ms-powerpoint.comments+xml"/>
  <Override PartName="/ppt/changesInfos/changesInfo1.xml" ContentType="application/vnd.ms-powerpoint.changesinfo+xml"/>
  <Override PartName="/ppt/authors.xml" ContentType="application/vnd.ms-powerpoint.author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Lst>
  <p:notesMasterIdLst>
    <p:notesMasterId r:id="rId21"/>
  </p:notesMasterIdLst>
  <p:sldIdLst>
    <p:sldId id="275" r:id="rId2"/>
    <p:sldId id="276" r:id="rId3"/>
    <p:sldId id="277" r:id="rId4"/>
    <p:sldId id="278" r:id="rId5"/>
    <p:sldId id="279" r:id="rId6"/>
    <p:sldId id="280" r:id="rId7"/>
    <p:sldId id="281" r:id="rId8"/>
    <p:sldId id="282" r:id="rId9"/>
    <p:sldId id="283" r:id="rId10"/>
    <p:sldId id="284" r:id="rId11"/>
    <p:sldId id="285" r:id="rId12"/>
    <p:sldId id="286" r:id="rId13"/>
    <p:sldId id="287" r:id="rId14"/>
    <p:sldId id="288" r:id="rId15"/>
    <p:sldId id="289" r:id="rId16"/>
    <p:sldId id="290" r:id="rId17"/>
    <p:sldId id="291" r:id="rId18"/>
    <p:sldId id="292" r:id="rId19"/>
    <p:sldId id="293" r:id="rId20"/>
  </p:sldIdLst>
  <p:sldSz cx="12192000" cy="6858000"/>
  <p:notesSz cx="6858000" cy="9144000"/>
  <p:embeddedFontLst>
    <p:embeddedFont>
      <p:font typeface="Helvetica Neue" panose="020B0604020202020204" charset="0"/>
      <p:regular r:id="rId22"/>
      <p:bold r:id="rId23"/>
      <p:italic r:id="rId24"/>
      <p:boldItalic r:id="rId25"/>
    </p:embeddedFont>
    <p:embeddedFont>
      <p:font typeface="Calibri" panose="020F0502020204030204" pitchFamily="34" charset="0"/>
      <p:regular r:id="rId26"/>
      <p:bold r:id="rId27"/>
      <p:italic r:id="rId28"/>
      <p:boldItalic r:id="rId29"/>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49" roundtripDataSignature="AMtx7mig/W5lt8T0GXzQMAIe68StiKdVGQ=="/>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9C36AD01-230D-76DC-CC71-BD5B4388A65D}" name="Oñate, Silvia" initials="OS" userId="S::silvia.onate@plan-international.org::6c14c1ed-f08b-44c2-8612-154b511826fd" providerId="AD"/>
  <p188:author id="{3B225371-A5D4-6CE3-9D5C-58AB0B77C653}" name="Athena Berting" initials="AB" userId="3b71482a2677e275" providerId="Windows Live"/>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D579235F-9694-4B1E-99BE-07EF1B3A4D87}">
  <a:tblStyle styleId="{D579235F-9694-4B1E-99BE-07EF1B3A4D87}" styleName="Table_0">
    <a:wholeTbl>
      <a:tcTxStyle>
        <a:font>
          <a:latin typeface="Arial"/>
          <a:ea typeface="Arial"/>
          <a:cs typeface="Arial"/>
        </a:font>
        <a:srgbClr val="000000"/>
      </a:tcTxStyle>
      <a:tcStyle>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55724" autoAdjust="0"/>
  </p:normalViewPr>
  <p:slideViewPr>
    <p:cSldViewPr snapToGrid="0">
      <p:cViewPr varScale="1">
        <p:scale>
          <a:sx n="40" d="100"/>
          <a:sy n="40" d="100"/>
        </p:scale>
        <p:origin x="180" y="6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font" Target="fonts/font5.fntdata"/><Relationship Id="rId3" Type="http://schemas.openxmlformats.org/officeDocument/2006/relationships/slide" Target="slides/slide2.xml"/><Relationship Id="rId21" Type="http://schemas.openxmlformats.org/officeDocument/2006/relationships/notesMaster" Target="notesMasters/notesMaster1.xml"/><Relationship Id="rId50" Type="http://schemas.openxmlformats.org/officeDocument/2006/relationships/presProps" Target="presProps.xml"/><Relationship Id="rId55" Type="http://schemas.microsoft.com/office/2016/11/relationships/changesInfo" Target="changesInfos/changesInfo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font" Target="fonts/font4.fntdata"/><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font" Target="fonts/font8.fntdata"/><Relationship Id="rId54" Type="http://schemas.microsoft.com/office/2018/10/relationships/authors" Target="author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3.fntdata"/><Relationship Id="rId53"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font" Target="fonts/font2.fntdata"/><Relationship Id="rId28" Type="http://schemas.openxmlformats.org/officeDocument/2006/relationships/font" Target="fonts/font7.fntdata"/><Relationship Id="rId49" Type="http://customschemas.google.com/relationships/presentationmetadata" Target="metadata"/><Relationship Id="rId10" Type="http://schemas.openxmlformats.org/officeDocument/2006/relationships/slide" Target="slides/slide9.xml"/><Relationship Id="rId19" Type="http://schemas.openxmlformats.org/officeDocument/2006/relationships/slide" Target="slides/slide18.xml"/><Relationship Id="rId52"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font" Target="fonts/font1.fntdata"/><Relationship Id="rId27" Type="http://schemas.openxmlformats.org/officeDocument/2006/relationships/font" Target="fonts/font6.fntdata"/><Relationship Id="rId8" Type="http://schemas.openxmlformats.org/officeDocument/2006/relationships/slide" Target="slides/slide7.xml"/><Relationship Id="rId51"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Oñate, Silvia" userId="6c14c1ed-f08b-44c2-8612-154b511826fd" providerId="ADAL" clId="{49017E6E-A47C-4EA9-9ADB-580ACC8AF842}"/>
    <pc:docChg chg="custSel modSld">
      <pc:chgData name="Oñate, Silvia" userId="6c14c1ed-f08b-44c2-8612-154b511826fd" providerId="ADAL" clId="{49017E6E-A47C-4EA9-9ADB-580ACC8AF842}" dt="2022-02-22T11:51:11.709" v="34"/>
      <pc:docMkLst>
        <pc:docMk/>
      </pc:docMkLst>
      <pc:sldChg chg="modSp mod modCm">
        <pc:chgData name="Oñate, Silvia" userId="6c14c1ed-f08b-44c2-8612-154b511826fd" providerId="ADAL" clId="{49017E6E-A47C-4EA9-9ADB-580ACC8AF842}" dt="2022-02-22T11:51:11.709" v="34"/>
        <pc:sldMkLst>
          <pc:docMk/>
          <pc:sldMk cId="0" sldId="261"/>
        </pc:sldMkLst>
        <pc:spChg chg="mod">
          <ac:chgData name="Oñate, Silvia" userId="6c14c1ed-f08b-44c2-8612-154b511826fd" providerId="ADAL" clId="{49017E6E-A47C-4EA9-9ADB-580ACC8AF842}" dt="2022-02-22T11:50:21.573" v="33" actId="255"/>
          <ac:spMkLst>
            <pc:docMk/>
            <pc:sldMk cId="0" sldId="261"/>
            <ac:spMk id="285" creationId="{00000000-0000-0000-0000-000000000000}"/>
          </ac:spMkLst>
        </pc:spChg>
      </pc:sldChg>
    </pc:docChg>
  </pc:docChgLst>
</pc:chgInfo>
</file>

<file path=ppt/comments/modernComment_105_0.xml><?xml version="1.0" encoding="utf-8"?>
<p188:cmLst xmlns:a="http://schemas.openxmlformats.org/drawingml/2006/main" xmlns:r="http://schemas.openxmlformats.org/officeDocument/2006/relationships" xmlns:p188="http://schemas.microsoft.com/office/powerpoint/2018/8/main">
  <p188:cm id="{0290E4D6-966B-4A3A-9D2F-EBA237AF1100}" authorId="{3B225371-A5D4-6CE3-9D5C-58AB0B77C653}" created="2022-02-14T23:10:30.106">
    <ac:txMkLst xmlns:ac="http://schemas.microsoft.com/office/drawing/2013/main/command">
      <pc:docMk xmlns:pc="http://schemas.microsoft.com/office/powerpoint/2013/main/command"/>
      <pc:sldMk xmlns:pc="http://schemas.microsoft.com/office/powerpoint/2013/main/command" cId="0" sldId="261"/>
      <ac:spMk id="285" creationId="{00000000-0000-0000-0000-000000000000}"/>
      <ac:txMk cp="130" len="53">
        <ac:context len="211" hash="4145184628"/>
      </ac:txMk>
    </ac:txMkLst>
    <p188:pos x="4541930" y="1247060"/>
    <p188:replyLst>
      <p188:reply id="{C323454A-B855-47BC-906C-0E3B3BA4057B}" authorId="{9C36AD01-230D-76DC-CC71-BD5B4388A65D}" created="2022-02-22T11:51:11.641">
        <p188:txBody>
          <a:bodyPr/>
          <a:lstStyle/>
          <a:p>
            <a:r>
              <a:rPr lang="fr-FR"/>
              <a:t>added missing part at risk of or in child labour</a:t>
            </a:r>
          </a:p>
        </p188:txBody>
      </p188:reply>
    </p188:replyLst>
    <p188:txBody>
      <a:bodyPr/>
      <a:lstStyle/>
      <a:p>
        <a:r>
          <a:rPr lang="en-CA"/>
          <a:t>The sentence seems to cut off here.</a:t>
        </a:r>
      </a:p>
    </p188:txBody>
  </p188:cm>
</p188:cmLst>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L="914400" marR="0" lvl="1"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2pPr>
            <a:lvl3pPr marL="1371600" marR="0" lvl="2"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3pPr>
            <a:lvl4pPr marL="1828800" marR="0" lvl="3"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4pPr>
            <a:lvl5pPr marL="2286000" marR="0" lvl="4"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5pPr>
            <a:lvl6pPr marL="2743200" marR="0" lvl="5"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GB"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0"/>
        <p:cNvGrpSpPr/>
        <p:nvPr/>
      </p:nvGrpSpPr>
      <p:grpSpPr>
        <a:xfrm>
          <a:off x="0" y="0"/>
          <a:ext cx="0" cy="0"/>
          <a:chOff x="0" y="0"/>
          <a:chExt cx="0" cy="0"/>
        </a:xfrm>
      </p:grpSpPr>
      <p:sp>
        <p:nvSpPr>
          <p:cNvPr id="221" name="Google Shape;221;p1: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22" name="Google Shape;222;p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73564338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5"/>
        <p:cNvGrpSpPr/>
        <p:nvPr/>
      </p:nvGrpSpPr>
      <p:grpSpPr>
        <a:xfrm>
          <a:off x="0" y="0"/>
          <a:ext cx="0" cy="0"/>
          <a:chOff x="0" y="0"/>
          <a:chExt cx="0" cy="0"/>
        </a:xfrm>
      </p:grpSpPr>
      <p:sp>
        <p:nvSpPr>
          <p:cNvPr id="356" name="Google Shape;356;p1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57" name="Google Shape;357;p1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358" name="Google Shape;358;p10: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10</a:t>
            </a:fld>
            <a:endParaRPr/>
          </a:p>
        </p:txBody>
      </p:sp>
    </p:spTree>
    <p:extLst>
      <p:ext uri="{BB962C8B-B14F-4D97-AF65-F5344CB8AC3E}">
        <p14:creationId xmlns:p14="http://schemas.microsoft.com/office/powerpoint/2010/main" val="316845182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6"/>
        <p:cNvGrpSpPr/>
        <p:nvPr/>
      </p:nvGrpSpPr>
      <p:grpSpPr>
        <a:xfrm>
          <a:off x="0" y="0"/>
          <a:ext cx="0" cy="0"/>
          <a:chOff x="0" y="0"/>
          <a:chExt cx="0" cy="0"/>
        </a:xfrm>
      </p:grpSpPr>
      <p:sp>
        <p:nvSpPr>
          <p:cNvPr id="367" name="Google Shape;367;p11: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68" name="Google Shape;368;p1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08963978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2"/>
        <p:cNvGrpSpPr/>
        <p:nvPr/>
      </p:nvGrpSpPr>
      <p:grpSpPr>
        <a:xfrm>
          <a:off x="0" y="0"/>
          <a:ext cx="0" cy="0"/>
          <a:chOff x="0" y="0"/>
          <a:chExt cx="0" cy="0"/>
        </a:xfrm>
      </p:grpSpPr>
      <p:sp>
        <p:nvSpPr>
          <p:cNvPr id="373" name="Google Shape;373;p1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74" name="Google Shape;374;p1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375" name="Google Shape;375;p1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12</a:t>
            </a:fld>
            <a:endParaRPr/>
          </a:p>
        </p:txBody>
      </p:sp>
    </p:spTree>
    <p:extLst>
      <p:ext uri="{BB962C8B-B14F-4D97-AF65-F5344CB8AC3E}">
        <p14:creationId xmlns:p14="http://schemas.microsoft.com/office/powerpoint/2010/main" val="284565706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3"/>
        <p:cNvGrpSpPr/>
        <p:nvPr/>
      </p:nvGrpSpPr>
      <p:grpSpPr>
        <a:xfrm>
          <a:off x="0" y="0"/>
          <a:ext cx="0" cy="0"/>
          <a:chOff x="0" y="0"/>
          <a:chExt cx="0" cy="0"/>
        </a:xfrm>
      </p:grpSpPr>
      <p:sp>
        <p:nvSpPr>
          <p:cNvPr id="384" name="Google Shape;384;p1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85" name="Google Shape;385;p1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r" rtl="1">
              <a:spcBef>
                <a:spcPts val="0"/>
              </a:spcBef>
              <a:spcAft>
                <a:spcPts val="0"/>
              </a:spcAft>
              <a:buNone/>
            </a:pPr>
            <a:r>
              <a:rPr lang="ar-JO" dirty="0" smtClean="0"/>
              <a:t>اشرح أنه ربما تكون إحدى أهم أولويات المنع هي أن العمل الإنساني يجب ألا يؤدي أبدًا إلى عمل الأطفال.</a:t>
            </a:r>
            <a:endParaRPr dirty="0"/>
          </a:p>
          <a:p>
            <a:pPr marL="171450" marR="0" lvl="0" indent="-171450" algn="r" defTabSz="914400" rtl="1" eaLnBrk="1" fontAlgn="auto" latinLnBrk="0" hangingPunct="1">
              <a:lnSpc>
                <a:spcPct val="100000"/>
              </a:lnSpc>
              <a:spcBef>
                <a:spcPts val="0"/>
              </a:spcBef>
              <a:spcAft>
                <a:spcPts val="0"/>
              </a:spcAft>
              <a:buClr>
                <a:schemeClr val="dk1"/>
              </a:buClr>
              <a:buSzPts val="1200"/>
              <a:buFont typeface="Arial"/>
              <a:buChar char="•"/>
              <a:tabLst/>
              <a:defRPr/>
            </a:pPr>
            <a:r>
              <a:rPr lang="ar-JO" dirty="0" smtClean="0"/>
              <a:t>العمل الإنساني قد ينطوي على عوامل خطر ويزيد عمل الأطفال أو يفاقمه عن غير قصد </a:t>
            </a:r>
            <a:endParaRPr dirty="0"/>
          </a:p>
          <a:p>
            <a:pPr marL="171450" lvl="0" indent="-171450" algn="r" rtl="1">
              <a:spcBef>
                <a:spcPts val="0"/>
              </a:spcBef>
              <a:spcAft>
                <a:spcPts val="0"/>
              </a:spcAft>
              <a:buClr>
                <a:schemeClr val="dk1"/>
              </a:buClr>
              <a:buSzPts val="1200"/>
              <a:buFont typeface="Arial"/>
              <a:buChar char="•"/>
            </a:pPr>
            <a:r>
              <a:rPr lang="ar-JO" sz="1200" dirty="0" smtClean="0">
                <a:solidFill>
                  <a:schemeClr val="dk1"/>
                </a:solidFill>
                <a:latin typeface="Calibri"/>
                <a:ea typeface="Calibri"/>
                <a:cs typeface="Calibri"/>
                <a:sym typeface="Calibri"/>
              </a:rPr>
              <a:t>يُعد منع عمل الأطفال المتعلق بالعمل الإنساني مسؤولية حاسمة لجميع الجهات الفاعلة </a:t>
            </a:r>
            <a:r>
              <a:rPr lang="ar-JO" dirty="0" smtClean="0"/>
              <a:t>في المجال الإنساني </a:t>
            </a:r>
            <a:r>
              <a:rPr lang="ar-JO" sz="1200" dirty="0" smtClean="0">
                <a:solidFill>
                  <a:schemeClr val="dk1"/>
                </a:solidFill>
                <a:latin typeface="Calibri"/>
                <a:ea typeface="Calibri"/>
                <a:cs typeface="Calibri"/>
                <a:sym typeface="Calibri"/>
              </a:rPr>
              <a:t> بغض النظر عن تفويضها أو قدرتها ، ويجب أن تضمن عدم حدوث أي ضرر إضافي للأطفال نتيجة للعمل الإنساني.</a:t>
            </a:r>
            <a:endParaRPr dirty="0"/>
          </a:p>
          <a:p>
            <a:pPr marL="171450" lvl="0" indent="-171450" algn="r" rtl="1">
              <a:spcBef>
                <a:spcPts val="0"/>
              </a:spcBef>
              <a:spcAft>
                <a:spcPts val="0"/>
              </a:spcAft>
              <a:buClr>
                <a:schemeClr val="dk1"/>
              </a:buClr>
              <a:buSzPts val="1200"/>
              <a:buFont typeface="Arial"/>
              <a:buChar char="•"/>
            </a:pPr>
            <a:r>
              <a:rPr lang="ar-JO" sz="1200" dirty="0" smtClean="0">
                <a:solidFill>
                  <a:schemeClr val="dk1"/>
                </a:solidFill>
                <a:latin typeface="Calibri"/>
                <a:ea typeface="Calibri"/>
                <a:cs typeface="Calibri"/>
                <a:sym typeface="Calibri"/>
              </a:rPr>
              <a:t>يمكن أن يساعد العمل بالتنسيق مع الآخرين في تحديد المخاطر والتخفيف من حدتها والتي هي مناسبة لقدرات وخبرات الجهات الفاعلة المختلفة.</a:t>
            </a:r>
            <a:endParaRPr dirty="0"/>
          </a:p>
          <a:p>
            <a:pPr marL="171450" lvl="0" indent="-171450" algn="r" rtl="1">
              <a:spcBef>
                <a:spcPts val="0"/>
              </a:spcBef>
              <a:spcAft>
                <a:spcPts val="0"/>
              </a:spcAft>
              <a:buClr>
                <a:schemeClr val="dk1"/>
              </a:buClr>
              <a:buSzPts val="1200"/>
              <a:buFont typeface="Arial"/>
              <a:buChar char="•"/>
            </a:pPr>
            <a:r>
              <a:rPr lang="ar-JO" dirty="0" smtClean="0"/>
              <a:t>ضمان أن الوكالات المختصة (المسموح لها) والمتخصصة فقط هي التي تسحب الأطفال من أسوأ أشكال عمل الأطفال؟</a:t>
            </a:r>
            <a:endParaRPr dirty="0"/>
          </a:p>
        </p:txBody>
      </p:sp>
      <p:sp>
        <p:nvSpPr>
          <p:cNvPr id="386" name="Google Shape;386;p1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13</a:t>
            </a:fld>
            <a:endParaRPr/>
          </a:p>
        </p:txBody>
      </p:sp>
    </p:spTree>
    <p:extLst>
      <p:ext uri="{BB962C8B-B14F-4D97-AF65-F5344CB8AC3E}">
        <p14:creationId xmlns:p14="http://schemas.microsoft.com/office/powerpoint/2010/main" val="203735334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2"/>
        <p:cNvGrpSpPr/>
        <p:nvPr/>
      </p:nvGrpSpPr>
      <p:grpSpPr>
        <a:xfrm>
          <a:off x="0" y="0"/>
          <a:ext cx="0" cy="0"/>
          <a:chOff x="0" y="0"/>
          <a:chExt cx="0" cy="0"/>
        </a:xfrm>
      </p:grpSpPr>
      <p:sp>
        <p:nvSpPr>
          <p:cNvPr id="393" name="Google Shape;393;p1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94" name="Google Shape;394;p1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r" rtl="1">
              <a:spcBef>
                <a:spcPts val="0"/>
              </a:spcBef>
              <a:spcAft>
                <a:spcPts val="0"/>
              </a:spcAft>
              <a:buNone/>
            </a:pPr>
            <a:r>
              <a:rPr lang="ar-JO" dirty="0" smtClean="0"/>
              <a:t>تشمل الإجراءات الرئيسية لمنع عمل الأطفال المتعلقة بالعمل الإنساني ما يلي:</a:t>
            </a:r>
            <a:endParaRPr dirty="0"/>
          </a:p>
          <a:p>
            <a:pPr marL="171450" lvl="0" indent="-171450" algn="r" rtl="1">
              <a:spcBef>
                <a:spcPts val="0"/>
              </a:spcBef>
              <a:spcAft>
                <a:spcPts val="0"/>
              </a:spcAft>
              <a:buClr>
                <a:schemeClr val="dk1"/>
              </a:buClr>
              <a:buSzPts val="1200"/>
              <a:buFont typeface="Arial"/>
              <a:buChar char="•"/>
            </a:pPr>
            <a:r>
              <a:rPr lang="ar-JO" dirty="0" smtClean="0"/>
              <a:t>تحديد  المخاطر المحتملة المتعلقة بعمل الأطفال والحماية أثناء تصميم البرنامج</a:t>
            </a:r>
            <a:endParaRPr dirty="0"/>
          </a:p>
          <a:p>
            <a:pPr marL="171450" lvl="0" indent="-171450" algn="r" rtl="1">
              <a:spcBef>
                <a:spcPts val="0"/>
              </a:spcBef>
              <a:spcAft>
                <a:spcPts val="0"/>
              </a:spcAft>
              <a:buClr>
                <a:schemeClr val="dk1"/>
              </a:buClr>
              <a:buSzPts val="1200"/>
              <a:buFont typeface="Arial"/>
              <a:buChar char="•"/>
            </a:pPr>
            <a:r>
              <a:rPr lang="ar-JO" dirty="0" smtClean="0"/>
              <a:t>وضع تدابير لمنع وتخفيف عمل الأطفال المتعلقة بالبرامج ، ويمكن القيام بذلك من خلال التنسيق وتقييم المخاطر واتباع تدابير الصون والحماية من الاستغلال الجنسي والاعتداء والتحرش الجنسي.</a:t>
            </a:r>
            <a:endParaRPr dirty="0"/>
          </a:p>
          <a:p>
            <a:pPr marL="171450" lvl="0" indent="-171450" algn="r" rtl="1">
              <a:spcBef>
                <a:spcPts val="0"/>
              </a:spcBef>
              <a:spcAft>
                <a:spcPts val="0"/>
              </a:spcAft>
              <a:buClr>
                <a:schemeClr val="dk1"/>
              </a:buClr>
              <a:buSzPts val="1200"/>
              <a:buFont typeface="Arial"/>
              <a:buChar char="•"/>
            </a:pPr>
            <a:r>
              <a:rPr lang="ar-JO" dirty="0" smtClean="0"/>
              <a:t>رصد عوامل الخطر للأطفال من خلال رصد التغييرات في السياق التي قد تؤثر على عمل الأطفال وأسوأ أشكاله، ومن خلال رصد و مراقبة البرامج التي تقيس تأثير العمل الإنساني على الأطفال وأسرهم ، بما في ذلك التغييرات في دور الأطفال في الأسرة ، الحضور إلى المدرسة والعمل.</a:t>
            </a:r>
            <a:endParaRPr dirty="0"/>
          </a:p>
          <a:p>
            <a:pPr marL="171450" lvl="0" indent="-171450" algn="r" rtl="1">
              <a:spcBef>
                <a:spcPts val="0"/>
              </a:spcBef>
              <a:spcAft>
                <a:spcPts val="0"/>
              </a:spcAft>
              <a:buClr>
                <a:schemeClr val="dk1"/>
              </a:buClr>
              <a:buSzPts val="1200"/>
              <a:buFont typeface="Arial"/>
              <a:buChar char="•"/>
            </a:pPr>
            <a:r>
              <a:rPr lang="ar-JO" dirty="0" smtClean="0"/>
              <a:t>التأكد من تصميم البرامج الإنسانية وتخطيطها بعناية لصون الأطفال في جميع الأوقات وعدم تعريض الأطفال (لمزيد) لخطر عمل</a:t>
            </a:r>
            <a:r>
              <a:rPr lang="ar-JO" baseline="0" dirty="0" smtClean="0"/>
              <a:t> </a:t>
            </a:r>
            <a:r>
              <a:rPr lang="ar-JO" dirty="0" smtClean="0"/>
              <a:t>الأطفال ، على سبيل المثال:</a:t>
            </a:r>
            <a:endParaRPr dirty="0"/>
          </a:p>
          <a:p>
            <a:pPr marL="171450" lvl="0" indent="-171450" algn="r" rtl="1">
              <a:spcBef>
                <a:spcPts val="0"/>
              </a:spcBef>
              <a:spcAft>
                <a:spcPts val="0"/>
              </a:spcAft>
              <a:buClr>
                <a:schemeClr val="dk1"/>
              </a:buClr>
              <a:buSzPts val="1200"/>
              <a:buFont typeface="Arial"/>
              <a:buChar char="•"/>
            </a:pPr>
            <a:r>
              <a:rPr lang="ar-JO" dirty="0" smtClean="0"/>
              <a:t>قد تشكل برامج حماية الطفل مخاطر عندما يوضع الأطفال المنفصلون عن ذويهم في رعاية بديلة مثل الأسر الحاضنة التي تعاني من فقر الدخل ، حيث قد يواجهون مخاطر إضافية للاستغلال من قبل الأسر الحاضنة التي لا تخضع للمراقبة ولا تقدم الدعم الكافي ؛ أو حيث يؤثر حضورهم أو مشاركتهم أو تنظيمهم أو قيادتهم لأنشطة حماية الطفل الرائدة على حضورهم إلى المدرسة.</a:t>
            </a:r>
            <a:endParaRPr dirty="0"/>
          </a:p>
          <a:p>
            <a:pPr marL="171450" lvl="0" indent="-171450" algn="r" rtl="1">
              <a:spcBef>
                <a:spcPts val="0"/>
              </a:spcBef>
              <a:spcAft>
                <a:spcPts val="0"/>
              </a:spcAft>
              <a:buClr>
                <a:schemeClr val="dk1"/>
              </a:buClr>
              <a:buSzPts val="1200"/>
              <a:buFont typeface="Arial"/>
              <a:buChar char="•"/>
            </a:pPr>
            <a:r>
              <a:rPr lang="ar-JO" dirty="0" smtClean="0"/>
              <a:t>أو في برامج الأمن الغذائي وسبل العيش التي تنطوي على مخاطر خاصة للأطفال من حيث دمجهم واستثنائهم من الأطفال الذين تجاوزوا السن القانوني للعمل ولكن دون سن 18 عامًا. في حين أنه ينبغي عليهم حيثما أمكن تضمين الأطفال في سن العمل في مهام آمنة ومناسبة لأعمارهم لأن هذا إجراء وقائي رئيسي ضد ضد أسوأ أشكال عمل الأطفال، يجب أن يكون لديهم أيضًا معايير أمان مناسبة لمنع عمل الأطفال مثل التحقق من السن ، وشروط وأحكام واضحة للعمل المقبول والتعليمات والإشراف والمراقبة المنتظمة وقواعد السلوك وسياسات الحماية وما إلى ذلك.</a:t>
            </a:r>
            <a:endParaRPr dirty="0"/>
          </a:p>
          <a:p>
            <a:pPr marL="171450" lvl="0" indent="-171450" algn="r" rtl="1">
              <a:spcBef>
                <a:spcPts val="0"/>
              </a:spcBef>
              <a:spcAft>
                <a:spcPts val="0"/>
              </a:spcAft>
              <a:buClr>
                <a:schemeClr val="dk1"/>
              </a:buClr>
              <a:buSzPts val="1200"/>
              <a:buFont typeface="Arial"/>
              <a:buChar char="•"/>
            </a:pPr>
            <a:r>
              <a:rPr lang="ar-JO" dirty="0" smtClean="0"/>
              <a:t>أخيرًا ، يجب أن تحافظ جميع البرامج الإنسانية على الأطفال في مأمن من عمل الأطفال من خلال تدابير صون ومنع الاستغلال الجنسي والاعتداء والتحرش.</a:t>
            </a:r>
            <a:endParaRPr dirty="0"/>
          </a:p>
          <a:p>
            <a:pPr marL="0" lvl="0" indent="0" algn="l" rtl="0">
              <a:spcBef>
                <a:spcPts val="0"/>
              </a:spcBef>
              <a:spcAft>
                <a:spcPts val="0"/>
              </a:spcAft>
              <a:buNone/>
            </a:pPr>
            <a:endParaRPr dirty="0"/>
          </a:p>
        </p:txBody>
      </p:sp>
      <p:sp>
        <p:nvSpPr>
          <p:cNvPr id="395" name="Google Shape;395;p1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14</a:t>
            </a:fld>
            <a:endParaRPr/>
          </a:p>
        </p:txBody>
      </p:sp>
    </p:spTree>
    <p:extLst>
      <p:ext uri="{BB962C8B-B14F-4D97-AF65-F5344CB8AC3E}">
        <p14:creationId xmlns:p14="http://schemas.microsoft.com/office/powerpoint/2010/main" val="88268824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0"/>
        <p:cNvGrpSpPr/>
        <p:nvPr/>
      </p:nvGrpSpPr>
      <p:grpSpPr>
        <a:xfrm>
          <a:off x="0" y="0"/>
          <a:ext cx="0" cy="0"/>
          <a:chOff x="0" y="0"/>
          <a:chExt cx="0" cy="0"/>
        </a:xfrm>
      </p:grpSpPr>
      <p:sp>
        <p:nvSpPr>
          <p:cNvPr id="401" name="Google Shape;401;p1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02" name="Google Shape;402;p1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403" name="Google Shape;403;p1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15</a:t>
            </a:fld>
            <a:endParaRPr/>
          </a:p>
        </p:txBody>
      </p:sp>
    </p:spTree>
    <p:extLst>
      <p:ext uri="{BB962C8B-B14F-4D97-AF65-F5344CB8AC3E}">
        <p14:creationId xmlns:p14="http://schemas.microsoft.com/office/powerpoint/2010/main" val="198600341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8"/>
        <p:cNvGrpSpPr/>
        <p:nvPr/>
      </p:nvGrpSpPr>
      <p:grpSpPr>
        <a:xfrm>
          <a:off x="0" y="0"/>
          <a:ext cx="0" cy="0"/>
          <a:chOff x="0" y="0"/>
          <a:chExt cx="0" cy="0"/>
        </a:xfrm>
      </p:grpSpPr>
      <p:sp>
        <p:nvSpPr>
          <p:cNvPr id="409" name="Google Shape;409;p1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10" name="Google Shape;410;p1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r" rtl="1">
              <a:spcBef>
                <a:spcPts val="0"/>
              </a:spcBef>
              <a:buSzPct val="100000"/>
              <a:buNone/>
            </a:pPr>
            <a:r>
              <a:rPr lang="ar-JO" sz="1100" dirty="0" smtClean="0"/>
              <a:t>باستخدام دراسة حالة البرامج القصيرة ومثال تقييم المخاطر التي أعطيت لك:</a:t>
            </a:r>
          </a:p>
          <a:p>
            <a:pPr marL="685800" marR="0" lvl="1" indent="-121284" algn="r" defTabSz="914400" rtl="1" eaLnBrk="1" fontAlgn="auto" latinLnBrk="0" hangingPunct="1">
              <a:lnSpc>
                <a:spcPct val="90000"/>
              </a:lnSpc>
              <a:spcBef>
                <a:spcPts val="500"/>
              </a:spcBef>
              <a:spcAft>
                <a:spcPts val="0"/>
              </a:spcAft>
              <a:buClr>
                <a:srgbClr val="0388C5"/>
              </a:buClr>
              <a:buSzPts val="900"/>
              <a:buFont typeface="Arial"/>
              <a:buChar char="•"/>
              <a:tabLst/>
              <a:defRPr/>
            </a:pPr>
            <a:r>
              <a:rPr lang="ar-JO" sz="800" dirty="0" smtClean="0"/>
              <a:t>ناقش وحدد أي عوامل خطر محتملة لعمل الأطفال متعلقة بدراسة الحالة.</a:t>
            </a:r>
            <a:endParaRPr sz="500" dirty="0" smtClean="0">
              <a:solidFill>
                <a:srgbClr val="545554"/>
              </a:solidFill>
              <a:latin typeface="Helvetica Neue"/>
              <a:ea typeface="Helvetica Neue"/>
              <a:cs typeface="Helvetica Neue"/>
              <a:sym typeface="Helvetica Neue"/>
            </a:endParaRPr>
          </a:p>
          <a:p>
            <a:pPr marL="685800" marR="0" lvl="1" indent="-121284" algn="r" defTabSz="914400" rtl="1" eaLnBrk="1" fontAlgn="auto" latinLnBrk="0" hangingPunct="1">
              <a:lnSpc>
                <a:spcPct val="90000"/>
              </a:lnSpc>
              <a:spcBef>
                <a:spcPts val="500"/>
              </a:spcBef>
              <a:spcAft>
                <a:spcPts val="0"/>
              </a:spcAft>
              <a:buClr>
                <a:srgbClr val="0388C5"/>
              </a:buClr>
              <a:buSzPts val="900"/>
              <a:buFont typeface="Arial"/>
              <a:buChar char="•"/>
              <a:tabLst/>
              <a:defRPr/>
            </a:pPr>
            <a:r>
              <a:rPr lang="ar-JO" sz="800" dirty="0" smtClean="0"/>
              <a:t>أكمل ورقة تقييم المخاطر التي لديك باستخدام الأسئلة كاقتراحات لأخذها في الاعتبار.</a:t>
            </a:r>
            <a:endParaRPr sz="500" dirty="0" smtClean="0">
              <a:solidFill>
                <a:srgbClr val="545554"/>
              </a:solidFill>
              <a:latin typeface="Helvetica Neue"/>
              <a:ea typeface="Helvetica Neue"/>
              <a:cs typeface="Helvetica Neue"/>
              <a:sym typeface="Helvetica Neue"/>
            </a:endParaRPr>
          </a:p>
          <a:p>
            <a:pPr marL="685800" marR="0" lvl="1" indent="-121284" algn="r" defTabSz="914400" rtl="1" eaLnBrk="1" fontAlgn="auto" latinLnBrk="0" hangingPunct="1">
              <a:lnSpc>
                <a:spcPct val="90000"/>
              </a:lnSpc>
              <a:spcBef>
                <a:spcPts val="500"/>
              </a:spcBef>
              <a:spcAft>
                <a:spcPts val="0"/>
              </a:spcAft>
              <a:buClr>
                <a:srgbClr val="0388C5"/>
              </a:buClr>
              <a:buSzPts val="900"/>
              <a:buFont typeface="Arial"/>
              <a:buChar char="•"/>
              <a:tabLst/>
              <a:defRPr/>
            </a:pPr>
            <a:r>
              <a:rPr lang="ar-JO" sz="800" dirty="0" smtClean="0"/>
              <a:t>ناقش وحدد تدابير التخفيف المناسبة التي يمكن أن:</a:t>
            </a:r>
            <a:endParaRPr sz="500" dirty="0" smtClean="0">
              <a:solidFill>
                <a:srgbClr val="545554"/>
              </a:solidFill>
              <a:latin typeface="Helvetica Neue"/>
              <a:ea typeface="Helvetica Neue"/>
              <a:cs typeface="Helvetica Neue"/>
              <a:sym typeface="Helvetica Neue"/>
            </a:endParaRPr>
          </a:p>
          <a:p>
            <a:pPr marL="1143000" marR="0" lvl="2" indent="-121285" algn="r" defTabSz="914400" rtl="1" eaLnBrk="1" fontAlgn="auto" latinLnBrk="0" hangingPunct="1">
              <a:lnSpc>
                <a:spcPct val="90000"/>
              </a:lnSpc>
              <a:spcBef>
                <a:spcPts val="500"/>
              </a:spcBef>
              <a:spcAft>
                <a:spcPts val="0"/>
              </a:spcAft>
              <a:buClr>
                <a:srgbClr val="0388C5"/>
              </a:buClr>
              <a:buSzPts val="900"/>
              <a:buFont typeface="Arial"/>
              <a:buChar char="•"/>
              <a:tabLst/>
              <a:defRPr/>
            </a:pPr>
            <a:r>
              <a:rPr lang="ar-JO" sz="800" dirty="0" smtClean="0"/>
              <a:t>أ) منع حدوثها ، أو</a:t>
            </a:r>
            <a:endParaRPr sz="100" dirty="0" smtClean="0">
              <a:solidFill>
                <a:srgbClr val="545554"/>
              </a:solidFill>
              <a:latin typeface="Helvetica Neue"/>
              <a:ea typeface="Helvetica Neue"/>
              <a:cs typeface="Helvetica Neue"/>
              <a:sym typeface="Helvetica Neue"/>
            </a:endParaRPr>
          </a:p>
          <a:p>
            <a:pPr marL="1143000" marR="0" lvl="2" indent="-121285" algn="r" defTabSz="914400" rtl="1" eaLnBrk="1" fontAlgn="auto" latinLnBrk="0" hangingPunct="1">
              <a:lnSpc>
                <a:spcPct val="90000"/>
              </a:lnSpc>
              <a:spcBef>
                <a:spcPts val="500"/>
              </a:spcBef>
              <a:spcAft>
                <a:spcPts val="0"/>
              </a:spcAft>
              <a:buClr>
                <a:srgbClr val="0388C5"/>
              </a:buClr>
              <a:buSzPts val="900"/>
              <a:buFont typeface="Arial"/>
              <a:buChar char="•"/>
              <a:tabLst/>
              <a:defRPr/>
            </a:pPr>
            <a:r>
              <a:rPr lang="ar-JO" sz="800" dirty="0" smtClean="0"/>
              <a:t>ب) التخفيف منها بمجرد حدوثها</a:t>
            </a:r>
            <a:endParaRPr sz="100" dirty="0" smtClean="0">
              <a:solidFill>
                <a:srgbClr val="545554"/>
              </a:solidFill>
              <a:latin typeface="Helvetica Neue"/>
              <a:ea typeface="Helvetica Neue"/>
              <a:cs typeface="Helvetica Neue"/>
              <a:sym typeface="Helvetica Neue"/>
            </a:endParaRPr>
          </a:p>
          <a:p>
            <a:pPr marL="685800" marR="0" lvl="1" indent="-121284" algn="r" defTabSz="914400" rtl="1" eaLnBrk="1" fontAlgn="auto" latinLnBrk="0" hangingPunct="1">
              <a:lnSpc>
                <a:spcPct val="90000"/>
              </a:lnSpc>
              <a:spcBef>
                <a:spcPts val="500"/>
              </a:spcBef>
              <a:spcAft>
                <a:spcPts val="0"/>
              </a:spcAft>
              <a:buClr>
                <a:srgbClr val="0388C5"/>
              </a:buClr>
              <a:buSzPts val="900"/>
              <a:buFont typeface="Arial"/>
              <a:buChar char="•"/>
              <a:tabLst/>
              <a:defRPr/>
            </a:pPr>
            <a:r>
              <a:rPr lang="ar-JO" sz="800" dirty="0" smtClean="0"/>
              <a:t>قم بتقديم تقرير إلى المجموعة الأوسع.</a:t>
            </a:r>
          </a:p>
          <a:p>
            <a:pPr marL="564516" lvl="1" indent="0" algn="l" rtl="0">
              <a:lnSpc>
                <a:spcPct val="90000"/>
              </a:lnSpc>
              <a:spcBef>
                <a:spcPts val="500"/>
              </a:spcBef>
              <a:spcAft>
                <a:spcPts val="0"/>
              </a:spcAft>
              <a:buClr>
                <a:srgbClr val="0388C5"/>
              </a:buClr>
              <a:buSzPts val="900"/>
              <a:buNone/>
            </a:pPr>
            <a:endParaRPr sz="100" dirty="0" smtClean="0"/>
          </a:p>
          <a:p>
            <a:pPr marL="0" lvl="0" indent="0" algn="l" rtl="0">
              <a:spcBef>
                <a:spcPts val="0"/>
              </a:spcBef>
              <a:spcAft>
                <a:spcPts val="0"/>
              </a:spcAft>
              <a:buNone/>
            </a:pPr>
            <a:endParaRPr dirty="0"/>
          </a:p>
        </p:txBody>
      </p:sp>
      <p:sp>
        <p:nvSpPr>
          <p:cNvPr id="411" name="Google Shape;411;p1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16</a:t>
            </a:fld>
            <a:endParaRPr/>
          </a:p>
        </p:txBody>
      </p:sp>
    </p:spTree>
    <p:extLst>
      <p:ext uri="{BB962C8B-B14F-4D97-AF65-F5344CB8AC3E}">
        <p14:creationId xmlns:p14="http://schemas.microsoft.com/office/powerpoint/2010/main" val="317447547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7"/>
        <p:cNvGrpSpPr/>
        <p:nvPr/>
      </p:nvGrpSpPr>
      <p:grpSpPr>
        <a:xfrm>
          <a:off x="0" y="0"/>
          <a:ext cx="0" cy="0"/>
          <a:chOff x="0" y="0"/>
          <a:chExt cx="0" cy="0"/>
        </a:xfrm>
      </p:grpSpPr>
      <p:sp>
        <p:nvSpPr>
          <p:cNvPr id="418" name="Google Shape;418;p1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19" name="Google Shape;419;p1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dirty="0"/>
              <a:t>https://alliancecpha.org/en/system/tdf/library/attachments/cs_12_gaza.pdf?file=1&amp;type=node&amp;id=41779</a:t>
            </a:r>
            <a:endParaRPr dirty="0"/>
          </a:p>
          <a:p>
            <a:pPr marL="0" lvl="0" indent="0" algn="l" rtl="0">
              <a:spcBef>
                <a:spcPts val="0"/>
              </a:spcBef>
              <a:spcAft>
                <a:spcPts val="0"/>
              </a:spcAft>
              <a:buNone/>
            </a:pPr>
            <a:endParaRPr dirty="0"/>
          </a:p>
          <a:p>
            <a:pPr marL="0" lvl="0" indent="0" algn="r" rtl="1">
              <a:spcBef>
                <a:spcPts val="0"/>
              </a:spcBef>
              <a:spcAft>
                <a:spcPts val="0"/>
              </a:spcAft>
              <a:buNone/>
            </a:pPr>
            <a:r>
              <a:rPr lang="ar-JO" dirty="0" smtClean="0"/>
              <a:t>تصف دراسة الحالة هذه كيف عالجت الأونروا قضايا عمل الأطفال في مراكز التوزيع في غزة من خلال مشروع متكامل للتعليم والتعزيز الاقتصادي والحماية. كان الهدف من المشروع هو التخفيف من مخاطر عمل الأطفال وإيجاد بدائل للأطفال الذين يعملون حمالين حول مواقع التوزيع التابعة للأونروا.</a:t>
            </a:r>
            <a:r>
              <a:rPr lang="ar-JO" baseline="0" dirty="0" smtClean="0"/>
              <a:t> </a:t>
            </a:r>
            <a:r>
              <a:rPr lang="ar-JO" dirty="0" smtClean="0"/>
              <a:t>قام مديرو مراكز التوزيع الـ 12 ومشرفي التدخل الاجتماعي وموظفي دعم العمليات بتحديد الأطفال العاملين في المراكز وحولها. كما هو متوقع ، كان جميع الأطفال الذين تم تحديدهم على أنهم يعملون خارج مراكز التوزيع من الأولاد. بعد تحديد الهوية ، أقام المستشارون من فرق الصحة العقلية المجتمعية اتصالات مع أسر الأطفال للحصول على الموافقة والتخطيط لعقد اجتماع.</a:t>
            </a:r>
          </a:p>
          <a:p>
            <a:pPr marL="0" lvl="0" indent="0" algn="r" rtl="1">
              <a:spcBef>
                <a:spcPts val="0"/>
              </a:spcBef>
              <a:spcAft>
                <a:spcPts val="0"/>
              </a:spcAft>
              <a:buNone/>
            </a:pPr>
            <a:r>
              <a:rPr lang="ar-JO" dirty="0" smtClean="0"/>
              <a:t>بدأت إدارة الحالة لكل طفل تم تحديده. وشمل عدد الحالات 138 طفلاً من 103 عائلات ، حيث كان العديد من الأطفال من نفس العائلات. تم تعيين ما مجموعه 16 من الأخصائيين الاجتماعيين وإعطاء من ست إلى سبع حالات لكل منهم. نظرت التدخلات في الاحتياجات والإمكانات داخل كل عائلة ، والتي كانت أساسية في الاستجابة الفعالة لغالبية الحالات. تم إجراء الرصد من خلال تحليل بيانات إدارة الحالة ومن خلال الرصد المنتظم للمشروع وإدارته ومتابعته.</a:t>
            </a:r>
          </a:p>
          <a:p>
            <a:pPr marL="0" lvl="0" indent="0" algn="r" rtl="1">
              <a:spcBef>
                <a:spcPts val="0"/>
              </a:spcBef>
              <a:spcAft>
                <a:spcPts val="0"/>
              </a:spcAft>
              <a:buNone/>
            </a:pPr>
            <a:endParaRPr lang="ar-JO" dirty="0" smtClean="0"/>
          </a:p>
          <a:p>
            <a:pPr marL="0" lvl="0" indent="0" algn="r" rtl="1">
              <a:spcBef>
                <a:spcPts val="0"/>
              </a:spcBef>
              <a:spcAft>
                <a:spcPts val="0"/>
              </a:spcAft>
              <a:buNone/>
            </a:pPr>
            <a:r>
              <a:rPr lang="ar-JO" dirty="0" smtClean="0"/>
              <a:t>يعد المشروع مثالاً على نهج متكامل متعدد القطاعات لعمل الأطفال في السياق الإنساني ، والذي كان فعالاً في معالجة قضية عمل الأطفال الراسخة والمعقدة والحساسة. أتاح التعاون الفعال التخطيط والتنفيذ والتعلم متعدد التخصصات.</a:t>
            </a:r>
            <a:endParaRPr dirty="0"/>
          </a:p>
        </p:txBody>
      </p:sp>
      <p:sp>
        <p:nvSpPr>
          <p:cNvPr id="420" name="Google Shape;420;p17: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17</a:t>
            </a:fld>
            <a:endParaRPr/>
          </a:p>
        </p:txBody>
      </p:sp>
    </p:spTree>
    <p:extLst>
      <p:ext uri="{BB962C8B-B14F-4D97-AF65-F5344CB8AC3E}">
        <p14:creationId xmlns:p14="http://schemas.microsoft.com/office/powerpoint/2010/main" val="280334738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6"/>
        <p:cNvGrpSpPr/>
        <p:nvPr/>
      </p:nvGrpSpPr>
      <p:grpSpPr>
        <a:xfrm>
          <a:off x="0" y="0"/>
          <a:ext cx="0" cy="0"/>
          <a:chOff x="0" y="0"/>
          <a:chExt cx="0" cy="0"/>
        </a:xfrm>
      </p:grpSpPr>
      <p:sp>
        <p:nvSpPr>
          <p:cNvPr id="427" name="Google Shape;427;p1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28" name="Google Shape;428;p1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171450" lvl="0" indent="-95250" algn="l" rtl="0">
              <a:spcBef>
                <a:spcPts val="0"/>
              </a:spcBef>
              <a:spcAft>
                <a:spcPts val="0"/>
              </a:spcAft>
              <a:buClr>
                <a:schemeClr val="dk1"/>
              </a:buClr>
              <a:buSzPts val="1200"/>
              <a:buFont typeface="Calibri"/>
              <a:buNone/>
            </a:pPr>
            <a:r>
              <a:rPr lang="en-GB" dirty="0"/>
              <a:t>https://alliancecpha.org/en/system/tdf/library/attachments/case_study_11_sop_jordan.pdf?file=1&amp;type=node&amp;id=41778</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a:p>
            <a:pPr marL="0" lvl="0" indent="0" algn="r" rtl="1">
              <a:spcBef>
                <a:spcPts val="0"/>
              </a:spcBef>
              <a:spcAft>
                <a:spcPts val="0"/>
              </a:spcAft>
              <a:buNone/>
            </a:pPr>
            <a:r>
              <a:rPr lang="ar-JO" dirty="0" smtClean="0"/>
              <a:t>تصف دراسة الحالة هذه إجراء تشغيل قياسي</a:t>
            </a:r>
            <a:r>
              <a:rPr lang="en-GB" dirty="0" smtClean="0"/>
              <a:t> </a:t>
            </a:r>
            <a:r>
              <a:rPr lang="ar-JO" dirty="0" smtClean="0"/>
              <a:t>تم تطويره في الأردن لمنع عمل الأطفال وتحديد الأطفال المعرضين للخطر أثناء التوزيعات. عند مدخل كل موقع توزيع ، تم تركيب كشك للأطفال حيث تم فحص الأطفال الذين يدخلون الموقع. تم تسجيل الأطفال الذين وصلوا بمفردهم لجمع مواد الإغاثة نيابة عن عائلاتهم أو نيابة عن عائلات أخرى و تم مقابلتهم لتحديد جنسهم وعمرهم وأسباب جمع مواد الإغاثة والوضع الأسري وضعفهم و عن وجود أشخاص آخرين فوق سن 16 عامًا في أسرهم الذين يمكنهم جمع التوزيعات. تم وضع مخطط الجامعين البديلين لضمان أن الأسر التي ليس لديها أي شخص فوق سن 16 عامًا لجمع العناصر شخصيًا لا يزال بإمكانها تلقي التوزيعات. ولزيادة الوعي حول إجراءات التشغيل الموحدة ، تم توعية المجتمع من قبل جميع العائلات قبل جميع عمليات التوزيع حول جمع مواد الإغاثة والأهلية والإجراءات.</a:t>
            </a:r>
          </a:p>
          <a:p>
            <a:pPr marL="0" lvl="0" indent="0" algn="r" rtl="1">
              <a:spcBef>
                <a:spcPts val="0"/>
              </a:spcBef>
              <a:spcAft>
                <a:spcPts val="0"/>
              </a:spcAft>
              <a:buNone/>
            </a:pPr>
            <a:r>
              <a:rPr lang="ar-JO" dirty="0" smtClean="0"/>
              <a:t>تم استخدام رصد ما بعد التوزيع</a:t>
            </a:r>
            <a:r>
              <a:rPr lang="ar-JO" baseline="0" dirty="0" smtClean="0"/>
              <a:t> </a:t>
            </a:r>
            <a:r>
              <a:rPr lang="ar-JO" dirty="0" smtClean="0"/>
              <a:t>عبر الهاتف للتأكد من أن جميع الأسر الضعيفة قد تلقت مواد الإغاثة الخاصة بهم ولجمع التغذية الراجعة حول العملية.</a:t>
            </a:r>
            <a:endParaRPr dirty="0"/>
          </a:p>
        </p:txBody>
      </p:sp>
      <p:sp>
        <p:nvSpPr>
          <p:cNvPr id="429" name="Google Shape;429;p18: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18</a:t>
            </a:fld>
            <a:endParaRPr/>
          </a:p>
        </p:txBody>
      </p:sp>
    </p:spTree>
    <p:extLst>
      <p:ext uri="{BB962C8B-B14F-4D97-AF65-F5344CB8AC3E}">
        <p14:creationId xmlns:p14="http://schemas.microsoft.com/office/powerpoint/2010/main" val="128229771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5"/>
        <p:cNvGrpSpPr/>
        <p:nvPr/>
      </p:nvGrpSpPr>
      <p:grpSpPr>
        <a:xfrm>
          <a:off x="0" y="0"/>
          <a:ext cx="0" cy="0"/>
          <a:chOff x="0" y="0"/>
          <a:chExt cx="0" cy="0"/>
        </a:xfrm>
      </p:grpSpPr>
      <p:sp>
        <p:nvSpPr>
          <p:cNvPr id="436" name="Google Shape;436;p1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37" name="Google Shape;437;p1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171450" lvl="0" indent="-171450" algn="r" rtl="1">
              <a:spcBef>
                <a:spcPts val="0"/>
              </a:spcBef>
              <a:spcAft>
                <a:spcPts val="0"/>
              </a:spcAft>
              <a:buClr>
                <a:schemeClr val="dk1"/>
              </a:buClr>
              <a:buSzPts val="1200"/>
              <a:buFont typeface="Arial"/>
              <a:buChar char="•"/>
            </a:pPr>
            <a:r>
              <a:rPr lang="ar-JO" dirty="0" smtClean="0"/>
              <a:t>عندما تفوق عوامل الخطر عوامل الحماية الحالية ، يمكن للأطفال الانتقال بسرعة من التواجد في المدرسة أو العمل المقبول ، إلى عمل الأطفال، أو أسوأ أشكال عمل الأطفال. هناك أيضًا عوامل حماية مهمة تبني المرونة وتساعد على حماية الأطفال من عمل الأطفال.</a:t>
            </a:r>
            <a:endParaRPr dirty="0"/>
          </a:p>
          <a:p>
            <a:pPr marL="171450" lvl="0" indent="-171450" algn="r" rtl="1">
              <a:spcBef>
                <a:spcPts val="0"/>
              </a:spcBef>
              <a:spcAft>
                <a:spcPts val="0"/>
              </a:spcAft>
              <a:buClr>
                <a:schemeClr val="dk1"/>
              </a:buClr>
              <a:buSzPts val="1200"/>
              <a:buFont typeface="Arial"/>
              <a:buChar char="•"/>
            </a:pPr>
            <a:r>
              <a:rPr lang="ar-JO" dirty="0" smtClean="0"/>
              <a:t>يتحمل جميع العاملين في المجال الإنساني ، بغض النظر عن الولاية أو القدرات ، مسؤولية منع عمل الأطفال المرتبط بالعمل الإنساني. يمكن لمعظم الفاعلين في مجال</a:t>
            </a:r>
            <a:r>
              <a:rPr lang="ar-JO" baseline="0" dirty="0" smtClean="0"/>
              <a:t> العمل</a:t>
            </a:r>
            <a:r>
              <a:rPr lang="ar-JO" dirty="0" smtClean="0"/>
              <a:t> الإنساني أن يلعبوا دورًا في منع عمل الأطفال من خلال عملهم. في حين أن الآخرين الذين لديهم التجربة أو الخبرة المطلوبة والقدرة والتفويض، قد يكونون قادرين على الاستجابة وسحب الأطفال من عمل الأطفال وأسوأ أشكاله.</a:t>
            </a:r>
            <a:endParaRPr dirty="0"/>
          </a:p>
          <a:p>
            <a:pPr marL="171450" lvl="0" indent="-171450" algn="r" rtl="1">
              <a:spcBef>
                <a:spcPts val="0"/>
              </a:spcBef>
              <a:spcAft>
                <a:spcPts val="0"/>
              </a:spcAft>
              <a:buClr>
                <a:schemeClr val="dk1"/>
              </a:buClr>
              <a:buSzPts val="1200"/>
              <a:buFont typeface="Arial"/>
              <a:buChar char="•"/>
            </a:pPr>
            <a:r>
              <a:rPr lang="ar-JO" dirty="0" smtClean="0"/>
              <a:t>يجب أن يطور الإطار البرنامجي إجراءات شاملة ومتكاملة للمنع والاستجابة لتعزيز الأنظمة وحماية الأطفال من عمل الأطفال عبر قطاعات متعددة ومستويات مختلفة من النموذج الاجتماعي والاقتصادي.</a:t>
            </a:r>
            <a:endParaRPr dirty="0"/>
          </a:p>
          <a:p>
            <a:pPr marL="171450" lvl="0" indent="-171450" algn="r" rtl="1">
              <a:spcBef>
                <a:spcPts val="0"/>
              </a:spcBef>
              <a:spcAft>
                <a:spcPts val="0"/>
              </a:spcAft>
              <a:buClr>
                <a:schemeClr val="dk1"/>
              </a:buClr>
              <a:buSzPts val="1200"/>
              <a:buFont typeface="Arial"/>
              <a:buChar char="•"/>
            </a:pPr>
            <a:r>
              <a:rPr lang="ar-JO" dirty="0" smtClean="0"/>
              <a:t>عندما </a:t>
            </a:r>
            <a:r>
              <a:rPr lang="ar-JO" smtClean="0"/>
              <a:t>يكون الوقت </a:t>
            </a:r>
            <a:r>
              <a:rPr lang="ar-JO" dirty="0" smtClean="0"/>
              <a:t>والموارد محدودًا ، يجب اتخاذ تدابير وقائية عملية لمنع أسوأ أشكال عمل الأطفال والأشكال الخطيرة الأخرى من عمل الأطفال التي تظهر أو تزداد سوءًا كنتيجة </a:t>
            </a:r>
            <a:r>
              <a:rPr lang="ar-JO" smtClean="0"/>
              <a:t>مباشرة للأزمات</a:t>
            </a:r>
            <a:r>
              <a:rPr lang="ar-JO" baseline="0" smtClean="0"/>
              <a:t> </a:t>
            </a:r>
            <a:r>
              <a:rPr lang="ar-JO" smtClean="0"/>
              <a:t>الإنسانية</a:t>
            </a:r>
            <a:r>
              <a:rPr lang="ar-JO" dirty="0" smtClean="0"/>
              <a:t>.</a:t>
            </a:r>
            <a:endParaRPr dirty="0"/>
          </a:p>
          <a:p>
            <a:pPr marL="171450" lvl="0" indent="-95250" algn="l" rtl="0">
              <a:spcBef>
                <a:spcPts val="0"/>
              </a:spcBef>
              <a:spcAft>
                <a:spcPts val="0"/>
              </a:spcAft>
              <a:buClr>
                <a:schemeClr val="dk1"/>
              </a:buClr>
              <a:buSzPts val="1200"/>
              <a:buFont typeface="Arial"/>
              <a:buNone/>
            </a:pPr>
            <a:endParaRPr dirty="0"/>
          </a:p>
        </p:txBody>
      </p:sp>
      <p:sp>
        <p:nvSpPr>
          <p:cNvPr id="438" name="Google Shape;438;p1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19</a:t>
            </a:fld>
            <a:endParaRPr/>
          </a:p>
        </p:txBody>
      </p:sp>
    </p:spTree>
    <p:extLst>
      <p:ext uri="{BB962C8B-B14F-4D97-AF65-F5344CB8AC3E}">
        <p14:creationId xmlns:p14="http://schemas.microsoft.com/office/powerpoint/2010/main" val="170355380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5"/>
        <p:cNvGrpSpPr/>
        <p:nvPr/>
      </p:nvGrpSpPr>
      <p:grpSpPr>
        <a:xfrm>
          <a:off x="0" y="0"/>
          <a:ext cx="0" cy="0"/>
          <a:chOff x="0" y="0"/>
          <a:chExt cx="0" cy="0"/>
        </a:xfrm>
      </p:grpSpPr>
      <p:sp>
        <p:nvSpPr>
          <p:cNvPr id="236" name="Google Shape;236;p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37" name="Google Shape;237;p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38" name="Google Shape;238;p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2</a:t>
            </a:fld>
            <a:endParaRPr/>
          </a:p>
        </p:txBody>
      </p:sp>
    </p:spTree>
    <p:extLst>
      <p:ext uri="{BB962C8B-B14F-4D97-AF65-F5344CB8AC3E}">
        <p14:creationId xmlns:p14="http://schemas.microsoft.com/office/powerpoint/2010/main" val="231279851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2"/>
        <p:cNvGrpSpPr/>
        <p:nvPr/>
      </p:nvGrpSpPr>
      <p:grpSpPr>
        <a:xfrm>
          <a:off x="0" y="0"/>
          <a:ext cx="0" cy="0"/>
          <a:chOff x="0" y="0"/>
          <a:chExt cx="0" cy="0"/>
        </a:xfrm>
      </p:grpSpPr>
      <p:sp>
        <p:nvSpPr>
          <p:cNvPr id="243" name="Google Shape;243;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44" name="Google Shape;244;p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1200"/>
              <a:buFont typeface="Calibri"/>
              <a:buNone/>
            </a:pPr>
            <a:endParaRPr sz="1200"/>
          </a:p>
        </p:txBody>
      </p:sp>
      <p:sp>
        <p:nvSpPr>
          <p:cNvPr id="245" name="Google Shape;245;p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3</a:t>
            </a:fld>
            <a:endParaRPr/>
          </a:p>
        </p:txBody>
      </p:sp>
    </p:spTree>
    <p:extLst>
      <p:ext uri="{BB962C8B-B14F-4D97-AF65-F5344CB8AC3E}">
        <p14:creationId xmlns:p14="http://schemas.microsoft.com/office/powerpoint/2010/main" val="128920907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0"/>
        <p:cNvGrpSpPr/>
        <p:nvPr/>
      </p:nvGrpSpPr>
      <p:grpSpPr>
        <a:xfrm>
          <a:off x="0" y="0"/>
          <a:ext cx="0" cy="0"/>
          <a:chOff x="0" y="0"/>
          <a:chExt cx="0" cy="0"/>
        </a:xfrm>
      </p:grpSpPr>
      <p:sp>
        <p:nvSpPr>
          <p:cNvPr id="251" name="Google Shape;251;p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52" name="Google Shape;252;p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r" rtl="1">
              <a:lnSpc>
                <a:spcPct val="100000"/>
              </a:lnSpc>
              <a:spcBef>
                <a:spcPts val="0"/>
              </a:spcBef>
              <a:spcAft>
                <a:spcPts val="0"/>
              </a:spcAft>
              <a:buClr>
                <a:schemeClr val="dk1"/>
              </a:buClr>
              <a:buSzPts val="1200"/>
              <a:buFont typeface="Calibri"/>
              <a:buNone/>
            </a:pPr>
            <a:r>
              <a:rPr lang="ar-JO" sz="1200" dirty="0" smtClean="0">
                <a:solidFill>
                  <a:schemeClr val="dk1"/>
                </a:solidFill>
                <a:latin typeface="Calibri"/>
                <a:ea typeface="Calibri"/>
                <a:cs typeface="Calibri"/>
                <a:sym typeface="Calibri"/>
              </a:rPr>
              <a:t>تزيد عوامل الخطر من قابلية التأثر وبالتالي احتمال انخراط الأطفال في عمل الأطفال و / أو زيادة خطر إلحاق ضرر كبير بالأطفال ، ويمكن أن تساعد عوامل الحماية في الحد من الضعف وبناء المرونة لحماية الأطفال من الانخراط في عمل الأطفال و / أو تساعد في تقليل الآثار السلبية لعمل الأطفال.</a:t>
            </a:r>
            <a:endParaRPr dirty="0"/>
          </a:p>
        </p:txBody>
      </p:sp>
      <p:sp>
        <p:nvSpPr>
          <p:cNvPr id="253" name="Google Shape;253;p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4</a:t>
            </a:fld>
            <a:endParaRPr/>
          </a:p>
        </p:txBody>
      </p:sp>
    </p:spTree>
    <p:extLst>
      <p:ext uri="{BB962C8B-B14F-4D97-AF65-F5344CB8AC3E}">
        <p14:creationId xmlns:p14="http://schemas.microsoft.com/office/powerpoint/2010/main" val="355643316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0"/>
        <p:cNvGrpSpPr/>
        <p:nvPr/>
      </p:nvGrpSpPr>
      <p:grpSpPr>
        <a:xfrm>
          <a:off x="0" y="0"/>
          <a:ext cx="0" cy="0"/>
          <a:chOff x="0" y="0"/>
          <a:chExt cx="0" cy="0"/>
        </a:xfrm>
      </p:grpSpPr>
      <p:sp>
        <p:nvSpPr>
          <p:cNvPr id="261" name="Google Shape;261;p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62" name="Google Shape;262;p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dirty="0"/>
              <a:t>For mid-level practitioners  </a:t>
            </a:r>
            <a:endParaRPr dirty="0"/>
          </a:p>
        </p:txBody>
      </p:sp>
      <p:sp>
        <p:nvSpPr>
          <p:cNvPr id="263" name="Google Shape;263;p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5</a:t>
            </a:fld>
            <a:endParaRPr/>
          </a:p>
        </p:txBody>
      </p:sp>
    </p:spTree>
    <p:extLst>
      <p:ext uri="{BB962C8B-B14F-4D97-AF65-F5344CB8AC3E}">
        <p14:creationId xmlns:p14="http://schemas.microsoft.com/office/powerpoint/2010/main" val="360902524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9"/>
        <p:cNvGrpSpPr/>
        <p:nvPr/>
      </p:nvGrpSpPr>
      <p:grpSpPr>
        <a:xfrm>
          <a:off x="0" y="0"/>
          <a:ext cx="0" cy="0"/>
          <a:chOff x="0" y="0"/>
          <a:chExt cx="0" cy="0"/>
        </a:xfrm>
      </p:grpSpPr>
      <p:sp>
        <p:nvSpPr>
          <p:cNvPr id="270" name="Google Shape;270;p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71" name="Google Shape;271;p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272" name="Google Shape;272;p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6</a:t>
            </a:fld>
            <a:endParaRPr/>
          </a:p>
        </p:txBody>
      </p:sp>
    </p:spTree>
    <p:extLst>
      <p:ext uri="{BB962C8B-B14F-4D97-AF65-F5344CB8AC3E}">
        <p14:creationId xmlns:p14="http://schemas.microsoft.com/office/powerpoint/2010/main" val="406619715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6"/>
        <p:cNvGrpSpPr/>
        <p:nvPr/>
      </p:nvGrpSpPr>
      <p:grpSpPr>
        <a:xfrm>
          <a:off x="0" y="0"/>
          <a:ext cx="0" cy="0"/>
          <a:chOff x="0" y="0"/>
          <a:chExt cx="0" cy="0"/>
        </a:xfrm>
      </p:grpSpPr>
      <p:sp>
        <p:nvSpPr>
          <p:cNvPr id="297" name="Google Shape;297;p7: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98" name="Google Shape;298;p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3145128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1"/>
        <p:cNvGrpSpPr/>
        <p:nvPr/>
      </p:nvGrpSpPr>
      <p:grpSpPr>
        <a:xfrm>
          <a:off x="0" y="0"/>
          <a:ext cx="0" cy="0"/>
          <a:chOff x="0" y="0"/>
          <a:chExt cx="0" cy="0"/>
        </a:xfrm>
      </p:grpSpPr>
      <p:sp>
        <p:nvSpPr>
          <p:cNvPr id="302" name="Google Shape;302;p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03" name="Google Shape;303;p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171450" lvl="0" indent="-171450" algn="r" rtl="1">
              <a:spcBef>
                <a:spcPts val="0"/>
              </a:spcBef>
              <a:spcAft>
                <a:spcPts val="0"/>
              </a:spcAft>
              <a:buClr>
                <a:schemeClr val="dk1"/>
              </a:buClr>
              <a:buSzPts val="1200"/>
              <a:buFont typeface="Arial"/>
              <a:buChar char="•"/>
            </a:pPr>
            <a:r>
              <a:rPr lang="ar-JO" sz="1200" dirty="0" smtClean="0">
                <a:solidFill>
                  <a:schemeClr val="dk1"/>
                </a:solidFill>
                <a:latin typeface="Calibri"/>
                <a:ea typeface="Calibri"/>
                <a:cs typeface="Calibri"/>
                <a:sym typeface="Calibri"/>
              </a:rPr>
              <a:t>غالبًا ما تكون مشتركة بين الوكالات ويجب أن تبنى على تحليل الوضع ، لتقديم الأدلة والتحليل لحجم المشكلة.</a:t>
            </a:r>
            <a:endParaRPr dirty="0"/>
          </a:p>
          <a:p>
            <a:pPr marL="171450" lvl="0" indent="-171450" algn="r" rtl="1">
              <a:spcBef>
                <a:spcPts val="0"/>
              </a:spcBef>
              <a:spcAft>
                <a:spcPts val="0"/>
              </a:spcAft>
              <a:buClr>
                <a:schemeClr val="dk1"/>
              </a:buClr>
              <a:buSzPts val="1200"/>
              <a:buFont typeface="Arial"/>
              <a:buChar char="•"/>
            </a:pPr>
            <a:r>
              <a:rPr lang="ar-JO" dirty="0" smtClean="0"/>
              <a:t>ينبغي أن تعكس الاستجابة لعمل الأطفال المخاوف المحددة ذات الأولوية المتعلقة بعمل الأطفال و التي تم تحديدها من خلال تحليل الوضع ، وتحديد نطاق وشدة وإلحاح أنواع وأشكال مختلفة من عمل الأطفال ، ويمكن أن تساعد في توفير جدول زمني مناسب للعمل اعتمادًا على مدة أو مرحلة حالة الطوارئ ، والتي يتم دعمها من قبل القطاعات والوكالات ذات الصلة من خلال تنسيق الاستجابات متعددة الجهات الفاعلة ومتعددة القطاعات لتلبية الاحتياجات الملحة للأطفال والأسر المعرضين للخطر.</a:t>
            </a:r>
            <a:endParaRPr dirty="0"/>
          </a:p>
          <a:p>
            <a:pPr marL="171450" lvl="0" indent="-171450" algn="r" rtl="1">
              <a:spcBef>
                <a:spcPts val="0"/>
              </a:spcBef>
              <a:spcAft>
                <a:spcPts val="0"/>
              </a:spcAft>
              <a:buClr>
                <a:schemeClr val="dk1"/>
              </a:buClr>
              <a:buSzPts val="1200"/>
              <a:buFont typeface="Arial"/>
              <a:buChar char="•"/>
            </a:pPr>
            <a:r>
              <a:rPr lang="ar-JO" dirty="0" smtClean="0"/>
              <a:t>بالإضافة إلى تحديد ما إذا كان عمل الأطفال هو</a:t>
            </a:r>
            <a:r>
              <a:rPr lang="ar-JO" baseline="0" dirty="0" smtClean="0"/>
              <a:t> </a:t>
            </a:r>
            <a:r>
              <a:rPr lang="ar-JO" dirty="0" smtClean="0"/>
              <a:t>أحد الاهتمامات ذات الأولوية التي يجب تضمينها في خطط الاستجابة الإنسانية والاستراتيجيات الخاصة بالقطاع ، يمكن أن يساعد تخطيط الاستجابة في تحديد الدور والإجراءات التي قد يتخذها الجهات الفاعلة في المجال الإنساني في منع عمل الأطفال والاستجابة له.</a:t>
            </a:r>
            <a:endParaRPr dirty="0"/>
          </a:p>
          <a:p>
            <a:pPr marL="171450" lvl="0" indent="-171450" algn="r" rtl="1">
              <a:spcBef>
                <a:spcPts val="0"/>
              </a:spcBef>
              <a:spcAft>
                <a:spcPts val="0"/>
              </a:spcAft>
              <a:buClr>
                <a:schemeClr val="dk1"/>
              </a:buClr>
              <a:buSzPts val="1200"/>
              <a:buFont typeface="Arial"/>
              <a:buChar char="•"/>
            </a:pPr>
            <a:r>
              <a:rPr lang="ar-JO" dirty="0" smtClean="0"/>
              <a:t>عندما يفكر الجهات الفاعلة في المجال الإنساني في الدور الذي تضطلع به ، فإنها قد تكون قادرة على القيام به في مجال منع عمل الأطفال أو الاستجابة له ، يمكننا أن نرى في الشريحة الموجودة،</a:t>
            </a:r>
            <a:r>
              <a:rPr lang="ar-JO" baseline="0" dirty="0" smtClean="0"/>
              <a:t> على</a:t>
            </a:r>
            <a:r>
              <a:rPr lang="ar-JO" dirty="0" smtClean="0"/>
              <a:t> الزاوية اليمنى نحو الأسفل أننا نقوم بتعميمها في ثلاث مجموعات.</a:t>
            </a:r>
            <a:endParaRPr dirty="0"/>
          </a:p>
          <a:p>
            <a:pPr marL="171450" lvl="0" indent="-171450" algn="r" rtl="1">
              <a:spcBef>
                <a:spcPts val="0"/>
              </a:spcBef>
              <a:spcAft>
                <a:spcPts val="0"/>
              </a:spcAft>
              <a:buClr>
                <a:schemeClr val="dk1"/>
              </a:buClr>
              <a:buSzPts val="1200"/>
              <a:buFont typeface="Arial"/>
              <a:buChar char="•"/>
            </a:pPr>
            <a:r>
              <a:rPr lang="ar-JO" dirty="0" smtClean="0"/>
              <a:t>اشرح أن جميع العاملين في المجال الإنساني ، بغض النظر عن ولايتهم وقدرتهم ، فهم يتحملون مسؤولية عدم إحداث (المزيد) من الضرر للأطفال العاملين في حالات الأزمات ، حيث يمكن أن ينطوي العمل الإنساني على عوامل خطر ويزيد أو يفاقم دون قصد مستويات عمل</a:t>
            </a:r>
            <a:r>
              <a:rPr lang="ar-JO" baseline="0" dirty="0" smtClean="0"/>
              <a:t> </a:t>
            </a:r>
            <a:r>
              <a:rPr lang="ar-JO" dirty="0" smtClean="0"/>
              <a:t>الأطفال. يمكن لمعظم الجهات الفاعلة في المجال الإنساني  أن تلعب دورًا في منع عمل الأطفال من خلال عملهم، مثل تعميم رسائل عمل الأطفال من خلال برامجهم ، أو دعم وصول العائلات المعرضة للخطر إلى الاحتياجات الأساسية أو التعليم أو سبل العيش. في حين أن الآخرين الذين لديهم التجربة أو الخبرة المطلوبة و القدرة والتفويض؛ فإنهم قد يكونون قادرين على الاستجابة وسحب الأطفال من عمل الأطفال وأسوأ أشكاله على سبيل المثال من خلال دعم إدارة الحالات الفردية.</a:t>
            </a:r>
            <a:endParaRPr b="1" dirty="0"/>
          </a:p>
        </p:txBody>
      </p:sp>
      <p:sp>
        <p:nvSpPr>
          <p:cNvPr id="304" name="Google Shape;304;p8: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8</a:t>
            </a:fld>
            <a:endParaRPr/>
          </a:p>
        </p:txBody>
      </p:sp>
    </p:spTree>
    <p:extLst>
      <p:ext uri="{BB962C8B-B14F-4D97-AF65-F5344CB8AC3E}">
        <p14:creationId xmlns:p14="http://schemas.microsoft.com/office/powerpoint/2010/main" val="324305187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0"/>
        <p:cNvGrpSpPr/>
        <p:nvPr/>
      </p:nvGrpSpPr>
      <p:grpSpPr>
        <a:xfrm>
          <a:off x="0" y="0"/>
          <a:ext cx="0" cy="0"/>
          <a:chOff x="0" y="0"/>
          <a:chExt cx="0" cy="0"/>
        </a:xfrm>
      </p:grpSpPr>
      <p:sp>
        <p:nvSpPr>
          <p:cNvPr id="331" name="Google Shape;331;p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32" name="Google Shape;332;p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333" name="Google Shape;333;p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9</a:t>
            </a:fld>
            <a:endParaRPr/>
          </a:p>
        </p:txBody>
      </p:sp>
    </p:spTree>
    <p:extLst>
      <p:ext uri="{BB962C8B-B14F-4D97-AF65-F5344CB8AC3E}">
        <p14:creationId xmlns:p14="http://schemas.microsoft.com/office/powerpoint/2010/main" val="548628141"/>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p:cSld name="Title Slide">
    <p:spTree>
      <p:nvGrpSpPr>
        <p:cNvPr id="1" name="Shape 12"/>
        <p:cNvGrpSpPr/>
        <p:nvPr/>
      </p:nvGrpSpPr>
      <p:grpSpPr>
        <a:xfrm>
          <a:off x="0" y="0"/>
          <a:ext cx="0" cy="0"/>
          <a:chOff x="0" y="0"/>
          <a:chExt cx="0" cy="0"/>
        </a:xfrm>
      </p:grpSpPr>
      <p:sp>
        <p:nvSpPr>
          <p:cNvPr id="13" name="Google Shape;13;p21"/>
          <p:cNvSpPr txBox="1">
            <a:spLocks noGrp="1"/>
          </p:cNvSpPr>
          <p:nvPr>
            <p:ph type="title"/>
          </p:nvPr>
        </p:nvSpPr>
        <p:spPr>
          <a:xfrm>
            <a:off x="6712238" y="4570639"/>
            <a:ext cx="4889212"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rgbClr val="405E79"/>
              </a:buClr>
              <a:buSzPts val="4000"/>
              <a:buFont typeface="Helvetica Neue"/>
              <a:buNone/>
              <a:defRPr sz="4000" b="1">
                <a:solidFill>
                  <a:srgbClr val="405E79"/>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pic>
        <p:nvPicPr>
          <p:cNvPr id="14" name="Google Shape;14;p21"/>
          <p:cNvPicPr preferRelativeResize="0"/>
          <p:nvPr/>
        </p:nvPicPr>
        <p:blipFill rotWithShape="1">
          <a:blip r:embed="rId2">
            <a:alphaModFix/>
          </a:blip>
          <a:srcRect l="30622" t="-2" r="34584"/>
          <a:stretch/>
        </p:blipFill>
        <p:spPr>
          <a:xfrm>
            <a:off x="0" y="14990"/>
            <a:ext cx="4242216" cy="6858000"/>
          </a:xfrm>
          <a:prstGeom prst="rect">
            <a:avLst/>
          </a:prstGeom>
          <a:noFill/>
          <a:ln>
            <a:noFill/>
          </a:ln>
        </p:spPr>
      </p:pic>
      <p:cxnSp>
        <p:nvCxnSpPr>
          <p:cNvPr id="15" name="Google Shape;15;p21"/>
          <p:cNvCxnSpPr/>
          <p:nvPr/>
        </p:nvCxnSpPr>
        <p:spPr>
          <a:xfrm>
            <a:off x="4737140" y="6016980"/>
            <a:ext cx="7454860" cy="0"/>
          </a:xfrm>
          <a:prstGeom prst="straightConnector1">
            <a:avLst/>
          </a:prstGeom>
          <a:noFill/>
          <a:ln w="9525" cap="flat" cmpd="sng">
            <a:solidFill>
              <a:srgbClr val="405E79"/>
            </a:solidFill>
            <a:prstDash val="solid"/>
            <a:miter lim="800000"/>
            <a:headEnd type="none" w="sm" len="sm"/>
            <a:tailEnd type="none" w="sm" len="sm"/>
          </a:ln>
        </p:spPr>
      </p:cxnSp>
      <p:pic>
        <p:nvPicPr>
          <p:cNvPr id="16" name="Google Shape;16;p21"/>
          <p:cNvPicPr preferRelativeResize="0"/>
          <p:nvPr/>
        </p:nvPicPr>
        <p:blipFill rotWithShape="1">
          <a:blip r:embed="rId3">
            <a:alphaModFix/>
          </a:blip>
          <a:srcRect/>
          <a:stretch/>
        </p:blipFill>
        <p:spPr>
          <a:xfrm>
            <a:off x="4603790" y="3746756"/>
            <a:ext cx="1956048" cy="2028668"/>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Split - Purple">
  <p:cSld name="Split - Purple">
    <p:spTree>
      <p:nvGrpSpPr>
        <p:cNvPr id="1" name="Shape 79"/>
        <p:cNvGrpSpPr/>
        <p:nvPr/>
      </p:nvGrpSpPr>
      <p:grpSpPr>
        <a:xfrm>
          <a:off x="0" y="0"/>
          <a:ext cx="0" cy="0"/>
          <a:chOff x="0" y="0"/>
          <a:chExt cx="0" cy="0"/>
        </a:xfrm>
      </p:grpSpPr>
      <p:sp>
        <p:nvSpPr>
          <p:cNvPr id="80" name="Google Shape;80;p30"/>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81" name="Google Shape;81;p30"/>
          <p:cNvSpPr/>
          <p:nvPr/>
        </p:nvSpPr>
        <p:spPr>
          <a:xfrm>
            <a:off x="0" y="0"/>
            <a:ext cx="3572540" cy="6858000"/>
          </a:xfrm>
          <a:prstGeom prst="rect">
            <a:avLst/>
          </a:prstGeom>
          <a:solidFill>
            <a:srgbClr val="97467D"/>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016794"/>
              </a:solidFill>
              <a:latin typeface="Calibri"/>
              <a:ea typeface="Calibri"/>
              <a:cs typeface="Calibri"/>
              <a:sym typeface="Calibri"/>
            </a:endParaRPr>
          </a:p>
        </p:txBody>
      </p:sp>
      <p:pic>
        <p:nvPicPr>
          <p:cNvPr id="82" name="Google Shape;82;p30"/>
          <p:cNvPicPr preferRelativeResize="0"/>
          <p:nvPr/>
        </p:nvPicPr>
        <p:blipFill rotWithShape="1">
          <a:blip r:embed="rId2">
            <a:alphaModFix amt="20000"/>
          </a:blip>
          <a:srcRect l="4826" t="9031" r="39371" b="9030"/>
          <a:stretch/>
        </p:blipFill>
        <p:spPr>
          <a:xfrm>
            <a:off x="0" y="0"/>
            <a:ext cx="3572540" cy="6858000"/>
          </a:xfrm>
          <a:prstGeom prst="rect">
            <a:avLst/>
          </a:prstGeom>
          <a:noFill/>
          <a:ln>
            <a:noFill/>
          </a:ln>
        </p:spPr>
      </p:pic>
      <p:sp>
        <p:nvSpPr>
          <p:cNvPr id="83" name="Google Shape;83;p30"/>
          <p:cNvSpPr txBox="1">
            <a:spLocks noGrp="1"/>
          </p:cNvSpPr>
          <p:nvPr>
            <p:ph type="body" idx="1"/>
          </p:nvPr>
        </p:nvSpPr>
        <p:spPr>
          <a:xfrm>
            <a:off x="4100513" y="528638"/>
            <a:ext cx="7300912" cy="127158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026794"/>
              </a:buClr>
              <a:buSzPts val="3200"/>
              <a:buNone/>
              <a:defRPr sz="3200" b="1">
                <a:solidFill>
                  <a:srgbClr val="026794"/>
                </a:solidFill>
              </a:defRPr>
            </a:lvl1pPr>
            <a:lvl2pPr marL="914400" lvl="1" indent="-228600" algn="l">
              <a:lnSpc>
                <a:spcPct val="90000"/>
              </a:lnSpc>
              <a:spcBef>
                <a:spcPts val="500"/>
              </a:spcBef>
              <a:spcAft>
                <a:spcPts val="0"/>
              </a:spcAft>
              <a:buClr>
                <a:schemeClr val="dk1"/>
              </a:buClr>
              <a:buSzPts val="2400"/>
              <a:buNone/>
              <a:defRPr/>
            </a:lvl2pPr>
            <a:lvl3pPr marL="1371600" lvl="2" indent="-228600" algn="l">
              <a:lnSpc>
                <a:spcPct val="90000"/>
              </a:lnSpc>
              <a:spcBef>
                <a:spcPts val="500"/>
              </a:spcBef>
              <a:spcAft>
                <a:spcPts val="0"/>
              </a:spcAft>
              <a:buClr>
                <a:schemeClr val="dk1"/>
              </a:buClr>
              <a:buSzPts val="2000"/>
              <a:buNone/>
              <a:defRPr/>
            </a:lvl3pPr>
            <a:lvl4pPr marL="1828800" lvl="3" indent="-228600" algn="l">
              <a:lnSpc>
                <a:spcPct val="90000"/>
              </a:lnSpc>
              <a:spcBef>
                <a:spcPts val="500"/>
              </a:spcBef>
              <a:spcAft>
                <a:spcPts val="0"/>
              </a:spcAft>
              <a:buClr>
                <a:schemeClr val="dk1"/>
              </a:buClr>
              <a:buSzPts val="1800"/>
              <a:buNone/>
              <a:defRPr/>
            </a:lvl4pPr>
            <a:lvl5pPr marL="2286000" lvl="4" indent="-228600" algn="l">
              <a:lnSpc>
                <a:spcPct val="90000"/>
              </a:lnSpc>
              <a:spcBef>
                <a:spcPts val="500"/>
              </a:spcBef>
              <a:spcAft>
                <a:spcPts val="0"/>
              </a:spcAft>
              <a:buClr>
                <a:schemeClr val="dk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84" name="Google Shape;84;p30"/>
          <p:cNvSpPr txBox="1">
            <a:spLocks noGrp="1"/>
          </p:cNvSpPr>
          <p:nvPr>
            <p:ph type="body" idx="2"/>
          </p:nvPr>
        </p:nvSpPr>
        <p:spPr>
          <a:xfrm>
            <a:off x="4100513" y="2400300"/>
            <a:ext cx="7300912" cy="2128838"/>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1"/>
              </a:buClr>
              <a:buSzPts val="2800"/>
              <a:buChar char="•"/>
              <a:defRPr>
                <a:solidFill>
                  <a:schemeClr val="dk1"/>
                </a:solidFill>
              </a:defRPr>
            </a:lvl1pPr>
            <a:lvl2pPr marL="914400" lvl="1" indent="-381000" algn="l">
              <a:lnSpc>
                <a:spcPct val="90000"/>
              </a:lnSpc>
              <a:spcBef>
                <a:spcPts val="500"/>
              </a:spcBef>
              <a:spcAft>
                <a:spcPts val="0"/>
              </a:spcAft>
              <a:buClr>
                <a:schemeClr val="accent1"/>
              </a:buClr>
              <a:buSzPts val="2400"/>
              <a:buChar char="•"/>
              <a:defRPr>
                <a:solidFill>
                  <a:schemeClr val="dk1"/>
                </a:solidFill>
              </a:defRPr>
            </a:lvl2pPr>
            <a:lvl3pPr marL="1371600" lvl="2" indent="-355600" algn="l">
              <a:lnSpc>
                <a:spcPct val="90000"/>
              </a:lnSpc>
              <a:spcBef>
                <a:spcPts val="500"/>
              </a:spcBef>
              <a:spcAft>
                <a:spcPts val="0"/>
              </a:spcAft>
              <a:buClr>
                <a:schemeClr val="accent1"/>
              </a:buClr>
              <a:buSzPts val="2000"/>
              <a:buChar char="•"/>
              <a:defRPr>
                <a:solidFill>
                  <a:schemeClr val="dk1"/>
                </a:solidFill>
              </a:defRPr>
            </a:lvl3pPr>
            <a:lvl4pPr marL="1828800" lvl="3" indent="-342900" algn="l">
              <a:lnSpc>
                <a:spcPct val="90000"/>
              </a:lnSpc>
              <a:spcBef>
                <a:spcPts val="500"/>
              </a:spcBef>
              <a:spcAft>
                <a:spcPts val="0"/>
              </a:spcAft>
              <a:buClr>
                <a:schemeClr val="accent1"/>
              </a:buClr>
              <a:buSzPts val="1800"/>
              <a:buChar char="•"/>
              <a:defRPr>
                <a:solidFill>
                  <a:schemeClr val="dk1"/>
                </a:solidFill>
              </a:defRPr>
            </a:lvl4pPr>
            <a:lvl5pPr marL="2286000" lvl="4" indent="-342900" algn="l">
              <a:lnSpc>
                <a:spcPct val="90000"/>
              </a:lnSpc>
              <a:spcBef>
                <a:spcPts val="500"/>
              </a:spcBef>
              <a:spcAft>
                <a:spcPts val="0"/>
              </a:spcAft>
              <a:buClr>
                <a:schemeClr val="accent1"/>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85" name="Google Shape;85;p30"/>
          <p:cNvSpPr txBox="1">
            <a:spLocks noGrp="1"/>
          </p:cNvSpPr>
          <p:nvPr>
            <p:ph type="body" idx="3"/>
          </p:nvPr>
        </p:nvSpPr>
        <p:spPr>
          <a:xfrm>
            <a:off x="284417" y="528638"/>
            <a:ext cx="2970847" cy="479926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lt1"/>
              </a:buClr>
              <a:buSzPts val="3600"/>
              <a:buNone/>
              <a:defRPr sz="3600" b="1">
                <a:solidFill>
                  <a:schemeClr val="lt1"/>
                </a:solidFill>
              </a:defRPr>
            </a:lvl1pPr>
            <a:lvl2pPr marL="914400" lvl="1" indent="-228600" algn="l">
              <a:lnSpc>
                <a:spcPct val="90000"/>
              </a:lnSpc>
              <a:spcBef>
                <a:spcPts val="500"/>
              </a:spcBef>
              <a:spcAft>
                <a:spcPts val="0"/>
              </a:spcAft>
              <a:buClr>
                <a:schemeClr val="dk1"/>
              </a:buClr>
              <a:buSzPts val="2400"/>
              <a:buNone/>
              <a:defRPr/>
            </a:lvl2pPr>
            <a:lvl3pPr marL="1371600" lvl="2" indent="-228600" algn="l">
              <a:lnSpc>
                <a:spcPct val="90000"/>
              </a:lnSpc>
              <a:spcBef>
                <a:spcPts val="500"/>
              </a:spcBef>
              <a:spcAft>
                <a:spcPts val="0"/>
              </a:spcAft>
              <a:buClr>
                <a:schemeClr val="dk1"/>
              </a:buClr>
              <a:buSzPts val="2000"/>
              <a:buNone/>
              <a:defRPr/>
            </a:lvl3pPr>
            <a:lvl4pPr marL="1828800" lvl="3" indent="-228600" algn="l">
              <a:lnSpc>
                <a:spcPct val="90000"/>
              </a:lnSpc>
              <a:spcBef>
                <a:spcPts val="500"/>
              </a:spcBef>
              <a:spcAft>
                <a:spcPts val="0"/>
              </a:spcAft>
              <a:buClr>
                <a:schemeClr val="dk1"/>
              </a:buClr>
              <a:buSzPts val="1800"/>
              <a:buNone/>
              <a:defRPr/>
            </a:lvl4pPr>
            <a:lvl5pPr marL="2286000" lvl="4" indent="-228600" algn="l">
              <a:lnSpc>
                <a:spcPct val="90000"/>
              </a:lnSpc>
              <a:spcBef>
                <a:spcPts val="500"/>
              </a:spcBef>
              <a:spcAft>
                <a:spcPts val="0"/>
              </a:spcAft>
              <a:buClr>
                <a:schemeClr val="dk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Cover - Teal Background">
  <p:cSld name="Cover - Teal Background">
    <p:bg>
      <p:bgPr>
        <a:blipFill>
          <a:blip r:embed="rId2">
            <a:alphaModFix/>
          </a:blip>
          <a:stretch>
            <a:fillRect/>
          </a:stretch>
        </a:blipFill>
        <a:effectLst/>
      </p:bgPr>
    </p:bg>
    <p:spTree>
      <p:nvGrpSpPr>
        <p:cNvPr id="1" name="Shape 86"/>
        <p:cNvGrpSpPr/>
        <p:nvPr/>
      </p:nvGrpSpPr>
      <p:grpSpPr>
        <a:xfrm>
          <a:off x="0" y="0"/>
          <a:ext cx="0" cy="0"/>
          <a:chOff x="0" y="0"/>
          <a:chExt cx="0" cy="0"/>
        </a:xfrm>
      </p:grpSpPr>
      <p:sp>
        <p:nvSpPr>
          <p:cNvPr id="87" name="Google Shape;87;p31"/>
          <p:cNvSpPr/>
          <p:nvPr/>
        </p:nvSpPr>
        <p:spPr>
          <a:xfrm>
            <a:off x="0" y="0"/>
            <a:ext cx="12192000" cy="6858000"/>
          </a:xfrm>
          <a:prstGeom prst="rect">
            <a:avLst/>
          </a:prstGeom>
          <a:solidFill>
            <a:srgbClr val="35B2B4">
              <a:alpha val="77647"/>
            </a:srgb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88" name="Google Shape;88;p31"/>
          <p:cNvSpPr txBox="1">
            <a:spLocks noGrp="1"/>
          </p:cNvSpPr>
          <p:nvPr>
            <p:ph type="body" idx="1"/>
          </p:nvPr>
        </p:nvSpPr>
        <p:spPr>
          <a:xfrm>
            <a:off x="1828007" y="2076693"/>
            <a:ext cx="8535987" cy="627939"/>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chemeClr val="lt1"/>
              </a:buClr>
              <a:buSzPts val="2800"/>
              <a:buNone/>
              <a:defRPr sz="2800" b="1" i="0">
                <a:solidFill>
                  <a:schemeClr val="lt1"/>
                </a:solidFill>
                <a:latin typeface="Helvetica Neue"/>
                <a:ea typeface="Helvetica Neue"/>
                <a:cs typeface="Helvetica Neue"/>
                <a:sym typeface="Helvetica Neue"/>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89" name="Google Shape;89;p31"/>
          <p:cNvSpPr txBox="1">
            <a:spLocks noGrp="1"/>
          </p:cNvSpPr>
          <p:nvPr>
            <p:ph type="body" idx="2"/>
          </p:nvPr>
        </p:nvSpPr>
        <p:spPr>
          <a:xfrm>
            <a:off x="1754188" y="3051922"/>
            <a:ext cx="8683625" cy="1455738"/>
          </a:xfrm>
          <a:prstGeom prst="rect">
            <a:avLst/>
          </a:prstGeom>
          <a:noFill/>
          <a:ln>
            <a:noFill/>
          </a:ln>
        </p:spPr>
        <p:txBody>
          <a:bodyPr spcFirstLastPara="1" wrap="square" lIns="91425" tIns="45700" rIns="91425" bIns="45700" anchor="t" anchorCtr="0">
            <a:noAutofit/>
          </a:bodyPr>
          <a:lstStyle>
            <a:lvl1pPr marL="457200" lvl="0" indent="-228600" algn="ctr">
              <a:lnSpc>
                <a:spcPct val="90000"/>
              </a:lnSpc>
              <a:spcBef>
                <a:spcPts val="1000"/>
              </a:spcBef>
              <a:spcAft>
                <a:spcPts val="0"/>
              </a:spcAft>
              <a:buClr>
                <a:schemeClr val="lt1"/>
              </a:buClr>
              <a:buSzPts val="2800"/>
              <a:buNone/>
              <a:defRPr sz="2800">
                <a:solidFill>
                  <a:schemeClr val="lt1"/>
                </a:solidFill>
                <a:latin typeface="Helvetica Neue"/>
                <a:ea typeface="Helvetica Neue"/>
                <a:cs typeface="Helvetica Neue"/>
                <a:sym typeface="Helvetica Neue"/>
              </a:defRPr>
            </a:lvl1pPr>
            <a:lvl2pPr marL="914400" lvl="1"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2pPr>
            <a:lvl3pPr marL="1371600" lvl="2"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3pPr>
            <a:lvl4pPr marL="1828800" lvl="3"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4pPr>
            <a:lvl5pPr marL="2286000" lvl="4"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90" name="Google Shape;90;p31"/>
          <p:cNvSpPr/>
          <p:nvPr/>
        </p:nvSpPr>
        <p:spPr>
          <a:xfrm>
            <a:off x="5083215" y="2704632"/>
            <a:ext cx="2025570" cy="119131"/>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405E79"/>
              </a:solidFill>
              <a:latin typeface="Calibri"/>
              <a:ea typeface="Calibri"/>
              <a:cs typeface="Calibri"/>
              <a:sym typeface="Calibri"/>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Cover - Green Background">
  <p:cSld name="Cover - Green Background">
    <p:bg>
      <p:bgPr>
        <a:blipFill>
          <a:blip r:embed="rId2">
            <a:alphaModFix/>
          </a:blip>
          <a:stretch>
            <a:fillRect/>
          </a:stretch>
        </a:blipFill>
        <a:effectLst/>
      </p:bgPr>
    </p:bg>
    <p:spTree>
      <p:nvGrpSpPr>
        <p:cNvPr id="1" name="Shape 91"/>
        <p:cNvGrpSpPr/>
        <p:nvPr/>
      </p:nvGrpSpPr>
      <p:grpSpPr>
        <a:xfrm>
          <a:off x="0" y="0"/>
          <a:ext cx="0" cy="0"/>
          <a:chOff x="0" y="0"/>
          <a:chExt cx="0" cy="0"/>
        </a:xfrm>
      </p:grpSpPr>
      <p:sp>
        <p:nvSpPr>
          <p:cNvPr id="92" name="Google Shape;92;p32"/>
          <p:cNvSpPr/>
          <p:nvPr/>
        </p:nvSpPr>
        <p:spPr>
          <a:xfrm>
            <a:off x="0" y="0"/>
            <a:ext cx="12192000" cy="6858000"/>
          </a:xfrm>
          <a:prstGeom prst="rect">
            <a:avLst/>
          </a:prstGeom>
          <a:solidFill>
            <a:srgbClr val="95CD7A">
              <a:alpha val="72941"/>
            </a:srgb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93" name="Google Shape;93;p32"/>
          <p:cNvSpPr txBox="1">
            <a:spLocks noGrp="1"/>
          </p:cNvSpPr>
          <p:nvPr>
            <p:ph type="body" idx="1"/>
          </p:nvPr>
        </p:nvSpPr>
        <p:spPr>
          <a:xfrm>
            <a:off x="1828007" y="2076693"/>
            <a:ext cx="8535987" cy="627939"/>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chemeClr val="lt1"/>
              </a:buClr>
              <a:buSzPts val="2800"/>
              <a:buNone/>
              <a:defRPr sz="2800" b="1" i="0">
                <a:solidFill>
                  <a:schemeClr val="lt1"/>
                </a:solidFill>
                <a:latin typeface="Helvetica Neue"/>
                <a:ea typeface="Helvetica Neue"/>
                <a:cs typeface="Helvetica Neue"/>
                <a:sym typeface="Helvetica Neue"/>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94" name="Google Shape;94;p32"/>
          <p:cNvSpPr txBox="1">
            <a:spLocks noGrp="1"/>
          </p:cNvSpPr>
          <p:nvPr>
            <p:ph type="body" idx="2"/>
          </p:nvPr>
        </p:nvSpPr>
        <p:spPr>
          <a:xfrm>
            <a:off x="1754188" y="3051922"/>
            <a:ext cx="8683625" cy="1455738"/>
          </a:xfrm>
          <a:prstGeom prst="rect">
            <a:avLst/>
          </a:prstGeom>
          <a:noFill/>
          <a:ln>
            <a:noFill/>
          </a:ln>
        </p:spPr>
        <p:txBody>
          <a:bodyPr spcFirstLastPara="1" wrap="square" lIns="91425" tIns="45700" rIns="91425" bIns="45700" anchor="t" anchorCtr="0">
            <a:noAutofit/>
          </a:bodyPr>
          <a:lstStyle>
            <a:lvl1pPr marL="457200" lvl="0" indent="-228600" algn="ctr">
              <a:lnSpc>
                <a:spcPct val="90000"/>
              </a:lnSpc>
              <a:spcBef>
                <a:spcPts val="1000"/>
              </a:spcBef>
              <a:spcAft>
                <a:spcPts val="0"/>
              </a:spcAft>
              <a:buClr>
                <a:schemeClr val="lt1"/>
              </a:buClr>
              <a:buSzPts val="2800"/>
              <a:buNone/>
              <a:defRPr sz="2800">
                <a:solidFill>
                  <a:schemeClr val="lt1"/>
                </a:solidFill>
                <a:latin typeface="Helvetica Neue"/>
                <a:ea typeface="Helvetica Neue"/>
                <a:cs typeface="Helvetica Neue"/>
                <a:sym typeface="Helvetica Neue"/>
              </a:defRPr>
            </a:lvl1pPr>
            <a:lvl2pPr marL="914400" lvl="1"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2pPr>
            <a:lvl3pPr marL="1371600" lvl="2"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3pPr>
            <a:lvl4pPr marL="1828800" lvl="3"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4pPr>
            <a:lvl5pPr marL="2286000" lvl="4"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95" name="Google Shape;95;p32"/>
          <p:cNvSpPr/>
          <p:nvPr/>
        </p:nvSpPr>
        <p:spPr>
          <a:xfrm>
            <a:off x="5083215" y="2704632"/>
            <a:ext cx="2025570" cy="119131"/>
          </a:xfrm>
          <a:prstGeom prst="rect">
            <a:avLst/>
          </a:prstGeom>
          <a:solidFill>
            <a:schemeClr val="accent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405E79"/>
              </a:solidFill>
              <a:latin typeface="Calibri"/>
              <a:ea typeface="Calibri"/>
              <a:cs typeface="Calibri"/>
              <a:sym typeface="Calibri"/>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Split - Teal">
  <p:cSld name="Split - Teal">
    <p:spTree>
      <p:nvGrpSpPr>
        <p:cNvPr id="1" name="Shape 96"/>
        <p:cNvGrpSpPr/>
        <p:nvPr/>
      </p:nvGrpSpPr>
      <p:grpSpPr>
        <a:xfrm>
          <a:off x="0" y="0"/>
          <a:ext cx="0" cy="0"/>
          <a:chOff x="0" y="0"/>
          <a:chExt cx="0" cy="0"/>
        </a:xfrm>
      </p:grpSpPr>
      <p:sp>
        <p:nvSpPr>
          <p:cNvPr id="97" name="Google Shape;97;p33"/>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98" name="Google Shape;98;p33"/>
          <p:cNvSpPr/>
          <p:nvPr/>
        </p:nvSpPr>
        <p:spPr>
          <a:xfrm>
            <a:off x="0" y="0"/>
            <a:ext cx="3572540" cy="6858000"/>
          </a:xfrm>
          <a:prstGeom prst="rect">
            <a:avLst/>
          </a:prstGeom>
          <a:solidFill>
            <a:schemeClr val="accent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016794"/>
              </a:solidFill>
              <a:latin typeface="Calibri"/>
              <a:ea typeface="Calibri"/>
              <a:cs typeface="Calibri"/>
              <a:sym typeface="Calibri"/>
            </a:endParaRPr>
          </a:p>
        </p:txBody>
      </p:sp>
      <p:pic>
        <p:nvPicPr>
          <p:cNvPr id="99" name="Google Shape;99;p33"/>
          <p:cNvPicPr preferRelativeResize="0"/>
          <p:nvPr/>
        </p:nvPicPr>
        <p:blipFill rotWithShape="1">
          <a:blip r:embed="rId2">
            <a:alphaModFix amt="20000"/>
          </a:blip>
          <a:srcRect l="4826" t="9031" r="39371" b="9030"/>
          <a:stretch/>
        </p:blipFill>
        <p:spPr>
          <a:xfrm>
            <a:off x="0" y="0"/>
            <a:ext cx="3572540" cy="6858000"/>
          </a:xfrm>
          <a:prstGeom prst="rect">
            <a:avLst/>
          </a:prstGeom>
          <a:noFill/>
          <a:ln>
            <a:noFill/>
          </a:ln>
        </p:spPr>
      </p:pic>
      <p:sp>
        <p:nvSpPr>
          <p:cNvPr id="100" name="Google Shape;100;p33"/>
          <p:cNvSpPr txBox="1">
            <a:spLocks noGrp="1"/>
          </p:cNvSpPr>
          <p:nvPr>
            <p:ph type="body" idx="1"/>
          </p:nvPr>
        </p:nvSpPr>
        <p:spPr>
          <a:xfrm>
            <a:off x="4100513" y="528638"/>
            <a:ext cx="7300912" cy="127158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6"/>
              </a:buClr>
              <a:buSzPts val="3200"/>
              <a:buNone/>
              <a:defRPr sz="3200" b="1">
                <a:solidFill>
                  <a:schemeClr val="accent6"/>
                </a:solidFill>
              </a:defRPr>
            </a:lvl1pPr>
            <a:lvl2pPr marL="914400" lvl="1" indent="-228600" algn="l">
              <a:lnSpc>
                <a:spcPct val="90000"/>
              </a:lnSpc>
              <a:spcBef>
                <a:spcPts val="500"/>
              </a:spcBef>
              <a:spcAft>
                <a:spcPts val="0"/>
              </a:spcAft>
              <a:buClr>
                <a:schemeClr val="dk1"/>
              </a:buClr>
              <a:buSzPts val="2400"/>
              <a:buNone/>
              <a:defRPr/>
            </a:lvl2pPr>
            <a:lvl3pPr marL="1371600" lvl="2" indent="-228600" algn="l">
              <a:lnSpc>
                <a:spcPct val="90000"/>
              </a:lnSpc>
              <a:spcBef>
                <a:spcPts val="500"/>
              </a:spcBef>
              <a:spcAft>
                <a:spcPts val="0"/>
              </a:spcAft>
              <a:buClr>
                <a:schemeClr val="dk1"/>
              </a:buClr>
              <a:buSzPts val="2000"/>
              <a:buNone/>
              <a:defRPr/>
            </a:lvl3pPr>
            <a:lvl4pPr marL="1828800" lvl="3" indent="-228600" algn="l">
              <a:lnSpc>
                <a:spcPct val="90000"/>
              </a:lnSpc>
              <a:spcBef>
                <a:spcPts val="500"/>
              </a:spcBef>
              <a:spcAft>
                <a:spcPts val="0"/>
              </a:spcAft>
              <a:buClr>
                <a:schemeClr val="dk1"/>
              </a:buClr>
              <a:buSzPts val="1800"/>
              <a:buNone/>
              <a:defRPr/>
            </a:lvl4pPr>
            <a:lvl5pPr marL="2286000" lvl="4" indent="-228600" algn="l">
              <a:lnSpc>
                <a:spcPct val="90000"/>
              </a:lnSpc>
              <a:spcBef>
                <a:spcPts val="500"/>
              </a:spcBef>
              <a:spcAft>
                <a:spcPts val="0"/>
              </a:spcAft>
              <a:buClr>
                <a:schemeClr val="dk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01" name="Google Shape;101;p33"/>
          <p:cNvSpPr txBox="1">
            <a:spLocks noGrp="1"/>
          </p:cNvSpPr>
          <p:nvPr>
            <p:ph type="body" idx="2"/>
          </p:nvPr>
        </p:nvSpPr>
        <p:spPr>
          <a:xfrm>
            <a:off x="4100513" y="2400300"/>
            <a:ext cx="7300912" cy="2128838"/>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5"/>
              </a:buClr>
              <a:buSzPts val="2800"/>
              <a:buChar char="•"/>
              <a:defRPr>
                <a:solidFill>
                  <a:schemeClr val="dk1"/>
                </a:solidFill>
              </a:defRPr>
            </a:lvl1pPr>
            <a:lvl2pPr marL="914400" lvl="1" indent="-381000" algn="l">
              <a:lnSpc>
                <a:spcPct val="90000"/>
              </a:lnSpc>
              <a:spcBef>
                <a:spcPts val="500"/>
              </a:spcBef>
              <a:spcAft>
                <a:spcPts val="0"/>
              </a:spcAft>
              <a:buClr>
                <a:schemeClr val="accent5"/>
              </a:buClr>
              <a:buSzPts val="2400"/>
              <a:buChar char="•"/>
              <a:defRPr>
                <a:solidFill>
                  <a:schemeClr val="dk1"/>
                </a:solidFill>
              </a:defRPr>
            </a:lvl2pPr>
            <a:lvl3pPr marL="1371600" lvl="2" indent="-355600" algn="l">
              <a:lnSpc>
                <a:spcPct val="90000"/>
              </a:lnSpc>
              <a:spcBef>
                <a:spcPts val="500"/>
              </a:spcBef>
              <a:spcAft>
                <a:spcPts val="0"/>
              </a:spcAft>
              <a:buClr>
                <a:schemeClr val="accent5"/>
              </a:buClr>
              <a:buSzPts val="2000"/>
              <a:buChar char="•"/>
              <a:defRPr>
                <a:solidFill>
                  <a:schemeClr val="dk1"/>
                </a:solidFill>
              </a:defRPr>
            </a:lvl3pPr>
            <a:lvl4pPr marL="1828800" lvl="3" indent="-342900" algn="l">
              <a:lnSpc>
                <a:spcPct val="90000"/>
              </a:lnSpc>
              <a:spcBef>
                <a:spcPts val="500"/>
              </a:spcBef>
              <a:spcAft>
                <a:spcPts val="0"/>
              </a:spcAft>
              <a:buClr>
                <a:schemeClr val="accent5"/>
              </a:buClr>
              <a:buSzPts val="1800"/>
              <a:buChar char="•"/>
              <a:defRPr>
                <a:solidFill>
                  <a:schemeClr val="dk1"/>
                </a:solidFill>
              </a:defRPr>
            </a:lvl4pPr>
            <a:lvl5pPr marL="2286000" lvl="4" indent="-342900" algn="l">
              <a:lnSpc>
                <a:spcPct val="90000"/>
              </a:lnSpc>
              <a:spcBef>
                <a:spcPts val="500"/>
              </a:spcBef>
              <a:spcAft>
                <a:spcPts val="0"/>
              </a:spcAft>
              <a:buClr>
                <a:schemeClr val="accent5"/>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02" name="Google Shape;102;p33"/>
          <p:cNvSpPr txBox="1">
            <a:spLocks noGrp="1"/>
          </p:cNvSpPr>
          <p:nvPr>
            <p:ph type="body" idx="3"/>
          </p:nvPr>
        </p:nvSpPr>
        <p:spPr>
          <a:xfrm>
            <a:off x="284417" y="528638"/>
            <a:ext cx="2970847" cy="479926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lt1"/>
              </a:buClr>
              <a:buSzPts val="3600"/>
              <a:buNone/>
              <a:defRPr sz="3600" b="1">
                <a:solidFill>
                  <a:schemeClr val="lt1"/>
                </a:solidFill>
              </a:defRPr>
            </a:lvl1pPr>
            <a:lvl2pPr marL="914400" lvl="1" indent="-228600" algn="l">
              <a:lnSpc>
                <a:spcPct val="90000"/>
              </a:lnSpc>
              <a:spcBef>
                <a:spcPts val="500"/>
              </a:spcBef>
              <a:spcAft>
                <a:spcPts val="0"/>
              </a:spcAft>
              <a:buClr>
                <a:schemeClr val="dk1"/>
              </a:buClr>
              <a:buSzPts val="2400"/>
              <a:buNone/>
              <a:defRPr/>
            </a:lvl2pPr>
            <a:lvl3pPr marL="1371600" lvl="2" indent="-228600" algn="l">
              <a:lnSpc>
                <a:spcPct val="90000"/>
              </a:lnSpc>
              <a:spcBef>
                <a:spcPts val="500"/>
              </a:spcBef>
              <a:spcAft>
                <a:spcPts val="0"/>
              </a:spcAft>
              <a:buClr>
                <a:schemeClr val="dk1"/>
              </a:buClr>
              <a:buSzPts val="2000"/>
              <a:buNone/>
              <a:defRPr/>
            </a:lvl3pPr>
            <a:lvl4pPr marL="1828800" lvl="3" indent="-228600" algn="l">
              <a:lnSpc>
                <a:spcPct val="90000"/>
              </a:lnSpc>
              <a:spcBef>
                <a:spcPts val="500"/>
              </a:spcBef>
              <a:spcAft>
                <a:spcPts val="0"/>
              </a:spcAft>
              <a:buClr>
                <a:schemeClr val="dk1"/>
              </a:buClr>
              <a:buSzPts val="1800"/>
              <a:buNone/>
              <a:defRPr/>
            </a:lvl4pPr>
            <a:lvl5pPr marL="2286000" lvl="4" indent="-228600" algn="l">
              <a:lnSpc>
                <a:spcPct val="90000"/>
              </a:lnSpc>
              <a:spcBef>
                <a:spcPts val="500"/>
              </a:spcBef>
              <a:spcAft>
                <a:spcPts val="0"/>
              </a:spcAft>
              <a:buClr>
                <a:schemeClr val="dk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Split - Green">
  <p:cSld name="Split - Green">
    <p:spTree>
      <p:nvGrpSpPr>
        <p:cNvPr id="1" name="Shape 103"/>
        <p:cNvGrpSpPr/>
        <p:nvPr/>
      </p:nvGrpSpPr>
      <p:grpSpPr>
        <a:xfrm>
          <a:off x="0" y="0"/>
          <a:ext cx="0" cy="0"/>
          <a:chOff x="0" y="0"/>
          <a:chExt cx="0" cy="0"/>
        </a:xfrm>
      </p:grpSpPr>
      <p:sp>
        <p:nvSpPr>
          <p:cNvPr id="104" name="Google Shape;104;p34"/>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05" name="Google Shape;105;p34"/>
          <p:cNvSpPr/>
          <p:nvPr/>
        </p:nvSpPr>
        <p:spPr>
          <a:xfrm>
            <a:off x="0" y="0"/>
            <a:ext cx="3572540" cy="6858000"/>
          </a:xfrm>
          <a:prstGeom prst="rect">
            <a:avLst/>
          </a:prstGeom>
          <a:solidFill>
            <a:schemeClr val="accent4"/>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016794"/>
              </a:solidFill>
              <a:latin typeface="Calibri"/>
              <a:ea typeface="Calibri"/>
              <a:cs typeface="Calibri"/>
              <a:sym typeface="Calibri"/>
            </a:endParaRPr>
          </a:p>
        </p:txBody>
      </p:sp>
      <p:pic>
        <p:nvPicPr>
          <p:cNvPr id="106" name="Google Shape;106;p34"/>
          <p:cNvPicPr preferRelativeResize="0"/>
          <p:nvPr/>
        </p:nvPicPr>
        <p:blipFill rotWithShape="1">
          <a:blip r:embed="rId2">
            <a:alphaModFix amt="20000"/>
          </a:blip>
          <a:srcRect l="4826" t="9031" r="39371" b="9030"/>
          <a:stretch/>
        </p:blipFill>
        <p:spPr>
          <a:xfrm>
            <a:off x="0" y="0"/>
            <a:ext cx="3572540" cy="6858000"/>
          </a:xfrm>
          <a:prstGeom prst="rect">
            <a:avLst/>
          </a:prstGeom>
          <a:noFill/>
          <a:ln>
            <a:noFill/>
          </a:ln>
        </p:spPr>
      </p:pic>
      <p:sp>
        <p:nvSpPr>
          <p:cNvPr id="107" name="Google Shape;107;p34"/>
          <p:cNvSpPr txBox="1">
            <a:spLocks noGrp="1"/>
          </p:cNvSpPr>
          <p:nvPr>
            <p:ph type="body" idx="1"/>
          </p:nvPr>
        </p:nvSpPr>
        <p:spPr>
          <a:xfrm>
            <a:off x="4100513" y="528638"/>
            <a:ext cx="7300912" cy="127158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2"/>
              </a:buClr>
              <a:buSzPts val="3200"/>
              <a:buNone/>
              <a:defRPr sz="3200" b="1">
                <a:solidFill>
                  <a:schemeClr val="accent2"/>
                </a:solidFill>
              </a:defRPr>
            </a:lvl1pPr>
            <a:lvl2pPr marL="914400" lvl="1" indent="-228600" algn="l">
              <a:lnSpc>
                <a:spcPct val="90000"/>
              </a:lnSpc>
              <a:spcBef>
                <a:spcPts val="500"/>
              </a:spcBef>
              <a:spcAft>
                <a:spcPts val="0"/>
              </a:spcAft>
              <a:buClr>
                <a:schemeClr val="dk1"/>
              </a:buClr>
              <a:buSzPts val="2400"/>
              <a:buNone/>
              <a:defRPr/>
            </a:lvl2pPr>
            <a:lvl3pPr marL="1371600" lvl="2" indent="-228600" algn="l">
              <a:lnSpc>
                <a:spcPct val="90000"/>
              </a:lnSpc>
              <a:spcBef>
                <a:spcPts val="500"/>
              </a:spcBef>
              <a:spcAft>
                <a:spcPts val="0"/>
              </a:spcAft>
              <a:buClr>
                <a:schemeClr val="dk1"/>
              </a:buClr>
              <a:buSzPts val="2000"/>
              <a:buNone/>
              <a:defRPr/>
            </a:lvl3pPr>
            <a:lvl4pPr marL="1828800" lvl="3" indent="-228600" algn="l">
              <a:lnSpc>
                <a:spcPct val="90000"/>
              </a:lnSpc>
              <a:spcBef>
                <a:spcPts val="500"/>
              </a:spcBef>
              <a:spcAft>
                <a:spcPts val="0"/>
              </a:spcAft>
              <a:buClr>
                <a:schemeClr val="dk1"/>
              </a:buClr>
              <a:buSzPts val="1800"/>
              <a:buNone/>
              <a:defRPr/>
            </a:lvl4pPr>
            <a:lvl5pPr marL="2286000" lvl="4" indent="-228600" algn="l">
              <a:lnSpc>
                <a:spcPct val="90000"/>
              </a:lnSpc>
              <a:spcBef>
                <a:spcPts val="500"/>
              </a:spcBef>
              <a:spcAft>
                <a:spcPts val="0"/>
              </a:spcAft>
              <a:buClr>
                <a:schemeClr val="dk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08" name="Google Shape;108;p34"/>
          <p:cNvSpPr txBox="1">
            <a:spLocks noGrp="1"/>
          </p:cNvSpPr>
          <p:nvPr>
            <p:ph type="body" idx="2"/>
          </p:nvPr>
        </p:nvSpPr>
        <p:spPr>
          <a:xfrm>
            <a:off x="4100513" y="2400300"/>
            <a:ext cx="7300912" cy="2128838"/>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4"/>
              </a:buClr>
              <a:buSzPts val="2800"/>
              <a:buChar char="•"/>
              <a:defRPr>
                <a:solidFill>
                  <a:schemeClr val="dk1"/>
                </a:solidFill>
              </a:defRPr>
            </a:lvl1pPr>
            <a:lvl2pPr marL="914400" lvl="1" indent="-381000" algn="l">
              <a:lnSpc>
                <a:spcPct val="90000"/>
              </a:lnSpc>
              <a:spcBef>
                <a:spcPts val="500"/>
              </a:spcBef>
              <a:spcAft>
                <a:spcPts val="0"/>
              </a:spcAft>
              <a:buClr>
                <a:schemeClr val="accent4"/>
              </a:buClr>
              <a:buSzPts val="2400"/>
              <a:buChar char="•"/>
              <a:defRPr>
                <a:solidFill>
                  <a:schemeClr val="dk1"/>
                </a:solidFill>
              </a:defRPr>
            </a:lvl2pPr>
            <a:lvl3pPr marL="1371600" lvl="2" indent="-355600" algn="l">
              <a:lnSpc>
                <a:spcPct val="90000"/>
              </a:lnSpc>
              <a:spcBef>
                <a:spcPts val="500"/>
              </a:spcBef>
              <a:spcAft>
                <a:spcPts val="0"/>
              </a:spcAft>
              <a:buClr>
                <a:schemeClr val="accent4"/>
              </a:buClr>
              <a:buSzPts val="2000"/>
              <a:buChar char="•"/>
              <a:defRPr>
                <a:solidFill>
                  <a:schemeClr val="dk1"/>
                </a:solidFill>
              </a:defRPr>
            </a:lvl3pPr>
            <a:lvl4pPr marL="1828800" lvl="3" indent="-342900" algn="l">
              <a:lnSpc>
                <a:spcPct val="90000"/>
              </a:lnSpc>
              <a:spcBef>
                <a:spcPts val="500"/>
              </a:spcBef>
              <a:spcAft>
                <a:spcPts val="0"/>
              </a:spcAft>
              <a:buClr>
                <a:schemeClr val="accent4"/>
              </a:buClr>
              <a:buSzPts val="1800"/>
              <a:buChar char="•"/>
              <a:defRPr>
                <a:solidFill>
                  <a:schemeClr val="dk1"/>
                </a:solidFill>
              </a:defRPr>
            </a:lvl4pPr>
            <a:lvl5pPr marL="2286000" lvl="4" indent="-342900" algn="l">
              <a:lnSpc>
                <a:spcPct val="90000"/>
              </a:lnSpc>
              <a:spcBef>
                <a:spcPts val="500"/>
              </a:spcBef>
              <a:spcAft>
                <a:spcPts val="0"/>
              </a:spcAft>
              <a:buClr>
                <a:schemeClr val="accent4"/>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09" name="Google Shape;109;p34"/>
          <p:cNvSpPr txBox="1">
            <a:spLocks noGrp="1"/>
          </p:cNvSpPr>
          <p:nvPr>
            <p:ph type="body" idx="3"/>
          </p:nvPr>
        </p:nvSpPr>
        <p:spPr>
          <a:xfrm>
            <a:off x="284417" y="528638"/>
            <a:ext cx="2970847" cy="479926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lt1"/>
              </a:buClr>
              <a:buSzPts val="3600"/>
              <a:buNone/>
              <a:defRPr sz="3600" b="1">
                <a:solidFill>
                  <a:schemeClr val="lt1"/>
                </a:solidFill>
              </a:defRPr>
            </a:lvl1pPr>
            <a:lvl2pPr marL="914400" lvl="1" indent="-228600" algn="l">
              <a:lnSpc>
                <a:spcPct val="90000"/>
              </a:lnSpc>
              <a:spcBef>
                <a:spcPts val="500"/>
              </a:spcBef>
              <a:spcAft>
                <a:spcPts val="0"/>
              </a:spcAft>
              <a:buClr>
                <a:schemeClr val="dk1"/>
              </a:buClr>
              <a:buSzPts val="2400"/>
              <a:buNone/>
              <a:defRPr/>
            </a:lvl2pPr>
            <a:lvl3pPr marL="1371600" lvl="2" indent="-228600" algn="l">
              <a:lnSpc>
                <a:spcPct val="90000"/>
              </a:lnSpc>
              <a:spcBef>
                <a:spcPts val="500"/>
              </a:spcBef>
              <a:spcAft>
                <a:spcPts val="0"/>
              </a:spcAft>
              <a:buClr>
                <a:schemeClr val="dk1"/>
              </a:buClr>
              <a:buSzPts val="2000"/>
              <a:buNone/>
              <a:defRPr/>
            </a:lvl3pPr>
            <a:lvl4pPr marL="1828800" lvl="3" indent="-228600" algn="l">
              <a:lnSpc>
                <a:spcPct val="90000"/>
              </a:lnSpc>
              <a:spcBef>
                <a:spcPts val="500"/>
              </a:spcBef>
              <a:spcAft>
                <a:spcPts val="0"/>
              </a:spcAft>
              <a:buClr>
                <a:schemeClr val="dk1"/>
              </a:buClr>
              <a:buSzPts val="1800"/>
              <a:buNone/>
              <a:defRPr/>
            </a:lvl4pPr>
            <a:lvl5pPr marL="2286000" lvl="4" indent="-228600" algn="l">
              <a:lnSpc>
                <a:spcPct val="90000"/>
              </a:lnSpc>
              <a:spcBef>
                <a:spcPts val="500"/>
              </a:spcBef>
              <a:spcAft>
                <a:spcPts val="0"/>
              </a:spcAft>
              <a:buClr>
                <a:schemeClr val="dk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itle &amp; Text - Blue">
  <p:cSld name="Title &amp; Text - Blue">
    <p:spTree>
      <p:nvGrpSpPr>
        <p:cNvPr id="1" name="Shape 110"/>
        <p:cNvGrpSpPr/>
        <p:nvPr/>
      </p:nvGrpSpPr>
      <p:grpSpPr>
        <a:xfrm>
          <a:off x="0" y="0"/>
          <a:ext cx="0" cy="0"/>
          <a:chOff x="0" y="0"/>
          <a:chExt cx="0" cy="0"/>
        </a:xfrm>
      </p:grpSpPr>
      <p:sp>
        <p:nvSpPr>
          <p:cNvPr id="111" name="Google Shape;111;p35"/>
          <p:cNvSpPr txBox="1">
            <a:spLocks noGrp="1"/>
          </p:cNvSpPr>
          <p:nvPr>
            <p:ph type="title"/>
          </p:nvPr>
        </p:nvSpPr>
        <p:spPr>
          <a:xfrm>
            <a:off x="656023"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accent1"/>
              </a:buClr>
              <a:buSzPts val="3600"/>
              <a:buFont typeface="Helvetica Neue"/>
              <a:buNone/>
              <a:defRPr sz="3600" b="1">
                <a:solidFill>
                  <a:schemeClr val="accen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cxnSp>
        <p:nvCxnSpPr>
          <p:cNvPr id="112" name="Google Shape;112;p35"/>
          <p:cNvCxnSpPr/>
          <p:nvPr/>
        </p:nvCxnSpPr>
        <p:spPr>
          <a:xfrm rot="10800000" flipH="1">
            <a:off x="656024" y="1635973"/>
            <a:ext cx="10820189" cy="33878"/>
          </a:xfrm>
          <a:prstGeom prst="straightConnector1">
            <a:avLst/>
          </a:prstGeom>
          <a:noFill/>
          <a:ln w="9525" cap="flat" cmpd="sng">
            <a:solidFill>
              <a:srgbClr val="036794"/>
            </a:solidFill>
            <a:prstDash val="solid"/>
            <a:miter lim="800000"/>
            <a:headEnd type="none" w="sm" len="sm"/>
            <a:tailEnd type="none" w="sm" len="sm"/>
          </a:ln>
        </p:spPr>
      </p:cxnSp>
      <p:sp>
        <p:nvSpPr>
          <p:cNvPr id="113" name="Google Shape;113;p35"/>
          <p:cNvSpPr/>
          <p:nvPr/>
        </p:nvSpPr>
        <p:spPr>
          <a:xfrm>
            <a:off x="7858954" y="1589835"/>
            <a:ext cx="3617259" cy="92275"/>
          </a:xfrm>
          <a:prstGeom prst="rect">
            <a:avLst/>
          </a:prstGeom>
          <a:solidFill>
            <a:srgbClr val="036794"/>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114" name="Google Shape;114;p35"/>
          <p:cNvSpPr txBox="1">
            <a:spLocks noGrp="1"/>
          </p:cNvSpPr>
          <p:nvPr>
            <p:ph type="body" idx="1"/>
          </p:nvPr>
        </p:nvSpPr>
        <p:spPr>
          <a:xfrm>
            <a:off x="656022" y="1971675"/>
            <a:ext cx="10820015" cy="500063"/>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3"/>
              </a:buClr>
              <a:buSzPts val="2800"/>
              <a:buNone/>
              <a:defRPr b="1">
                <a:solidFill>
                  <a:schemeClr val="accent3"/>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15" name="Google Shape;115;p35"/>
          <p:cNvSpPr txBox="1">
            <a:spLocks noGrp="1"/>
          </p:cNvSpPr>
          <p:nvPr>
            <p:ph type="body" idx="2"/>
          </p:nvPr>
        </p:nvSpPr>
        <p:spPr>
          <a:xfrm>
            <a:off x="656021" y="2614613"/>
            <a:ext cx="10820015" cy="3771900"/>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3"/>
              </a:buClr>
              <a:buSzPts val="2800"/>
              <a:buChar char="•"/>
              <a:defRPr>
                <a:solidFill>
                  <a:schemeClr val="dk1"/>
                </a:solidFill>
              </a:defRPr>
            </a:lvl1pPr>
            <a:lvl2pPr marL="914400" lvl="1" indent="-381000" algn="l">
              <a:lnSpc>
                <a:spcPct val="90000"/>
              </a:lnSpc>
              <a:spcBef>
                <a:spcPts val="500"/>
              </a:spcBef>
              <a:spcAft>
                <a:spcPts val="0"/>
              </a:spcAft>
              <a:buClr>
                <a:schemeClr val="accent3"/>
              </a:buClr>
              <a:buSzPts val="2400"/>
              <a:buChar char="•"/>
              <a:defRPr>
                <a:solidFill>
                  <a:schemeClr val="dk1"/>
                </a:solidFill>
              </a:defRPr>
            </a:lvl2pPr>
            <a:lvl3pPr marL="1371600" lvl="2" indent="-355600" algn="l">
              <a:lnSpc>
                <a:spcPct val="90000"/>
              </a:lnSpc>
              <a:spcBef>
                <a:spcPts val="500"/>
              </a:spcBef>
              <a:spcAft>
                <a:spcPts val="0"/>
              </a:spcAft>
              <a:buClr>
                <a:schemeClr val="accent3"/>
              </a:buClr>
              <a:buSzPts val="2000"/>
              <a:buChar char="•"/>
              <a:defRPr>
                <a:solidFill>
                  <a:schemeClr val="dk1"/>
                </a:solidFill>
              </a:defRPr>
            </a:lvl3pPr>
            <a:lvl4pPr marL="1828800" lvl="3" indent="-342900" algn="l">
              <a:lnSpc>
                <a:spcPct val="90000"/>
              </a:lnSpc>
              <a:spcBef>
                <a:spcPts val="500"/>
              </a:spcBef>
              <a:spcAft>
                <a:spcPts val="0"/>
              </a:spcAft>
              <a:buClr>
                <a:schemeClr val="accent3"/>
              </a:buClr>
              <a:buSzPts val="1800"/>
              <a:buChar char="•"/>
              <a:defRPr>
                <a:solidFill>
                  <a:schemeClr val="dk1"/>
                </a:solidFill>
              </a:defRPr>
            </a:lvl4pPr>
            <a:lvl5pPr marL="2286000" lvl="4" indent="-342900" algn="l">
              <a:lnSpc>
                <a:spcPct val="90000"/>
              </a:lnSpc>
              <a:spcBef>
                <a:spcPts val="500"/>
              </a:spcBef>
              <a:spcAft>
                <a:spcPts val="0"/>
              </a:spcAft>
              <a:buClr>
                <a:schemeClr val="accent3"/>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itle &amp; Text - Purple">
  <p:cSld name="Title &amp; Text - Purple">
    <p:spTree>
      <p:nvGrpSpPr>
        <p:cNvPr id="1" name="Shape 116"/>
        <p:cNvGrpSpPr/>
        <p:nvPr/>
      </p:nvGrpSpPr>
      <p:grpSpPr>
        <a:xfrm>
          <a:off x="0" y="0"/>
          <a:ext cx="0" cy="0"/>
          <a:chOff x="0" y="0"/>
          <a:chExt cx="0" cy="0"/>
        </a:xfrm>
      </p:grpSpPr>
      <p:sp>
        <p:nvSpPr>
          <p:cNvPr id="117" name="Google Shape;117;p36"/>
          <p:cNvSpPr txBox="1">
            <a:spLocks noGrp="1"/>
          </p:cNvSpPr>
          <p:nvPr>
            <p:ph type="title"/>
          </p:nvPr>
        </p:nvSpPr>
        <p:spPr>
          <a:xfrm>
            <a:off x="656023"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accent3"/>
              </a:buClr>
              <a:buSzPts val="3600"/>
              <a:buFont typeface="Helvetica Neue"/>
              <a:buNone/>
              <a:defRPr sz="3600" b="1">
                <a:solidFill>
                  <a:schemeClr val="accent3"/>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cxnSp>
        <p:nvCxnSpPr>
          <p:cNvPr id="118" name="Google Shape;118;p36"/>
          <p:cNvCxnSpPr/>
          <p:nvPr/>
        </p:nvCxnSpPr>
        <p:spPr>
          <a:xfrm rot="10800000" flipH="1">
            <a:off x="656024" y="1635973"/>
            <a:ext cx="10820189" cy="33878"/>
          </a:xfrm>
          <a:prstGeom prst="straightConnector1">
            <a:avLst/>
          </a:prstGeom>
          <a:noFill/>
          <a:ln w="9525" cap="flat" cmpd="sng">
            <a:solidFill>
              <a:schemeClr val="accent3"/>
            </a:solidFill>
            <a:prstDash val="solid"/>
            <a:miter lim="800000"/>
            <a:headEnd type="none" w="sm" len="sm"/>
            <a:tailEnd type="none" w="sm" len="sm"/>
          </a:ln>
        </p:spPr>
      </p:cxnSp>
      <p:sp>
        <p:nvSpPr>
          <p:cNvPr id="119" name="Google Shape;119;p36"/>
          <p:cNvSpPr/>
          <p:nvPr/>
        </p:nvSpPr>
        <p:spPr>
          <a:xfrm>
            <a:off x="7858954" y="1589835"/>
            <a:ext cx="3617259" cy="92275"/>
          </a:xfrm>
          <a:prstGeom prst="rect">
            <a:avLst/>
          </a:prstGeom>
          <a:solidFill>
            <a:schemeClr val="accent3"/>
          </a:solidFill>
          <a:ln w="12700" cap="flat" cmpd="sng">
            <a:solidFill>
              <a:schemeClr val="accent3"/>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120" name="Google Shape;120;p36"/>
          <p:cNvSpPr txBox="1">
            <a:spLocks noGrp="1"/>
          </p:cNvSpPr>
          <p:nvPr>
            <p:ph type="body" idx="1"/>
          </p:nvPr>
        </p:nvSpPr>
        <p:spPr>
          <a:xfrm>
            <a:off x="656022" y="1971675"/>
            <a:ext cx="10820015" cy="485775"/>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1"/>
              </a:buClr>
              <a:buSzPts val="2800"/>
              <a:buNone/>
              <a:defRPr b="1">
                <a:solidFill>
                  <a:schemeClr val="accent1"/>
                </a:solidFill>
              </a:defRPr>
            </a:lvl1pPr>
            <a:lvl2pPr marL="914400" lvl="1" indent="-381000" algn="l">
              <a:lnSpc>
                <a:spcPct val="90000"/>
              </a:lnSpc>
              <a:spcBef>
                <a:spcPts val="500"/>
              </a:spcBef>
              <a:spcAft>
                <a:spcPts val="0"/>
              </a:spcAft>
              <a:buClr>
                <a:schemeClr val="accent1"/>
              </a:buClr>
              <a:buSzPts val="2400"/>
              <a:buChar char="•"/>
              <a:defRPr/>
            </a:lvl2pPr>
            <a:lvl3pPr marL="1371600" lvl="2" indent="-355600" algn="l">
              <a:lnSpc>
                <a:spcPct val="90000"/>
              </a:lnSpc>
              <a:spcBef>
                <a:spcPts val="500"/>
              </a:spcBef>
              <a:spcAft>
                <a:spcPts val="0"/>
              </a:spcAft>
              <a:buClr>
                <a:schemeClr val="accent1"/>
              </a:buClr>
              <a:buSzPts val="2000"/>
              <a:buChar char="•"/>
              <a:defRPr/>
            </a:lvl3pPr>
            <a:lvl4pPr marL="1828800" lvl="3" indent="-342900" algn="l">
              <a:lnSpc>
                <a:spcPct val="90000"/>
              </a:lnSpc>
              <a:spcBef>
                <a:spcPts val="500"/>
              </a:spcBef>
              <a:spcAft>
                <a:spcPts val="0"/>
              </a:spcAft>
              <a:buClr>
                <a:schemeClr val="accent1"/>
              </a:buClr>
              <a:buSzPts val="1800"/>
              <a:buChar char="•"/>
              <a:defRPr/>
            </a:lvl4pPr>
            <a:lvl5pPr marL="2286000" lvl="4" indent="-342900" algn="l">
              <a:lnSpc>
                <a:spcPct val="90000"/>
              </a:lnSpc>
              <a:spcBef>
                <a:spcPts val="500"/>
              </a:spcBef>
              <a:spcAft>
                <a:spcPts val="0"/>
              </a:spcAft>
              <a:buClr>
                <a:schemeClr val="accent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21" name="Google Shape;121;p36"/>
          <p:cNvSpPr txBox="1">
            <a:spLocks noGrp="1"/>
          </p:cNvSpPr>
          <p:nvPr>
            <p:ph type="body" idx="2"/>
          </p:nvPr>
        </p:nvSpPr>
        <p:spPr>
          <a:xfrm>
            <a:off x="656021" y="2614612"/>
            <a:ext cx="10820015" cy="3729037"/>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1"/>
              </a:buClr>
              <a:buSzPts val="2800"/>
              <a:buChar char="•"/>
              <a:defRPr>
                <a:solidFill>
                  <a:schemeClr val="dk1"/>
                </a:solidFill>
              </a:defRPr>
            </a:lvl1pPr>
            <a:lvl2pPr marL="914400" lvl="1" indent="-381000" algn="l">
              <a:lnSpc>
                <a:spcPct val="90000"/>
              </a:lnSpc>
              <a:spcBef>
                <a:spcPts val="500"/>
              </a:spcBef>
              <a:spcAft>
                <a:spcPts val="0"/>
              </a:spcAft>
              <a:buClr>
                <a:schemeClr val="accent1"/>
              </a:buClr>
              <a:buSzPts val="2400"/>
              <a:buChar char="•"/>
              <a:defRPr>
                <a:solidFill>
                  <a:schemeClr val="dk1"/>
                </a:solidFill>
              </a:defRPr>
            </a:lvl2pPr>
            <a:lvl3pPr marL="1371600" lvl="2" indent="-355600" algn="l">
              <a:lnSpc>
                <a:spcPct val="90000"/>
              </a:lnSpc>
              <a:spcBef>
                <a:spcPts val="500"/>
              </a:spcBef>
              <a:spcAft>
                <a:spcPts val="0"/>
              </a:spcAft>
              <a:buClr>
                <a:schemeClr val="accent1"/>
              </a:buClr>
              <a:buSzPts val="2000"/>
              <a:buChar char="•"/>
              <a:defRPr>
                <a:solidFill>
                  <a:schemeClr val="dk1"/>
                </a:solidFill>
              </a:defRPr>
            </a:lvl3pPr>
            <a:lvl4pPr marL="1828800" lvl="3" indent="-342900" algn="l">
              <a:lnSpc>
                <a:spcPct val="90000"/>
              </a:lnSpc>
              <a:spcBef>
                <a:spcPts val="500"/>
              </a:spcBef>
              <a:spcAft>
                <a:spcPts val="0"/>
              </a:spcAft>
              <a:buClr>
                <a:schemeClr val="accent1"/>
              </a:buClr>
              <a:buSzPts val="1800"/>
              <a:buChar char="•"/>
              <a:defRPr>
                <a:solidFill>
                  <a:schemeClr val="dk1"/>
                </a:solidFill>
              </a:defRPr>
            </a:lvl4pPr>
            <a:lvl5pPr marL="2286000" lvl="4" indent="-342900" algn="l">
              <a:lnSpc>
                <a:spcPct val="90000"/>
              </a:lnSpc>
              <a:spcBef>
                <a:spcPts val="500"/>
              </a:spcBef>
              <a:spcAft>
                <a:spcPts val="0"/>
              </a:spcAft>
              <a:buClr>
                <a:schemeClr val="accent1"/>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amp; Text - Teal">
  <p:cSld name="Title &amp; Text - Teal">
    <p:spTree>
      <p:nvGrpSpPr>
        <p:cNvPr id="1" name="Shape 122"/>
        <p:cNvGrpSpPr/>
        <p:nvPr/>
      </p:nvGrpSpPr>
      <p:grpSpPr>
        <a:xfrm>
          <a:off x="0" y="0"/>
          <a:ext cx="0" cy="0"/>
          <a:chOff x="0" y="0"/>
          <a:chExt cx="0" cy="0"/>
        </a:xfrm>
      </p:grpSpPr>
      <p:sp>
        <p:nvSpPr>
          <p:cNvPr id="123" name="Google Shape;123;p37"/>
          <p:cNvSpPr txBox="1">
            <a:spLocks noGrp="1"/>
          </p:cNvSpPr>
          <p:nvPr>
            <p:ph type="title"/>
          </p:nvPr>
        </p:nvSpPr>
        <p:spPr>
          <a:xfrm>
            <a:off x="656023"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accent5"/>
              </a:buClr>
              <a:buSzPts val="3600"/>
              <a:buFont typeface="Helvetica Neue"/>
              <a:buNone/>
              <a:defRPr sz="3600" b="1">
                <a:solidFill>
                  <a:schemeClr val="accent5"/>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cxnSp>
        <p:nvCxnSpPr>
          <p:cNvPr id="124" name="Google Shape;124;p37"/>
          <p:cNvCxnSpPr/>
          <p:nvPr/>
        </p:nvCxnSpPr>
        <p:spPr>
          <a:xfrm rot="10800000" flipH="1">
            <a:off x="656024" y="1635973"/>
            <a:ext cx="10820189" cy="33878"/>
          </a:xfrm>
          <a:prstGeom prst="straightConnector1">
            <a:avLst/>
          </a:prstGeom>
          <a:noFill/>
          <a:ln w="9525" cap="flat" cmpd="sng">
            <a:solidFill>
              <a:schemeClr val="accent5"/>
            </a:solidFill>
            <a:prstDash val="solid"/>
            <a:miter lim="800000"/>
            <a:headEnd type="none" w="sm" len="sm"/>
            <a:tailEnd type="none" w="sm" len="sm"/>
          </a:ln>
        </p:spPr>
      </p:cxnSp>
      <p:sp>
        <p:nvSpPr>
          <p:cNvPr id="125" name="Google Shape;125;p37"/>
          <p:cNvSpPr/>
          <p:nvPr/>
        </p:nvSpPr>
        <p:spPr>
          <a:xfrm>
            <a:off x="7858954" y="1589835"/>
            <a:ext cx="3617259" cy="92275"/>
          </a:xfrm>
          <a:prstGeom prst="rect">
            <a:avLst/>
          </a:prstGeom>
          <a:solidFill>
            <a:schemeClr val="accent5"/>
          </a:solidFill>
          <a:ln w="12700" cap="flat" cmpd="sng">
            <a:solidFill>
              <a:schemeClr val="accent5"/>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126" name="Google Shape;126;p37"/>
          <p:cNvSpPr txBox="1">
            <a:spLocks noGrp="1"/>
          </p:cNvSpPr>
          <p:nvPr>
            <p:ph type="body" idx="1"/>
          </p:nvPr>
        </p:nvSpPr>
        <p:spPr>
          <a:xfrm>
            <a:off x="656022" y="1971676"/>
            <a:ext cx="10820015" cy="571500"/>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6"/>
              </a:buClr>
              <a:buSzPts val="2800"/>
              <a:buNone/>
              <a:defRPr b="1">
                <a:solidFill>
                  <a:schemeClr val="accent6"/>
                </a:solidFill>
              </a:defRPr>
            </a:lvl1pPr>
            <a:lvl2pPr marL="914400" lvl="1" indent="-381000" algn="l">
              <a:lnSpc>
                <a:spcPct val="90000"/>
              </a:lnSpc>
              <a:spcBef>
                <a:spcPts val="500"/>
              </a:spcBef>
              <a:spcAft>
                <a:spcPts val="0"/>
              </a:spcAft>
              <a:buClr>
                <a:schemeClr val="accent6"/>
              </a:buClr>
              <a:buSzPts val="2400"/>
              <a:buChar char="•"/>
              <a:defRPr/>
            </a:lvl2pPr>
            <a:lvl3pPr marL="1371600" lvl="2" indent="-355600" algn="l">
              <a:lnSpc>
                <a:spcPct val="90000"/>
              </a:lnSpc>
              <a:spcBef>
                <a:spcPts val="500"/>
              </a:spcBef>
              <a:spcAft>
                <a:spcPts val="0"/>
              </a:spcAft>
              <a:buClr>
                <a:schemeClr val="accent6"/>
              </a:buClr>
              <a:buSzPts val="2000"/>
              <a:buChar char="•"/>
              <a:defRPr/>
            </a:lvl3pPr>
            <a:lvl4pPr marL="1828800" lvl="3" indent="-342900" algn="l">
              <a:lnSpc>
                <a:spcPct val="90000"/>
              </a:lnSpc>
              <a:spcBef>
                <a:spcPts val="500"/>
              </a:spcBef>
              <a:spcAft>
                <a:spcPts val="0"/>
              </a:spcAft>
              <a:buClr>
                <a:schemeClr val="accent6"/>
              </a:buClr>
              <a:buSzPts val="1800"/>
              <a:buChar char="•"/>
              <a:defRPr/>
            </a:lvl4pPr>
            <a:lvl5pPr marL="2286000" lvl="4" indent="-342900" algn="l">
              <a:lnSpc>
                <a:spcPct val="90000"/>
              </a:lnSpc>
              <a:spcBef>
                <a:spcPts val="500"/>
              </a:spcBef>
              <a:spcAft>
                <a:spcPts val="0"/>
              </a:spcAft>
              <a:buClr>
                <a:schemeClr val="accent6"/>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27" name="Google Shape;127;p37"/>
          <p:cNvSpPr txBox="1">
            <a:spLocks noGrp="1"/>
          </p:cNvSpPr>
          <p:nvPr>
            <p:ph type="body" idx="2"/>
          </p:nvPr>
        </p:nvSpPr>
        <p:spPr>
          <a:xfrm>
            <a:off x="656021" y="2614612"/>
            <a:ext cx="10820015" cy="3729037"/>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6"/>
              </a:buClr>
              <a:buSzPts val="2800"/>
              <a:buChar char="•"/>
              <a:defRPr>
                <a:solidFill>
                  <a:schemeClr val="dk1"/>
                </a:solidFill>
              </a:defRPr>
            </a:lvl1pPr>
            <a:lvl2pPr marL="914400" lvl="1" indent="-381000" algn="l">
              <a:lnSpc>
                <a:spcPct val="90000"/>
              </a:lnSpc>
              <a:spcBef>
                <a:spcPts val="500"/>
              </a:spcBef>
              <a:spcAft>
                <a:spcPts val="0"/>
              </a:spcAft>
              <a:buClr>
                <a:schemeClr val="accent6"/>
              </a:buClr>
              <a:buSzPts val="2400"/>
              <a:buChar char="•"/>
              <a:defRPr>
                <a:solidFill>
                  <a:schemeClr val="dk1"/>
                </a:solidFill>
              </a:defRPr>
            </a:lvl2pPr>
            <a:lvl3pPr marL="1371600" lvl="2" indent="-355600" algn="l">
              <a:lnSpc>
                <a:spcPct val="90000"/>
              </a:lnSpc>
              <a:spcBef>
                <a:spcPts val="500"/>
              </a:spcBef>
              <a:spcAft>
                <a:spcPts val="0"/>
              </a:spcAft>
              <a:buClr>
                <a:schemeClr val="accent6"/>
              </a:buClr>
              <a:buSzPts val="2000"/>
              <a:buChar char="•"/>
              <a:defRPr>
                <a:solidFill>
                  <a:schemeClr val="dk1"/>
                </a:solidFill>
              </a:defRPr>
            </a:lvl3pPr>
            <a:lvl4pPr marL="1828800" lvl="3" indent="-342900" algn="l">
              <a:lnSpc>
                <a:spcPct val="90000"/>
              </a:lnSpc>
              <a:spcBef>
                <a:spcPts val="500"/>
              </a:spcBef>
              <a:spcAft>
                <a:spcPts val="0"/>
              </a:spcAft>
              <a:buClr>
                <a:schemeClr val="accent6"/>
              </a:buClr>
              <a:buSzPts val="1800"/>
              <a:buChar char="•"/>
              <a:defRPr>
                <a:solidFill>
                  <a:schemeClr val="dk1"/>
                </a:solidFill>
              </a:defRPr>
            </a:lvl4pPr>
            <a:lvl5pPr marL="2286000" lvl="4" indent="-342900" algn="l">
              <a:lnSpc>
                <a:spcPct val="90000"/>
              </a:lnSpc>
              <a:spcBef>
                <a:spcPts val="500"/>
              </a:spcBef>
              <a:spcAft>
                <a:spcPts val="0"/>
              </a:spcAft>
              <a:buClr>
                <a:schemeClr val="accent6"/>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Title &amp; Text with Dots - Blue">
  <p:cSld name="Title &amp; Text with Dots - Blue">
    <p:spTree>
      <p:nvGrpSpPr>
        <p:cNvPr id="1" name="Shape 128"/>
        <p:cNvGrpSpPr/>
        <p:nvPr/>
      </p:nvGrpSpPr>
      <p:grpSpPr>
        <a:xfrm>
          <a:off x="0" y="0"/>
          <a:ext cx="0" cy="0"/>
          <a:chOff x="0" y="0"/>
          <a:chExt cx="0" cy="0"/>
        </a:xfrm>
      </p:grpSpPr>
      <p:grpSp>
        <p:nvGrpSpPr>
          <p:cNvPr id="129" name="Google Shape;129;p38"/>
          <p:cNvGrpSpPr/>
          <p:nvPr/>
        </p:nvGrpSpPr>
        <p:grpSpPr>
          <a:xfrm>
            <a:off x="0" y="5303520"/>
            <a:ext cx="12192000" cy="1639827"/>
            <a:chOff x="0" y="5303520"/>
            <a:chExt cx="12192000" cy="1639827"/>
          </a:xfrm>
        </p:grpSpPr>
        <p:pic>
          <p:nvPicPr>
            <p:cNvPr id="130" name="Google Shape;130;p38"/>
            <p:cNvPicPr preferRelativeResize="0"/>
            <p:nvPr/>
          </p:nvPicPr>
          <p:blipFill rotWithShape="1">
            <a:blip r:embed="rId2">
              <a:alphaModFix amt="20000"/>
            </a:blip>
            <a:srcRect l="59836" t="10673" r="12104" b="6770"/>
            <a:stretch/>
          </p:blipFill>
          <p:spPr>
            <a:xfrm rot="5400000">
              <a:off x="2302155" y="3001365"/>
              <a:ext cx="1639827" cy="6244138"/>
            </a:xfrm>
            <a:prstGeom prst="rect">
              <a:avLst/>
            </a:prstGeom>
            <a:noFill/>
            <a:ln>
              <a:noFill/>
            </a:ln>
          </p:spPr>
        </p:pic>
        <p:pic>
          <p:nvPicPr>
            <p:cNvPr id="131" name="Google Shape;131;p38"/>
            <p:cNvPicPr preferRelativeResize="0"/>
            <p:nvPr/>
          </p:nvPicPr>
          <p:blipFill rotWithShape="1">
            <a:blip r:embed="rId2">
              <a:alphaModFix amt="20000"/>
            </a:blip>
            <a:srcRect l="60063" t="10673" r="11953" b="6770"/>
            <a:stretch/>
          </p:blipFill>
          <p:spPr>
            <a:xfrm rot="5400000">
              <a:off x="8439135" y="3108523"/>
              <a:ext cx="1557867" cy="5947862"/>
            </a:xfrm>
            <a:prstGeom prst="rect">
              <a:avLst/>
            </a:prstGeom>
            <a:noFill/>
            <a:ln>
              <a:noFill/>
            </a:ln>
          </p:spPr>
        </p:pic>
      </p:grpSp>
      <p:sp>
        <p:nvSpPr>
          <p:cNvPr id="132" name="Google Shape;132;p38"/>
          <p:cNvSpPr txBox="1">
            <a:spLocks noGrp="1"/>
          </p:cNvSpPr>
          <p:nvPr>
            <p:ph type="title"/>
          </p:nvPr>
        </p:nvSpPr>
        <p:spPr>
          <a:xfrm>
            <a:off x="656023"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accent1"/>
              </a:buClr>
              <a:buSzPts val="3600"/>
              <a:buFont typeface="Helvetica Neue"/>
              <a:buNone/>
              <a:defRPr sz="3600" b="1">
                <a:solidFill>
                  <a:schemeClr val="accen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33" name="Google Shape;133;p38"/>
          <p:cNvSpPr txBox="1">
            <a:spLocks noGrp="1"/>
          </p:cNvSpPr>
          <p:nvPr>
            <p:ph type="body" idx="1"/>
          </p:nvPr>
        </p:nvSpPr>
        <p:spPr>
          <a:xfrm>
            <a:off x="656023" y="1690688"/>
            <a:ext cx="10820015" cy="500063"/>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3"/>
              </a:buClr>
              <a:buSzPts val="2800"/>
              <a:buNone/>
              <a:defRPr b="1">
                <a:solidFill>
                  <a:schemeClr val="accent3"/>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34" name="Google Shape;134;p38"/>
          <p:cNvSpPr txBox="1">
            <a:spLocks noGrp="1"/>
          </p:cNvSpPr>
          <p:nvPr>
            <p:ph type="body" idx="2"/>
          </p:nvPr>
        </p:nvSpPr>
        <p:spPr>
          <a:xfrm>
            <a:off x="656022" y="2333626"/>
            <a:ext cx="10820015" cy="3771900"/>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3"/>
              </a:buClr>
              <a:buSzPts val="2800"/>
              <a:buChar char="•"/>
              <a:defRPr>
                <a:solidFill>
                  <a:schemeClr val="dk1"/>
                </a:solidFill>
              </a:defRPr>
            </a:lvl1pPr>
            <a:lvl2pPr marL="914400" lvl="1" indent="-381000" algn="l">
              <a:lnSpc>
                <a:spcPct val="90000"/>
              </a:lnSpc>
              <a:spcBef>
                <a:spcPts val="500"/>
              </a:spcBef>
              <a:spcAft>
                <a:spcPts val="0"/>
              </a:spcAft>
              <a:buClr>
                <a:schemeClr val="accent3"/>
              </a:buClr>
              <a:buSzPts val="2400"/>
              <a:buChar char="•"/>
              <a:defRPr>
                <a:solidFill>
                  <a:schemeClr val="dk1"/>
                </a:solidFill>
              </a:defRPr>
            </a:lvl2pPr>
            <a:lvl3pPr marL="1371600" lvl="2" indent="-355600" algn="l">
              <a:lnSpc>
                <a:spcPct val="90000"/>
              </a:lnSpc>
              <a:spcBef>
                <a:spcPts val="500"/>
              </a:spcBef>
              <a:spcAft>
                <a:spcPts val="0"/>
              </a:spcAft>
              <a:buClr>
                <a:schemeClr val="accent3"/>
              </a:buClr>
              <a:buSzPts val="2000"/>
              <a:buChar char="•"/>
              <a:defRPr>
                <a:solidFill>
                  <a:schemeClr val="dk1"/>
                </a:solidFill>
              </a:defRPr>
            </a:lvl3pPr>
            <a:lvl4pPr marL="1828800" lvl="3" indent="-342900" algn="l">
              <a:lnSpc>
                <a:spcPct val="90000"/>
              </a:lnSpc>
              <a:spcBef>
                <a:spcPts val="500"/>
              </a:spcBef>
              <a:spcAft>
                <a:spcPts val="0"/>
              </a:spcAft>
              <a:buClr>
                <a:schemeClr val="accent3"/>
              </a:buClr>
              <a:buSzPts val="1800"/>
              <a:buChar char="•"/>
              <a:defRPr>
                <a:solidFill>
                  <a:schemeClr val="dk1"/>
                </a:solidFill>
              </a:defRPr>
            </a:lvl4pPr>
            <a:lvl5pPr marL="2286000" lvl="4" indent="-342900" algn="l">
              <a:lnSpc>
                <a:spcPct val="90000"/>
              </a:lnSpc>
              <a:spcBef>
                <a:spcPts val="500"/>
              </a:spcBef>
              <a:spcAft>
                <a:spcPts val="0"/>
              </a:spcAft>
              <a:buClr>
                <a:schemeClr val="accent3"/>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Title &amp; Text with Dots - Purple">
  <p:cSld name="Title &amp; Text with Dots - Purple">
    <p:spTree>
      <p:nvGrpSpPr>
        <p:cNvPr id="1" name="Shape 135"/>
        <p:cNvGrpSpPr/>
        <p:nvPr/>
      </p:nvGrpSpPr>
      <p:grpSpPr>
        <a:xfrm>
          <a:off x="0" y="0"/>
          <a:ext cx="0" cy="0"/>
          <a:chOff x="0" y="0"/>
          <a:chExt cx="0" cy="0"/>
        </a:xfrm>
      </p:grpSpPr>
      <p:grpSp>
        <p:nvGrpSpPr>
          <p:cNvPr id="136" name="Google Shape;136;p39"/>
          <p:cNvGrpSpPr/>
          <p:nvPr/>
        </p:nvGrpSpPr>
        <p:grpSpPr>
          <a:xfrm>
            <a:off x="0" y="5303520"/>
            <a:ext cx="12192000" cy="1639827"/>
            <a:chOff x="0" y="5303520"/>
            <a:chExt cx="12192000" cy="1639827"/>
          </a:xfrm>
        </p:grpSpPr>
        <p:pic>
          <p:nvPicPr>
            <p:cNvPr id="137" name="Google Shape;137;p39"/>
            <p:cNvPicPr preferRelativeResize="0"/>
            <p:nvPr/>
          </p:nvPicPr>
          <p:blipFill rotWithShape="1">
            <a:blip r:embed="rId2">
              <a:alphaModFix amt="20000"/>
            </a:blip>
            <a:srcRect l="59836" t="10673" r="12104" b="6770"/>
            <a:stretch/>
          </p:blipFill>
          <p:spPr>
            <a:xfrm rot="5400000">
              <a:off x="2302155" y="3001365"/>
              <a:ext cx="1639827" cy="6244138"/>
            </a:xfrm>
            <a:prstGeom prst="rect">
              <a:avLst/>
            </a:prstGeom>
            <a:noFill/>
            <a:ln>
              <a:noFill/>
            </a:ln>
          </p:spPr>
        </p:pic>
        <p:pic>
          <p:nvPicPr>
            <p:cNvPr id="138" name="Google Shape;138;p39"/>
            <p:cNvPicPr preferRelativeResize="0"/>
            <p:nvPr/>
          </p:nvPicPr>
          <p:blipFill rotWithShape="1">
            <a:blip r:embed="rId2">
              <a:alphaModFix amt="20000"/>
            </a:blip>
            <a:srcRect l="60063" t="10673" r="11953" b="6770"/>
            <a:stretch/>
          </p:blipFill>
          <p:spPr>
            <a:xfrm rot="5400000">
              <a:off x="8439135" y="3108523"/>
              <a:ext cx="1557867" cy="5947862"/>
            </a:xfrm>
            <a:prstGeom prst="rect">
              <a:avLst/>
            </a:prstGeom>
            <a:noFill/>
            <a:ln>
              <a:noFill/>
            </a:ln>
          </p:spPr>
        </p:pic>
      </p:grpSp>
      <p:sp>
        <p:nvSpPr>
          <p:cNvPr id="139" name="Google Shape;139;p39"/>
          <p:cNvSpPr txBox="1">
            <a:spLocks noGrp="1"/>
          </p:cNvSpPr>
          <p:nvPr>
            <p:ph type="title"/>
          </p:nvPr>
        </p:nvSpPr>
        <p:spPr>
          <a:xfrm>
            <a:off x="656023"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accent3"/>
              </a:buClr>
              <a:buSzPts val="3600"/>
              <a:buFont typeface="Helvetica Neue"/>
              <a:buNone/>
              <a:defRPr sz="3600" b="1">
                <a:solidFill>
                  <a:schemeClr val="accent3"/>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40" name="Google Shape;140;p39"/>
          <p:cNvSpPr txBox="1">
            <a:spLocks noGrp="1"/>
          </p:cNvSpPr>
          <p:nvPr>
            <p:ph type="body" idx="1"/>
          </p:nvPr>
        </p:nvSpPr>
        <p:spPr>
          <a:xfrm>
            <a:off x="656022" y="1690688"/>
            <a:ext cx="10820015" cy="485775"/>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1"/>
              </a:buClr>
              <a:buSzPts val="2800"/>
              <a:buNone/>
              <a:defRPr b="1">
                <a:solidFill>
                  <a:schemeClr val="accent1"/>
                </a:solidFill>
              </a:defRPr>
            </a:lvl1pPr>
            <a:lvl2pPr marL="914400" lvl="1" indent="-381000" algn="l">
              <a:lnSpc>
                <a:spcPct val="90000"/>
              </a:lnSpc>
              <a:spcBef>
                <a:spcPts val="500"/>
              </a:spcBef>
              <a:spcAft>
                <a:spcPts val="0"/>
              </a:spcAft>
              <a:buClr>
                <a:schemeClr val="accent1"/>
              </a:buClr>
              <a:buSzPts val="2400"/>
              <a:buChar char="•"/>
              <a:defRPr/>
            </a:lvl2pPr>
            <a:lvl3pPr marL="1371600" lvl="2" indent="-355600" algn="l">
              <a:lnSpc>
                <a:spcPct val="90000"/>
              </a:lnSpc>
              <a:spcBef>
                <a:spcPts val="500"/>
              </a:spcBef>
              <a:spcAft>
                <a:spcPts val="0"/>
              </a:spcAft>
              <a:buClr>
                <a:schemeClr val="accent1"/>
              </a:buClr>
              <a:buSzPts val="2000"/>
              <a:buChar char="•"/>
              <a:defRPr/>
            </a:lvl3pPr>
            <a:lvl4pPr marL="1828800" lvl="3" indent="-342900" algn="l">
              <a:lnSpc>
                <a:spcPct val="90000"/>
              </a:lnSpc>
              <a:spcBef>
                <a:spcPts val="500"/>
              </a:spcBef>
              <a:spcAft>
                <a:spcPts val="0"/>
              </a:spcAft>
              <a:buClr>
                <a:schemeClr val="accent1"/>
              </a:buClr>
              <a:buSzPts val="1800"/>
              <a:buChar char="•"/>
              <a:defRPr/>
            </a:lvl4pPr>
            <a:lvl5pPr marL="2286000" lvl="4" indent="-342900" algn="l">
              <a:lnSpc>
                <a:spcPct val="90000"/>
              </a:lnSpc>
              <a:spcBef>
                <a:spcPts val="500"/>
              </a:spcBef>
              <a:spcAft>
                <a:spcPts val="0"/>
              </a:spcAft>
              <a:buClr>
                <a:schemeClr val="accent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41" name="Google Shape;141;p39"/>
          <p:cNvSpPr txBox="1">
            <a:spLocks noGrp="1"/>
          </p:cNvSpPr>
          <p:nvPr>
            <p:ph type="body" idx="2"/>
          </p:nvPr>
        </p:nvSpPr>
        <p:spPr>
          <a:xfrm>
            <a:off x="656021" y="2333625"/>
            <a:ext cx="10820015" cy="3729037"/>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1"/>
              </a:buClr>
              <a:buSzPts val="2800"/>
              <a:buChar char="•"/>
              <a:defRPr>
                <a:solidFill>
                  <a:schemeClr val="dk1"/>
                </a:solidFill>
              </a:defRPr>
            </a:lvl1pPr>
            <a:lvl2pPr marL="914400" lvl="1" indent="-381000" algn="l">
              <a:lnSpc>
                <a:spcPct val="90000"/>
              </a:lnSpc>
              <a:spcBef>
                <a:spcPts val="500"/>
              </a:spcBef>
              <a:spcAft>
                <a:spcPts val="0"/>
              </a:spcAft>
              <a:buClr>
                <a:schemeClr val="accent1"/>
              </a:buClr>
              <a:buSzPts val="2400"/>
              <a:buChar char="•"/>
              <a:defRPr>
                <a:solidFill>
                  <a:schemeClr val="dk1"/>
                </a:solidFill>
              </a:defRPr>
            </a:lvl2pPr>
            <a:lvl3pPr marL="1371600" lvl="2" indent="-355600" algn="l">
              <a:lnSpc>
                <a:spcPct val="90000"/>
              </a:lnSpc>
              <a:spcBef>
                <a:spcPts val="500"/>
              </a:spcBef>
              <a:spcAft>
                <a:spcPts val="0"/>
              </a:spcAft>
              <a:buClr>
                <a:schemeClr val="accent1"/>
              </a:buClr>
              <a:buSzPts val="2000"/>
              <a:buChar char="•"/>
              <a:defRPr>
                <a:solidFill>
                  <a:schemeClr val="dk1"/>
                </a:solidFill>
              </a:defRPr>
            </a:lvl3pPr>
            <a:lvl4pPr marL="1828800" lvl="3" indent="-342900" algn="l">
              <a:lnSpc>
                <a:spcPct val="90000"/>
              </a:lnSpc>
              <a:spcBef>
                <a:spcPts val="500"/>
              </a:spcBef>
              <a:spcAft>
                <a:spcPts val="0"/>
              </a:spcAft>
              <a:buClr>
                <a:schemeClr val="accent1"/>
              </a:buClr>
              <a:buSzPts val="1800"/>
              <a:buChar char="•"/>
              <a:defRPr>
                <a:solidFill>
                  <a:schemeClr val="dk1"/>
                </a:solidFill>
              </a:defRPr>
            </a:lvl4pPr>
            <a:lvl5pPr marL="2286000" lvl="4" indent="-342900" algn="l">
              <a:lnSpc>
                <a:spcPct val="90000"/>
              </a:lnSpc>
              <a:spcBef>
                <a:spcPts val="500"/>
              </a:spcBef>
              <a:spcAft>
                <a:spcPts val="0"/>
              </a:spcAft>
              <a:buClr>
                <a:schemeClr val="accent1"/>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Cover - Blue Background">
  <p:cSld name="Cover - Blue Background">
    <p:bg>
      <p:bgPr>
        <a:blipFill>
          <a:blip r:embed="rId2">
            <a:alphaModFix/>
          </a:blip>
          <a:stretch>
            <a:fillRect/>
          </a:stretch>
        </a:blipFill>
        <a:effectLst/>
      </p:bgPr>
    </p:bg>
    <p:spTree>
      <p:nvGrpSpPr>
        <p:cNvPr id="1" name="Shape 17"/>
        <p:cNvGrpSpPr/>
        <p:nvPr/>
      </p:nvGrpSpPr>
      <p:grpSpPr>
        <a:xfrm>
          <a:off x="0" y="0"/>
          <a:ext cx="0" cy="0"/>
          <a:chOff x="0" y="0"/>
          <a:chExt cx="0" cy="0"/>
        </a:xfrm>
      </p:grpSpPr>
      <p:sp>
        <p:nvSpPr>
          <p:cNvPr id="18" name="Google Shape;18;p22"/>
          <p:cNvSpPr/>
          <p:nvPr/>
        </p:nvSpPr>
        <p:spPr>
          <a:xfrm>
            <a:off x="0" y="0"/>
            <a:ext cx="12192000" cy="6858000"/>
          </a:xfrm>
          <a:prstGeom prst="rect">
            <a:avLst/>
          </a:prstGeom>
          <a:solidFill>
            <a:srgbClr val="026794">
              <a:alpha val="74901"/>
            </a:srgb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19" name="Google Shape;19;p22"/>
          <p:cNvSpPr txBox="1">
            <a:spLocks noGrp="1"/>
          </p:cNvSpPr>
          <p:nvPr>
            <p:ph type="body" idx="1"/>
          </p:nvPr>
        </p:nvSpPr>
        <p:spPr>
          <a:xfrm>
            <a:off x="1828007" y="2076693"/>
            <a:ext cx="8535987" cy="627939"/>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chemeClr val="lt1"/>
              </a:buClr>
              <a:buSzPts val="2800"/>
              <a:buNone/>
              <a:defRPr sz="2800" b="1" i="0">
                <a:solidFill>
                  <a:schemeClr val="lt1"/>
                </a:solidFill>
                <a:latin typeface="Helvetica Neue"/>
                <a:ea typeface="Helvetica Neue"/>
                <a:cs typeface="Helvetica Neue"/>
                <a:sym typeface="Helvetica Neue"/>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0" name="Google Shape;20;p22"/>
          <p:cNvSpPr txBox="1">
            <a:spLocks noGrp="1"/>
          </p:cNvSpPr>
          <p:nvPr>
            <p:ph type="body" idx="2"/>
          </p:nvPr>
        </p:nvSpPr>
        <p:spPr>
          <a:xfrm>
            <a:off x="1754188" y="3051922"/>
            <a:ext cx="8683625" cy="1455738"/>
          </a:xfrm>
          <a:prstGeom prst="rect">
            <a:avLst/>
          </a:prstGeom>
          <a:noFill/>
          <a:ln>
            <a:noFill/>
          </a:ln>
        </p:spPr>
        <p:txBody>
          <a:bodyPr spcFirstLastPara="1" wrap="square" lIns="91425" tIns="45700" rIns="91425" bIns="45700" anchor="t" anchorCtr="0">
            <a:noAutofit/>
          </a:bodyPr>
          <a:lstStyle>
            <a:lvl1pPr marL="457200" lvl="0" indent="-228600" algn="ctr">
              <a:lnSpc>
                <a:spcPct val="90000"/>
              </a:lnSpc>
              <a:spcBef>
                <a:spcPts val="1000"/>
              </a:spcBef>
              <a:spcAft>
                <a:spcPts val="0"/>
              </a:spcAft>
              <a:buClr>
                <a:schemeClr val="lt1"/>
              </a:buClr>
              <a:buSzPts val="2800"/>
              <a:buNone/>
              <a:defRPr sz="2800">
                <a:solidFill>
                  <a:schemeClr val="lt1"/>
                </a:solidFill>
                <a:latin typeface="Helvetica Neue"/>
                <a:ea typeface="Helvetica Neue"/>
                <a:cs typeface="Helvetica Neue"/>
                <a:sym typeface="Helvetica Neue"/>
              </a:defRPr>
            </a:lvl1pPr>
            <a:lvl2pPr marL="914400" lvl="1"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2pPr>
            <a:lvl3pPr marL="1371600" lvl="2"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3pPr>
            <a:lvl4pPr marL="1828800" lvl="3"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4pPr>
            <a:lvl5pPr marL="2286000" lvl="4"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1" name="Google Shape;21;p22"/>
          <p:cNvSpPr/>
          <p:nvPr/>
        </p:nvSpPr>
        <p:spPr>
          <a:xfrm>
            <a:off x="5083215" y="2704632"/>
            <a:ext cx="2025570" cy="119131"/>
          </a:xfrm>
          <a:prstGeom prst="rect">
            <a:avLst/>
          </a:prstGeom>
          <a:solidFill>
            <a:srgbClr val="97467D"/>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405E79"/>
              </a:solidFill>
              <a:latin typeface="Calibri"/>
              <a:ea typeface="Calibri"/>
              <a:cs typeface="Calibri"/>
              <a:sym typeface="Calibri"/>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Title &amp; Text with Dots - Teal">
  <p:cSld name="Title &amp; Text with Dots - Teal">
    <p:spTree>
      <p:nvGrpSpPr>
        <p:cNvPr id="1" name="Shape 142"/>
        <p:cNvGrpSpPr/>
        <p:nvPr/>
      </p:nvGrpSpPr>
      <p:grpSpPr>
        <a:xfrm>
          <a:off x="0" y="0"/>
          <a:ext cx="0" cy="0"/>
          <a:chOff x="0" y="0"/>
          <a:chExt cx="0" cy="0"/>
        </a:xfrm>
      </p:grpSpPr>
      <p:sp>
        <p:nvSpPr>
          <p:cNvPr id="143" name="Google Shape;143;p40"/>
          <p:cNvSpPr txBox="1">
            <a:spLocks noGrp="1"/>
          </p:cNvSpPr>
          <p:nvPr>
            <p:ph type="title"/>
          </p:nvPr>
        </p:nvSpPr>
        <p:spPr>
          <a:xfrm>
            <a:off x="656023"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accent5"/>
              </a:buClr>
              <a:buSzPts val="3600"/>
              <a:buFont typeface="Helvetica Neue"/>
              <a:buNone/>
              <a:defRPr sz="3600" b="1">
                <a:solidFill>
                  <a:schemeClr val="accent5"/>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44" name="Google Shape;144;p40"/>
          <p:cNvSpPr txBox="1">
            <a:spLocks noGrp="1"/>
          </p:cNvSpPr>
          <p:nvPr>
            <p:ph type="body" idx="1"/>
          </p:nvPr>
        </p:nvSpPr>
        <p:spPr>
          <a:xfrm>
            <a:off x="656022" y="1690688"/>
            <a:ext cx="10820015" cy="571500"/>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6"/>
              </a:buClr>
              <a:buSzPts val="2800"/>
              <a:buNone/>
              <a:defRPr b="1">
                <a:solidFill>
                  <a:schemeClr val="accent6"/>
                </a:solidFill>
              </a:defRPr>
            </a:lvl1pPr>
            <a:lvl2pPr marL="914400" lvl="1" indent="-381000" algn="l">
              <a:lnSpc>
                <a:spcPct val="90000"/>
              </a:lnSpc>
              <a:spcBef>
                <a:spcPts val="500"/>
              </a:spcBef>
              <a:spcAft>
                <a:spcPts val="0"/>
              </a:spcAft>
              <a:buClr>
                <a:schemeClr val="accent6"/>
              </a:buClr>
              <a:buSzPts val="2400"/>
              <a:buChar char="•"/>
              <a:defRPr/>
            </a:lvl2pPr>
            <a:lvl3pPr marL="1371600" lvl="2" indent="-355600" algn="l">
              <a:lnSpc>
                <a:spcPct val="90000"/>
              </a:lnSpc>
              <a:spcBef>
                <a:spcPts val="500"/>
              </a:spcBef>
              <a:spcAft>
                <a:spcPts val="0"/>
              </a:spcAft>
              <a:buClr>
                <a:schemeClr val="accent6"/>
              </a:buClr>
              <a:buSzPts val="2000"/>
              <a:buChar char="•"/>
              <a:defRPr/>
            </a:lvl3pPr>
            <a:lvl4pPr marL="1828800" lvl="3" indent="-342900" algn="l">
              <a:lnSpc>
                <a:spcPct val="90000"/>
              </a:lnSpc>
              <a:spcBef>
                <a:spcPts val="500"/>
              </a:spcBef>
              <a:spcAft>
                <a:spcPts val="0"/>
              </a:spcAft>
              <a:buClr>
                <a:schemeClr val="accent6"/>
              </a:buClr>
              <a:buSzPts val="1800"/>
              <a:buChar char="•"/>
              <a:defRPr/>
            </a:lvl4pPr>
            <a:lvl5pPr marL="2286000" lvl="4" indent="-342900" algn="l">
              <a:lnSpc>
                <a:spcPct val="90000"/>
              </a:lnSpc>
              <a:spcBef>
                <a:spcPts val="500"/>
              </a:spcBef>
              <a:spcAft>
                <a:spcPts val="0"/>
              </a:spcAft>
              <a:buClr>
                <a:schemeClr val="accent6"/>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45" name="Google Shape;145;p40"/>
          <p:cNvSpPr txBox="1">
            <a:spLocks noGrp="1"/>
          </p:cNvSpPr>
          <p:nvPr>
            <p:ph type="body" idx="2"/>
          </p:nvPr>
        </p:nvSpPr>
        <p:spPr>
          <a:xfrm>
            <a:off x="656021" y="2333624"/>
            <a:ext cx="10820015" cy="3729037"/>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6"/>
              </a:buClr>
              <a:buSzPts val="2800"/>
              <a:buChar char="•"/>
              <a:defRPr>
                <a:solidFill>
                  <a:schemeClr val="dk1"/>
                </a:solidFill>
              </a:defRPr>
            </a:lvl1pPr>
            <a:lvl2pPr marL="914400" lvl="1" indent="-381000" algn="l">
              <a:lnSpc>
                <a:spcPct val="90000"/>
              </a:lnSpc>
              <a:spcBef>
                <a:spcPts val="500"/>
              </a:spcBef>
              <a:spcAft>
                <a:spcPts val="0"/>
              </a:spcAft>
              <a:buClr>
                <a:schemeClr val="accent6"/>
              </a:buClr>
              <a:buSzPts val="2400"/>
              <a:buChar char="•"/>
              <a:defRPr>
                <a:solidFill>
                  <a:schemeClr val="dk1"/>
                </a:solidFill>
              </a:defRPr>
            </a:lvl2pPr>
            <a:lvl3pPr marL="1371600" lvl="2" indent="-355600" algn="l">
              <a:lnSpc>
                <a:spcPct val="90000"/>
              </a:lnSpc>
              <a:spcBef>
                <a:spcPts val="500"/>
              </a:spcBef>
              <a:spcAft>
                <a:spcPts val="0"/>
              </a:spcAft>
              <a:buClr>
                <a:schemeClr val="accent6"/>
              </a:buClr>
              <a:buSzPts val="2000"/>
              <a:buChar char="•"/>
              <a:defRPr>
                <a:solidFill>
                  <a:schemeClr val="dk1"/>
                </a:solidFill>
              </a:defRPr>
            </a:lvl3pPr>
            <a:lvl4pPr marL="1828800" lvl="3" indent="-342900" algn="l">
              <a:lnSpc>
                <a:spcPct val="90000"/>
              </a:lnSpc>
              <a:spcBef>
                <a:spcPts val="500"/>
              </a:spcBef>
              <a:spcAft>
                <a:spcPts val="0"/>
              </a:spcAft>
              <a:buClr>
                <a:schemeClr val="accent6"/>
              </a:buClr>
              <a:buSzPts val="1800"/>
              <a:buChar char="•"/>
              <a:defRPr>
                <a:solidFill>
                  <a:schemeClr val="dk1"/>
                </a:solidFill>
              </a:defRPr>
            </a:lvl4pPr>
            <a:lvl5pPr marL="2286000" lvl="4" indent="-342900" algn="l">
              <a:lnSpc>
                <a:spcPct val="90000"/>
              </a:lnSpc>
              <a:spcBef>
                <a:spcPts val="500"/>
              </a:spcBef>
              <a:spcAft>
                <a:spcPts val="0"/>
              </a:spcAft>
              <a:buClr>
                <a:schemeClr val="accent6"/>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grpSp>
        <p:nvGrpSpPr>
          <p:cNvPr id="146" name="Google Shape;146;p40"/>
          <p:cNvGrpSpPr/>
          <p:nvPr/>
        </p:nvGrpSpPr>
        <p:grpSpPr>
          <a:xfrm>
            <a:off x="0" y="5303520"/>
            <a:ext cx="12192000" cy="1639827"/>
            <a:chOff x="0" y="5303520"/>
            <a:chExt cx="12192000" cy="1639827"/>
          </a:xfrm>
        </p:grpSpPr>
        <p:pic>
          <p:nvPicPr>
            <p:cNvPr id="147" name="Google Shape;147;p40"/>
            <p:cNvPicPr preferRelativeResize="0"/>
            <p:nvPr/>
          </p:nvPicPr>
          <p:blipFill rotWithShape="1">
            <a:blip r:embed="rId2">
              <a:alphaModFix amt="20000"/>
            </a:blip>
            <a:srcRect l="59836" t="10673" r="12104" b="6770"/>
            <a:stretch/>
          </p:blipFill>
          <p:spPr>
            <a:xfrm rot="5400000">
              <a:off x="2302155" y="3001365"/>
              <a:ext cx="1639827" cy="6244138"/>
            </a:xfrm>
            <a:prstGeom prst="rect">
              <a:avLst/>
            </a:prstGeom>
            <a:noFill/>
            <a:ln>
              <a:noFill/>
            </a:ln>
          </p:spPr>
        </p:pic>
        <p:pic>
          <p:nvPicPr>
            <p:cNvPr id="148" name="Google Shape;148;p40"/>
            <p:cNvPicPr preferRelativeResize="0"/>
            <p:nvPr/>
          </p:nvPicPr>
          <p:blipFill rotWithShape="1">
            <a:blip r:embed="rId2">
              <a:alphaModFix amt="20000"/>
            </a:blip>
            <a:srcRect l="60063" t="10673" r="11953" b="6770"/>
            <a:stretch/>
          </p:blipFill>
          <p:spPr>
            <a:xfrm rot="5400000">
              <a:off x="8439135" y="3108523"/>
              <a:ext cx="1557867" cy="5947862"/>
            </a:xfrm>
            <a:prstGeom prst="rect">
              <a:avLst/>
            </a:prstGeom>
            <a:noFill/>
            <a:ln>
              <a:noFill/>
            </a:ln>
          </p:spPr>
        </p:pic>
      </p:gr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Image &amp; Text - Blue">
  <p:cSld name="Image &amp; Text - Blue">
    <p:spTree>
      <p:nvGrpSpPr>
        <p:cNvPr id="1" name="Shape 149"/>
        <p:cNvGrpSpPr/>
        <p:nvPr/>
      </p:nvGrpSpPr>
      <p:grpSpPr>
        <a:xfrm>
          <a:off x="0" y="0"/>
          <a:ext cx="0" cy="0"/>
          <a:chOff x="0" y="0"/>
          <a:chExt cx="0" cy="0"/>
        </a:xfrm>
      </p:grpSpPr>
      <p:sp>
        <p:nvSpPr>
          <p:cNvPr id="150" name="Google Shape;150;p41"/>
          <p:cNvSpPr txBox="1">
            <a:spLocks noGrp="1"/>
          </p:cNvSpPr>
          <p:nvPr>
            <p:ph type="title"/>
          </p:nvPr>
        </p:nvSpPr>
        <p:spPr>
          <a:xfrm>
            <a:off x="4890099" y="257176"/>
            <a:ext cx="6943302"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accent1"/>
              </a:buClr>
              <a:buSzPts val="3200"/>
              <a:buFont typeface="Helvetica Neue"/>
              <a:buNone/>
              <a:defRPr sz="3200" b="1">
                <a:solidFill>
                  <a:schemeClr val="accen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cxnSp>
        <p:nvCxnSpPr>
          <p:cNvPr id="151" name="Google Shape;151;p41"/>
          <p:cNvCxnSpPr/>
          <p:nvPr/>
        </p:nvCxnSpPr>
        <p:spPr>
          <a:xfrm rot="10800000" flipH="1">
            <a:off x="5027117" y="1509236"/>
            <a:ext cx="6806284" cy="17612"/>
          </a:xfrm>
          <a:prstGeom prst="straightConnector1">
            <a:avLst/>
          </a:prstGeom>
          <a:noFill/>
          <a:ln w="9525" cap="flat" cmpd="sng">
            <a:solidFill>
              <a:schemeClr val="accent3"/>
            </a:solidFill>
            <a:prstDash val="solid"/>
            <a:miter lim="800000"/>
            <a:headEnd type="none" w="sm" len="sm"/>
            <a:tailEnd type="none" w="sm" len="sm"/>
          </a:ln>
        </p:spPr>
      </p:cxnSp>
      <p:sp>
        <p:nvSpPr>
          <p:cNvPr id="152" name="Google Shape;152;p41"/>
          <p:cNvSpPr/>
          <p:nvPr/>
        </p:nvSpPr>
        <p:spPr>
          <a:xfrm>
            <a:off x="9351335" y="1467293"/>
            <a:ext cx="2482066" cy="78223"/>
          </a:xfrm>
          <a:prstGeom prst="rect">
            <a:avLst/>
          </a:prstGeom>
          <a:solidFill>
            <a:schemeClr val="accent3"/>
          </a:solidFill>
          <a:ln w="12700" cap="flat" cmpd="sng">
            <a:solidFill>
              <a:schemeClr val="accent3"/>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153" name="Google Shape;153;p41"/>
          <p:cNvSpPr>
            <a:spLocks noGrp="1"/>
          </p:cNvSpPr>
          <p:nvPr>
            <p:ph type="pic" idx="2"/>
          </p:nvPr>
        </p:nvSpPr>
        <p:spPr>
          <a:xfrm>
            <a:off x="0" y="0"/>
            <a:ext cx="4340225" cy="6858000"/>
          </a:xfrm>
          <a:prstGeom prst="rect">
            <a:avLst/>
          </a:prstGeom>
          <a:noFill/>
          <a:ln>
            <a:noFill/>
          </a:ln>
        </p:spPr>
      </p:sp>
      <p:sp>
        <p:nvSpPr>
          <p:cNvPr id="154" name="Google Shape;154;p41"/>
          <p:cNvSpPr txBox="1">
            <a:spLocks noGrp="1"/>
          </p:cNvSpPr>
          <p:nvPr>
            <p:ph type="body" idx="1"/>
          </p:nvPr>
        </p:nvSpPr>
        <p:spPr>
          <a:xfrm>
            <a:off x="4890100" y="1907476"/>
            <a:ext cx="6943302" cy="4493324"/>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1"/>
              </a:buClr>
              <a:buSzPts val="2800"/>
              <a:buChar char="•"/>
              <a:defRPr>
                <a:solidFill>
                  <a:schemeClr val="dk1"/>
                </a:solidFill>
              </a:defRPr>
            </a:lvl1pPr>
            <a:lvl2pPr marL="914400" lvl="1" indent="-381000" algn="l">
              <a:lnSpc>
                <a:spcPct val="90000"/>
              </a:lnSpc>
              <a:spcBef>
                <a:spcPts val="500"/>
              </a:spcBef>
              <a:spcAft>
                <a:spcPts val="0"/>
              </a:spcAft>
              <a:buClr>
                <a:schemeClr val="accent1"/>
              </a:buClr>
              <a:buSzPts val="2400"/>
              <a:buChar char="•"/>
              <a:defRPr>
                <a:solidFill>
                  <a:schemeClr val="dk1"/>
                </a:solidFill>
              </a:defRPr>
            </a:lvl2pPr>
            <a:lvl3pPr marL="1371600" lvl="2" indent="-355600" algn="l">
              <a:lnSpc>
                <a:spcPct val="90000"/>
              </a:lnSpc>
              <a:spcBef>
                <a:spcPts val="500"/>
              </a:spcBef>
              <a:spcAft>
                <a:spcPts val="0"/>
              </a:spcAft>
              <a:buClr>
                <a:schemeClr val="accent1"/>
              </a:buClr>
              <a:buSzPts val="2000"/>
              <a:buChar char="•"/>
              <a:defRPr>
                <a:solidFill>
                  <a:schemeClr val="dk1"/>
                </a:solidFill>
              </a:defRPr>
            </a:lvl3pPr>
            <a:lvl4pPr marL="1828800" lvl="3" indent="-342900" algn="l">
              <a:lnSpc>
                <a:spcPct val="90000"/>
              </a:lnSpc>
              <a:spcBef>
                <a:spcPts val="500"/>
              </a:spcBef>
              <a:spcAft>
                <a:spcPts val="0"/>
              </a:spcAft>
              <a:buClr>
                <a:schemeClr val="accent1"/>
              </a:buClr>
              <a:buSzPts val="1800"/>
              <a:buChar char="•"/>
              <a:defRPr>
                <a:solidFill>
                  <a:schemeClr val="dk1"/>
                </a:solidFill>
              </a:defRPr>
            </a:lvl4pPr>
            <a:lvl5pPr marL="2286000" lvl="4" indent="-342900" algn="l">
              <a:lnSpc>
                <a:spcPct val="90000"/>
              </a:lnSpc>
              <a:spcBef>
                <a:spcPts val="500"/>
              </a:spcBef>
              <a:spcAft>
                <a:spcPts val="0"/>
              </a:spcAft>
              <a:buClr>
                <a:schemeClr val="accent1"/>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Image &amp; Text - Purple">
  <p:cSld name="Image &amp; Text - Purple">
    <p:spTree>
      <p:nvGrpSpPr>
        <p:cNvPr id="1" name="Shape 155"/>
        <p:cNvGrpSpPr/>
        <p:nvPr/>
      </p:nvGrpSpPr>
      <p:grpSpPr>
        <a:xfrm>
          <a:off x="0" y="0"/>
          <a:ext cx="0" cy="0"/>
          <a:chOff x="0" y="0"/>
          <a:chExt cx="0" cy="0"/>
        </a:xfrm>
      </p:grpSpPr>
      <p:sp>
        <p:nvSpPr>
          <p:cNvPr id="156" name="Google Shape;156;p42"/>
          <p:cNvSpPr txBox="1">
            <a:spLocks noGrp="1"/>
          </p:cNvSpPr>
          <p:nvPr>
            <p:ph type="title"/>
          </p:nvPr>
        </p:nvSpPr>
        <p:spPr>
          <a:xfrm>
            <a:off x="4890099" y="257176"/>
            <a:ext cx="6943302"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accent3"/>
              </a:buClr>
              <a:buSzPts val="3200"/>
              <a:buFont typeface="Helvetica Neue"/>
              <a:buNone/>
              <a:defRPr sz="3200" b="1">
                <a:solidFill>
                  <a:schemeClr val="accent3"/>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cxnSp>
        <p:nvCxnSpPr>
          <p:cNvPr id="157" name="Google Shape;157;p42"/>
          <p:cNvCxnSpPr/>
          <p:nvPr/>
        </p:nvCxnSpPr>
        <p:spPr>
          <a:xfrm rot="10800000" flipH="1">
            <a:off x="5027117" y="1509236"/>
            <a:ext cx="6806284" cy="17612"/>
          </a:xfrm>
          <a:prstGeom prst="straightConnector1">
            <a:avLst/>
          </a:prstGeom>
          <a:noFill/>
          <a:ln w="9525" cap="flat" cmpd="sng">
            <a:solidFill>
              <a:schemeClr val="accent1"/>
            </a:solidFill>
            <a:prstDash val="solid"/>
            <a:miter lim="800000"/>
            <a:headEnd type="none" w="sm" len="sm"/>
            <a:tailEnd type="none" w="sm" len="sm"/>
          </a:ln>
        </p:spPr>
      </p:cxnSp>
      <p:sp>
        <p:nvSpPr>
          <p:cNvPr id="158" name="Google Shape;158;p42"/>
          <p:cNvSpPr/>
          <p:nvPr/>
        </p:nvSpPr>
        <p:spPr>
          <a:xfrm>
            <a:off x="9351335" y="1467293"/>
            <a:ext cx="2482066" cy="78223"/>
          </a:xfrm>
          <a:prstGeom prst="rect">
            <a:avLst/>
          </a:prstGeom>
          <a:solidFill>
            <a:schemeClr val="accent1"/>
          </a:solidFill>
          <a:ln w="12700" cap="flat" cmpd="sng">
            <a:solidFill>
              <a:schemeClr val="accen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159" name="Google Shape;159;p42"/>
          <p:cNvSpPr>
            <a:spLocks noGrp="1"/>
          </p:cNvSpPr>
          <p:nvPr>
            <p:ph type="pic" idx="2"/>
          </p:nvPr>
        </p:nvSpPr>
        <p:spPr>
          <a:xfrm>
            <a:off x="0" y="0"/>
            <a:ext cx="4340225" cy="6858000"/>
          </a:xfrm>
          <a:prstGeom prst="rect">
            <a:avLst/>
          </a:prstGeom>
          <a:noFill/>
          <a:ln>
            <a:noFill/>
          </a:ln>
        </p:spPr>
      </p:sp>
      <p:sp>
        <p:nvSpPr>
          <p:cNvPr id="160" name="Google Shape;160;p42"/>
          <p:cNvSpPr txBox="1">
            <a:spLocks noGrp="1"/>
          </p:cNvSpPr>
          <p:nvPr>
            <p:ph type="body" idx="1"/>
          </p:nvPr>
        </p:nvSpPr>
        <p:spPr>
          <a:xfrm>
            <a:off x="4890100" y="1907476"/>
            <a:ext cx="6943302" cy="4493324"/>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3"/>
              </a:buClr>
              <a:buSzPts val="2800"/>
              <a:buChar char="•"/>
              <a:defRPr>
                <a:solidFill>
                  <a:schemeClr val="dk1"/>
                </a:solidFill>
              </a:defRPr>
            </a:lvl1pPr>
            <a:lvl2pPr marL="914400" lvl="1" indent="-381000" algn="l">
              <a:lnSpc>
                <a:spcPct val="90000"/>
              </a:lnSpc>
              <a:spcBef>
                <a:spcPts val="500"/>
              </a:spcBef>
              <a:spcAft>
                <a:spcPts val="0"/>
              </a:spcAft>
              <a:buClr>
                <a:schemeClr val="accent3"/>
              </a:buClr>
              <a:buSzPts val="2400"/>
              <a:buChar char="•"/>
              <a:defRPr>
                <a:solidFill>
                  <a:schemeClr val="dk1"/>
                </a:solidFill>
              </a:defRPr>
            </a:lvl2pPr>
            <a:lvl3pPr marL="1371600" lvl="2" indent="-355600" algn="l">
              <a:lnSpc>
                <a:spcPct val="90000"/>
              </a:lnSpc>
              <a:spcBef>
                <a:spcPts val="500"/>
              </a:spcBef>
              <a:spcAft>
                <a:spcPts val="0"/>
              </a:spcAft>
              <a:buClr>
                <a:schemeClr val="accent3"/>
              </a:buClr>
              <a:buSzPts val="2000"/>
              <a:buChar char="•"/>
              <a:defRPr>
                <a:solidFill>
                  <a:schemeClr val="dk1"/>
                </a:solidFill>
              </a:defRPr>
            </a:lvl3pPr>
            <a:lvl4pPr marL="1828800" lvl="3" indent="-342900" algn="l">
              <a:lnSpc>
                <a:spcPct val="90000"/>
              </a:lnSpc>
              <a:spcBef>
                <a:spcPts val="500"/>
              </a:spcBef>
              <a:spcAft>
                <a:spcPts val="0"/>
              </a:spcAft>
              <a:buClr>
                <a:schemeClr val="accent3"/>
              </a:buClr>
              <a:buSzPts val="1800"/>
              <a:buChar char="•"/>
              <a:defRPr>
                <a:solidFill>
                  <a:schemeClr val="dk1"/>
                </a:solidFill>
              </a:defRPr>
            </a:lvl4pPr>
            <a:lvl5pPr marL="2286000" lvl="4" indent="-342900" algn="l">
              <a:lnSpc>
                <a:spcPct val="90000"/>
              </a:lnSpc>
              <a:spcBef>
                <a:spcPts val="500"/>
              </a:spcBef>
              <a:spcAft>
                <a:spcPts val="0"/>
              </a:spcAft>
              <a:buClr>
                <a:schemeClr val="accent3"/>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Image &amp; Text - Teal">
  <p:cSld name="Image &amp; Text - Teal">
    <p:spTree>
      <p:nvGrpSpPr>
        <p:cNvPr id="1" name="Shape 161"/>
        <p:cNvGrpSpPr/>
        <p:nvPr/>
      </p:nvGrpSpPr>
      <p:grpSpPr>
        <a:xfrm>
          <a:off x="0" y="0"/>
          <a:ext cx="0" cy="0"/>
          <a:chOff x="0" y="0"/>
          <a:chExt cx="0" cy="0"/>
        </a:xfrm>
      </p:grpSpPr>
      <p:sp>
        <p:nvSpPr>
          <p:cNvPr id="162" name="Google Shape;162;p43"/>
          <p:cNvSpPr txBox="1">
            <a:spLocks noGrp="1"/>
          </p:cNvSpPr>
          <p:nvPr>
            <p:ph type="title"/>
          </p:nvPr>
        </p:nvSpPr>
        <p:spPr>
          <a:xfrm>
            <a:off x="4890099" y="257176"/>
            <a:ext cx="6943302"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accent5"/>
              </a:buClr>
              <a:buSzPts val="3200"/>
              <a:buFont typeface="Helvetica Neue"/>
              <a:buNone/>
              <a:defRPr sz="3200" b="1">
                <a:solidFill>
                  <a:schemeClr val="accent5"/>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cxnSp>
        <p:nvCxnSpPr>
          <p:cNvPr id="163" name="Google Shape;163;p43"/>
          <p:cNvCxnSpPr/>
          <p:nvPr/>
        </p:nvCxnSpPr>
        <p:spPr>
          <a:xfrm rot="10800000" flipH="1">
            <a:off x="5027117" y="1509236"/>
            <a:ext cx="6806284" cy="17612"/>
          </a:xfrm>
          <a:prstGeom prst="straightConnector1">
            <a:avLst/>
          </a:prstGeom>
          <a:noFill/>
          <a:ln w="9525" cap="flat" cmpd="sng">
            <a:solidFill>
              <a:schemeClr val="accent6"/>
            </a:solidFill>
            <a:prstDash val="solid"/>
            <a:miter lim="800000"/>
            <a:headEnd type="none" w="sm" len="sm"/>
            <a:tailEnd type="none" w="sm" len="sm"/>
          </a:ln>
        </p:spPr>
      </p:cxnSp>
      <p:sp>
        <p:nvSpPr>
          <p:cNvPr id="164" name="Google Shape;164;p43"/>
          <p:cNvSpPr/>
          <p:nvPr/>
        </p:nvSpPr>
        <p:spPr>
          <a:xfrm>
            <a:off x="9351335" y="1467293"/>
            <a:ext cx="2482066" cy="78223"/>
          </a:xfrm>
          <a:prstGeom prst="rect">
            <a:avLst/>
          </a:prstGeom>
          <a:solidFill>
            <a:schemeClr val="accent6"/>
          </a:solidFill>
          <a:ln w="12700" cap="flat" cmpd="sng">
            <a:solidFill>
              <a:schemeClr val="accent6"/>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165" name="Google Shape;165;p43"/>
          <p:cNvSpPr>
            <a:spLocks noGrp="1"/>
          </p:cNvSpPr>
          <p:nvPr>
            <p:ph type="pic" idx="2"/>
          </p:nvPr>
        </p:nvSpPr>
        <p:spPr>
          <a:xfrm>
            <a:off x="0" y="0"/>
            <a:ext cx="4340225" cy="6858000"/>
          </a:xfrm>
          <a:prstGeom prst="rect">
            <a:avLst/>
          </a:prstGeom>
          <a:noFill/>
          <a:ln>
            <a:noFill/>
          </a:ln>
        </p:spPr>
      </p:sp>
      <p:sp>
        <p:nvSpPr>
          <p:cNvPr id="166" name="Google Shape;166;p43"/>
          <p:cNvSpPr txBox="1">
            <a:spLocks noGrp="1"/>
          </p:cNvSpPr>
          <p:nvPr>
            <p:ph type="body" idx="1"/>
          </p:nvPr>
        </p:nvSpPr>
        <p:spPr>
          <a:xfrm>
            <a:off x="4890100" y="1907476"/>
            <a:ext cx="6943302" cy="4493324"/>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5"/>
              </a:buClr>
              <a:buSzPts val="2800"/>
              <a:buChar char="•"/>
              <a:defRPr>
                <a:solidFill>
                  <a:schemeClr val="dk1"/>
                </a:solidFill>
              </a:defRPr>
            </a:lvl1pPr>
            <a:lvl2pPr marL="914400" lvl="1" indent="-381000" algn="l">
              <a:lnSpc>
                <a:spcPct val="90000"/>
              </a:lnSpc>
              <a:spcBef>
                <a:spcPts val="500"/>
              </a:spcBef>
              <a:spcAft>
                <a:spcPts val="0"/>
              </a:spcAft>
              <a:buClr>
                <a:schemeClr val="accent5"/>
              </a:buClr>
              <a:buSzPts val="2400"/>
              <a:buChar char="•"/>
              <a:defRPr>
                <a:solidFill>
                  <a:schemeClr val="dk1"/>
                </a:solidFill>
              </a:defRPr>
            </a:lvl2pPr>
            <a:lvl3pPr marL="1371600" lvl="2" indent="-355600" algn="l">
              <a:lnSpc>
                <a:spcPct val="90000"/>
              </a:lnSpc>
              <a:spcBef>
                <a:spcPts val="500"/>
              </a:spcBef>
              <a:spcAft>
                <a:spcPts val="0"/>
              </a:spcAft>
              <a:buClr>
                <a:schemeClr val="accent5"/>
              </a:buClr>
              <a:buSzPts val="2000"/>
              <a:buChar char="•"/>
              <a:defRPr>
                <a:solidFill>
                  <a:schemeClr val="dk1"/>
                </a:solidFill>
              </a:defRPr>
            </a:lvl3pPr>
            <a:lvl4pPr marL="1828800" lvl="3" indent="-342900" algn="l">
              <a:lnSpc>
                <a:spcPct val="90000"/>
              </a:lnSpc>
              <a:spcBef>
                <a:spcPts val="500"/>
              </a:spcBef>
              <a:spcAft>
                <a:spcPts val="0"/>
              </a:spcAft>
              <a:buClr>
                <a:schemeClr val="accent5"/>
              </a:buClr>
              <a:buSzPts val="1800"/>
              <a:buChar char="•"/>
              <a:defRPr>
                <a:solidFill>
                  <a:schemeClr val="dk1"/>
                </a:solidFill>
              </a:defRPr>
            </a:lvl4pPr>
            <a:lvl5pPr marL="2286000" lvl="4" indent="-342900" algn="l">
              <a:lnSpc>
                <a:spcPct val="90000"/>
              </a:lnSpc>
              <a:spcBef>
                <a:spcPts val="500"/>
              </a:spcBef>
              <a:spcAft>
                <a:spcPts val="0"/>
              </a:spcAft>
              <a:buClr>
                <a:schemeClr val="accent5"/>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Image &amp; Text - Green">
  <p:cSld name="Image &amp; Text - Green">
    <p:spTree>
      <p:nvGrpSpPr>
        <p:cNvPr id="1" name="Shape 167"/>
        <p:cNvGrpSpPr/>
        <p:nvPr/>
      </p:nvGrpSpPr>
      <p:grpSpPr>
        <a:xfrm>
          <a:off x="0" y="0"/>
          <a:ext cx="0" cy="0"/>
          <a:chOff x="0" y="0"/>
          <a:chExt cx="0" cy="0"/>
        </a:xfrm>
      </p:grpSpPr>
      <p:sp>
        <p:nvSpPr>
          <p:cNvPr id="168" name="Google Shape;168;p44"/>
          <p:cNvSpPr txBox="1">
            <a:spLocks noGrp="1"/>
          </p:cNvSpPr>
          <p:nvPr>
            <p:ph type="title"/>
          </p:nvPr>
        </p:nvSpPr>
        <p:spPr>
          <a:xfrm>
            <a:off x="4890099" y="257176"/>
            <a:ext cx="6943302"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accent4"/>
              </a:buClr>
              <a:buSzPts val="3200"/>
              <a:buFont typeface="Helvetica Neue"/>
              <a:buNone/>
              <a:defRPr sz="3200" b="1">
                <a:solidFill>
                  <a:schemeClr val="accent4"/>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cxnSp>
        <p:nvCxnSpPr>
          <p:cNvPr id="169" name="Google Shape;169;p44"/>
          <p:cNvCxnSpPr/>
          <p:nvPr/>
        </p:nvCxnSpPr>
        <p:spPr>
          <a:xfrm rot="10800000" flipH="1">
            <a:off x="5027117" y="1509236"/>
            <a:ext cx="6806284" cy="17612"/>
          </a:xfrm>
          <a:prstGeom prst="straightConnector1">
            <a:avLst/>
          </a:prstGeom>
          <a:noFill/>
          <a:ln w="9525" cap="flat" cmpd="sng">
            <a:solidFill>
              <a:schemeClr val="accent4"/>
            </a:solidFill>
            <a:prstDash val="solid"/>
            <a:miter lim="800000"/>
            <a:headEnd type="none" w="sm" len="sm"/>
            <a:tailEnd type="none" w="sm" len="sm"/>
          </a:ln>
        </p:spPr>
      </p:cxnSp>
      <p:sp>
        <p:nvSpPr>
          <p:cNvPr id="170" name="Google Shape;170;p44"/>
          <p:cNvSpPr/>
          <p:nvPr/>
        </p:nvSpPr>
        <p:spPr>
          <a:xfrm>
            <a:off x="9351335" y="1467293"/>
            <a:ext cx="2482066" cy="78223"/>
          </a:xfrm>
          <a:prstGeom prst="rect">
            <a:avLst/>
          </a:prstGeom>
          <a:solidFill>
            <a:schemeClr val="accent4"/>
          </a:solidFill>
          <a:ln w="12700" cap="flat" cmpd="sng">
            <a:solidFill>
              <a:schemeClr val="accent4"/>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171" name="Google Shape;171;p44"/>
          <p:cNvSpPr>
            <a:spLocks noGrp="1"/>
          </p:cNvSpPr>
          <p:nvPr>
            <p:ph type="pic" idx="2"/>
          </p:nvPr>
        </p:nvSpPr>
        <p:spPr>
          <a:xfrm>
            <a:off x="0" y="0"/>
            <a:ext cx="4340225" cy="6858000"/>
          </a:xfrm>
          <a:prstGeom prst="rect">
            <a:avLst/>
          </a:prstGeom>
          <a:noFill/>
          <a:ln>
            <a:noFill/>
          </a:ln>
        </p:spPr>
      </p:sp>
      <p:sp>
        <p:nvSpPr>
          <p:cNvPr id="172" name="Google Shape;172;p44"/>
          <p:cNvSpPr txBox="1">
            <a:spLocks noGrp="1"/>
          </p:cNvSpPr>
          <p:nvPr>
            <p:ph type="body" idx="1"/>
          </p:nvPr>
        </p:nvSpPr>
        <p:spPr>
          <a:xfrm>
            <a:off x="4890100" y="1907476"/>
            <a:ext cx="6943302" cy="4493324"/>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2"/>
              </a:buClr>
              <a:buSzPts val="2800"/>
              <a:buChar char="•"/>
              <a:defRPr>
                <a:solidFill>
                  <a:schemeClr val="dk1"/>
                </a:solidFill>
              </a:defRPr>
            </a:lvl1pPr>
            <a:lvl2pPr marL="914400" lvl="1" indent="-381000" algn="l">
              <a:lnSpc>
                <a:spcPct val="90000"/>
              </a:lnSpc>
              <a:spcBef>
                <a:spcPts val="500"/>
              </a:spcBef>
              <a:spcAft>
                <a:spcPts val="0"/>
              </a:spcAft>
              <a:buClr>
                <a:schemeClr val="accent2"/>
              </a:buClr>
              <a:buSzPts val="2400"/>
              <a:buChar char="•"/>
              <a:defRPr>
                <a:solidFill>
                  <a:schemeClr val="dk1"/>
                </a:solidFill>
              </a:defRPr>
            </a:lvl2pPr>
            <a:lvl3pPr marL="1371600" lvl="2" indent="-355600" algn="l">
              <a:lnSpc>
                <a:spcPct val="90000"/>
              </a:lnSpc>
              <a:spcBef>
                <a:spcPts val="500"/>
              </a:spcBef>
              <a:spcAft>
                <a:spcPts val="0"/>
              </a:spcAft>
              <a:buClr>
                <a:schemeClr val="accent2"/>
              </a:buClr>
              <a:buSzPts val="2000"/>
              <a:buChar char="•"/>
              <a:defRPr>
                <a:solidFill>
                  <a:schemeClr val="dk1"/>
                </a:solidFill>
              </a:defRPr>
            </a:lvl3pPr>
            <a:lvl4pPr marL="1828800" lvl="3" indent="-342900" algn="l">
              <a:lnSpc>
                <a:spcPct val="90000"/>
              </a:lnSpc>
              <a:spcBef>
                <a:spcPts val="500"/>
              </a:spcBef>
              <a:spcAft>
                <a:spcPts val="0"/>
              </a:spcAft>
              <a:buClr>
                <a:schemeClr val="accent2"/>
              </a:buClr>
              <a:buSzPts val="1800"/>
              <a:buChar char="•"/>
              <a:defRPr>
                <a:solidFill>
                  <a:schemeClr val="dk1"/>
                </a:solidFill>
              </a:defRPr>
            </a:lvl4pPr>
            <a:lvl5pPr marL="2286000" lvl="4" indent="-342900" algn="l">
              <a:lnSpc>
                <a:spcPct val="90000"/>
              </a:lnSpc>
              <a:spcBef>
                <a:spcPts val="500"/>
              </a:spcBef>
              <a:spcAft>
                <a:spcPts val="0"/>
              </a:spcAft>
              <a:buClr>
                <a:schemeClr val="accent2"/>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Title &amp; Two Column - Blue">
  <p:cSld name="Title &amp; Two Column - Blue">
    <p:spTree>
      <p:nvGrpSpPr>
        <p:cNvPr id="1" name="Shape 173"/>
        <p:cNvGrpSpPr/>
        <p:nvPr/>
      </p:nvGrpSpPr>
      <p:grpSpPr>
        <a:xfrm>
          <a:off x="0" y="0"/>
          <a:ext cx="0" cy="0"/>
          <a:chOff x="0" y="0"/>
          <a:chExt cx="0" cy="0"/>
        </a:xfrm>
      </p:grpSpPr>
      <p:sp>
        <p:nvSpPr>
          <p:cNvPr id="174" name="Google Shape;174;p45"/>
          <p:cNvSpPr/>
          <p:nvPr/>
        </p:nvSpPr>
        <p:spPr>
          <a:xfrm>
            <a:off x="0" y="0"/>
            <a:ext cx="12192000" cy="1609344"/>
          </a:xfrm>
          <a:prstGeom prst="rect">
            <a:avLst/>
          </a:prstGeom>
          <a:solidFill>
            <a:srgbClr val="016794"/>
          </a:solidFill>
          <a:ln w="12700" cap="flat" cmpd="sng">
            <a:solidFill>
              <a:srgbClr val="014766"/>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grpSp>
        <p:nvGrpSpPr>
          <p:cNvPr id="175" name="Google Shape;175;p45"/>
          <p:cNvGrpSpPr/>
          <p:nvPr/>
        </p:nvGrpSpPr>
        <p:grpSpPr>
          <a:xfrm>
            <a:off x="-208788" y="0"/>
            <a:ext cx="12609576" cy="2174490"/>
            <a:chOff x="0" y="5043119"/>
            <a:chExt cx="12192000" cy="1814883"/>
          </a:xfrm>
        </p:grpSpPr>
        <p:pic>
          <p:nvPicPr>
            <p:cNvPr id="176" name="Google Shape;176;p45"/>
            <p:cNvPicPr preferRelativeResize="0"/>
            <p:nvPr/>
          </p:nvPicPr>
          <p:blipFill rotWithShape="1">
            <a:blip r:embed="rId2">
              <a:alphaModFix amt="20000"/>
            </a:blip>
            <a:srcRect l="50000" t="7392" r="19089" b="9029"/>
            <a:stretch/>
          </p:blipFill>
          <p:spPr>
            <a:xfrm rot="5400000">
              <a:off x="2349106" y="2694015"/>
              <a:ext cx="1814881" cy="6513094"/>
            </a:xfrm>
            <a:prstGeom prst="rect">
              <a:avLst/>
            </a:prstGeom>
            <a:noFill/>
            <a:ln>
              <a:noFill/>
            </a:ln>
          </p:spPr>
        </p:pic>
        <p:pic>
          <p:nvPicPr>
            <p:cNvPr id="177" name="Google Shape;177;p45"/>
            <p:cNvPicPr preferRelativeResize="0"/>
            <p:nvPr/>
          </p:nvPicPr>
          <p:blipFill rotWithShape="1">
            <a:blip r:embed="rId2">
              <a:alphaModFix amt="20000"/>
            </a:blip>
            <a:srcRect l="54597" t="31445" r="16826" b="9029"/>
            <a:stretch/>
          </p:blipFill>
          <p:spPr>
            <a:xfrm rot="5400000">
              <a:off x="8435259" y="3077812"/>
              <a:ext cx="1791433" cy="5722047"/>
            </a:xfrm>
            <a:prstGeom prst="rect">
              <a:avLst/>
            </a:prstGeom>
            <a:noFill/>
            <a:ln>
              <a:noFill/>
            </a:ln>
          </p:spPr>
        </p:pic>
      </p:grpSp>
      <p:cxnSp>
        <p:nvCxnSpPr>
          <p:cNvPr id="178" name="Google Shape;178;p45"/>
          <p:cNvCxnSpPr/>
          <p:nvPr/>
        </p:nvCxnSpPr>
        <p:spPr>
          <a:xfrm>
            <a:off x="6125488" y="3178428"/>
            <a:ext cx="0" cy="3127254"/>
          </a:xfrm>
          <a:prstGeom prst="straightConnector1">
            <a:avLst/>
          </a:prstGeom>
          <a:noFill/>
          <a:ln w="9525" cap="flat" cmpd="sng">
            <a:solidFill>
              <a:srgbClr val="A5A5A5"/>
            </a:solidFill>
            <a:prstDash val="solid"/>
            <a:miter lim="800000"/>
            <a:headEnd type="none" w="sm" len="sm"/>
            <a:tailEnd type="none" w="sm" len="sm"/>
          </a:ln>
        </p:spPr>
      </p:cxnSp>
      <p:sp>
        <p:nvSpPr>
          <p:cNvPr id="179" name="Google Shape;179;p45"/>
          <p:cNvSpPr txBox="1">
            <a:spLocks noGrp="1"/>
          </p:cNvSpPr>
          <p:nvPr>
            <p:ph type="title"/>
          </p:nvPr>
        </p:nvSpPr>
        <p:spPr>
          <a:xfrm>
            <a:off x="656023" y="246594"/>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3600"/>
              <a:buFont typeface="Helvetica Neue"/>
              <a:buNone/>
              <a:defRPr sz="3600" b="1">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80" name="Google Shape;180;p45"/>
          <p:cNvSpPr txBox="1">
            <a:spLocks noGrp="1"/>
          </p:cNvSpPr>
          <p:nvPr>
            <p:ph type="body" idx="1"/>
          </p:nvPr>
        </p:nvSpPr>
        <p:spPr>
          <a:xfrm>
            <a:off x="656022" y="1903943"/>
            <a:ext cx="10820015" cy="500063"/>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3"/>
              </a:buClr>
              <a:buSzPts val="2800"/>
              <a:buNone/>
              <a:defRPr b="1">
                <a:solidFill>
                  <a:schemeClr val="accent3"/>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81" name="Google Shape;181;p45"/>
          <p:cNvSpPr txBox="1">
            <a:spLocks noGrp="1"/>
          </p:cNvSpPr>
          <p:nvPr>
            <p:ph type="body" idx="2"/>
          </p:nvPr>
        </p:nvSpPr>
        <p:spPr>
          <a:xfrm>
            <a:off x="656021" y="2479149"/>
            <a:ext cx="10820015" cy="521171"/>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3"/>
              </a:buClr>
              <a:buSzPts val="2400"/>
              <a:buNone/>
              <a:defRPr sz="2400">
                <a:solidFill>
                  <a:schemeClr val="dk1"/>
                </a:solidFill>
              </a:defRPr>
            </a:lvl1pPr>
            <a:lvl2pPr marL="914400" lvl="1" indent="-228600" algn="l">
              <a:lnSpc>
                <a:spcPct val="90000"/>
              </a:lnSpc>
              <a:spcBef>
                <a:spcPts val="500"/>
              </a:spcBef>
              <a:spcAft>
                <a:spcPts val="0"/>
              </a:spcAft>
              <a:buClr>
                <a:schemeClr val="accent3"/>
              </a:buClr>
              <a:buSzPts val="2400"/>
              <a:buNone/>
              <a:defRPr>
                <a:solidFill>
                  <a:schemeClr val="dk1"/>
                </a:solidFill>
              </a:defRPr>
            </a:lvl2pPr>
            <a:lvl3pPr marL="1371600" lvl="2" indent="-228600" algn="l">
              <a:lnSpc>
                <a:spcPct val="90000"/>
              </a:lnSpc>
              <a:spcBef>
                <a:spcPts val="500"/>
              </a:spcBef>
              <a:spcAft>
                <a:spcPts val="0"/>
              </a:spcAft>
              <a:buClr>
                <a:schemeClr val="accent3"/>
              </a:buClr>
              <a:buSzPts val="2000"/>
              <a:buNone/>
              <a:defRPr>
                <a:solidFill>
                  <a:schemeClr val="dk1"/>
                </a:solidFill>
              </a:defRPr>
            </a:lvl3pPr>
            <a:lvl4pPr marL="1828800" lvl="3" indent="-228600" algn="l">
              <a:lnSpc>
                <a:spcPct val="90000"/>
              </a:lnSpc>
              <a:spcBef>
                <a:spcPts val="500"/>
              </a:spcBef>
              <a:spcAft>
                <a:spcPts val="0"/>
              </a:spcAft>
              <a:buClr>
                <a:schemeClr val="accent3"/>
              </a:buClr>
              <a:buSzPts val="1800"/>
              <a:buNone/>
              <a:defRPr>
                <a:solidFill>
                  <a:schemeClr val="dk1"/>
                </a:solidFill>
              </a:defRPr>
            </a:lvl4pPr>
            <a:lvl5pPr marL="2286000" lvl="4" indent="-228600" algn="l">
              <a:lnSpc>
                <a:spcPct val="90000"/>
              </a:lnSpc>
              <a:spcBef>
                <a:spcPts val="500"/>
              </a:spcBef>
              <a:spcAft>
                <a:spcPts val="0"/>
              </a:spcAft>
              <a:buClr>
                <a:schemeClr val="accent3"/>
              </a:buClr>
              <a:buSzPts val="1800"/>
              <a:buNone/>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82" name="Google Shape;182;p45"/>
          <p:cNvSpPr txBox="1">
            <a:spLocks noGrp="1"/>
          </p:cNvSpPr>
          <p:nvPr>
            <p:ph type="body" idx="3"/>
          </p:nvPr>
        </p:nvSpPr>
        <p:spPr>
          <a:xfrm>
            <a:off x="656022" y="3358502"/>
            <a:ext cx="4661045" cy="60507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3"/>
              </a:buClr>
              <a:buSzPts val="2400"/>
              <a:buNone/>
              <a:defRPr sz="2400" b="1">
                <a:solidFill>
                  <a:schemeClr val="accent3"/>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83" name="Google Shape;183;p45"/>
          <p:cNvSpPr txBox="1">
            <a:spLocks noGrp="1"/>
          </p:cNvSpPr>
          <p:nvPr>
            <p:ph type="body" idx="4"/>
          </p:nvPr>
        </p:nvSpPr>
        <p:spPr>
          <a:xfrm>
            <a:off x="656022" y="4066959"/>
            <a:ext cx="4661046" cy="2238723"/>
          </a:xfrm>
          <a:prstGeom prst="rect">
            <a:avLst/>
          </a:prstGeom>
          <a:noFill/>
          <a:ln>
            <a:noFill/>
          </a:ln>
        </p:spPr>
        <p:txBody>
          <a:bodyPr spcFirstLastPara="1" wrap="square" lIns="91425" tIns="45700" rIns="91425" bIns="45700" anchor="t" anchorCtr="0">
            <a:normAutofit/>
          </a:bodyPr>
          <a:lstStyle>
            <a:lvl1pPr marL="457200" lvl="0" indent="-381000" algn="l">
              <a:lnSpc>
                <a:spcPct val="90000"/>
              </a:lnSpc>
              <a:spcBef>
                <a:spcPts val="1000"/>
              </a:spcBef>
              <a:spcAft>
                <a:spcPts val="0"/>
              </a:spcAft>
              <a:buClr>
                <a:schemeClr val="accent3"/>
              </a:buClr>
              <a:buSzPts val="2400"/>
              <a:buChar char="•"/>
              <a:defRPr sz="2400">
                <a:solidFill>
                  <a:schemeClr val="dk1"/>
                </a:solidFill>
              </a:defRPr>
            </a:lvl1pPr>
            <a:lvl2pPr marL="914400" lvl="1" indent="-381000" algn="l">
              <a:lnSpc>
                <a:spcPct val="90000"/>
              </a:lnSpc>
              <a:spcBef>
                <a:spcPts val="500"/>
              </a:spcBef>
              <a:spcAft>
                <a:spcPts val="0"/>
              </a:spcAft>
              <a:buClr>
                <a:schemeClr val="accent3"/>
              </a:buClr>
              <a:buSzPts val="2400"/>
              <a:buChar char="•"/>
              <a:defRPr sz="2400">
                <a:solidFill>
                  <a:schemeClr val="dk1"/>
                </a:solidFill>
              </a:defRPr>
            </a:lvl2pPr>
            <a:lvl3pPr marL="1371600" lvl="2" indent="-381000" algn="l">
              <a:lnSpc>
                <a:spcPct val="90000"/>
              </a:lnSpc>
              <a:spcBef>
                <a:spcPts val="500"/>
              </a:spcBef>
              <a:spcAft>
                <a:spcPts val="0"/>
              </a:spcAft>
              <a:buClr>
                <a:schemeClr val="accent3"/>
              </a:buClr>
              <a:buSzPts val="2400"/>
              <a:buChar char="•"/>
              <a:defRPr sz="2400">
                <a:solidFill>
                  <a:schemeClr val="dk1"/>
                </a:solidFill>
              </a:defRPr>
            </a:lvl3pPr>
            <a:lvl4pPr marL="1828800" lvl="3" indent="-381000" algn="l">
              <a:lnSpc>
                <a:spcPct val="90000"/>
              </a:lnSpc>
              <a:spcBef>
                <a:spcPts val="500"/>
              </a:spcBef>
              <a:spcAft>
                <a:spcPts val="0"/>
              </a:spcAft>
              <a:buClr>
                <a:schemeClr val="accent3"/>
              </a:buClr>
              <a:buSzPts val="2400"/>
              <a:buChar char="•"/>
              <a:defRPr sz="2400">
                <a:solidFill>
                  <a:schemeClr val="dk1"/>
                </a:solidFill>
              </a:defRPr>
            </a:lvl4pPr>
            <a:lvl5pPr marL="2286000" lvl="4" indent="-381000" algn="l">
              <a:lnSpc>
                <a:spcPct val="90000"/>
              </a:lnSpc>
              <a:spcBef>
                <a:spcPts val="500"/>
              </a:spcBef>
              <a:spcAft>
                <a:spcPts val="0"/>
              </a:spcAft>
              <a:buClr>
                <a:schemeClr val="accent3"/>
              </a:buClr>
              <a:buSzPts val="2400"/>
              <a:buChar char="•"/>
              <a:defRPr sz="2400">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84" name="Google Shape;184;p45"/>
          <p:cNvSpPr txBox="1">
            <a:spLocks noGrp="1"/>
          </p:cNvSpPr>
          <p:nvPr>
            <p:ph type="body" idx="5"/>
          </p:nvPr>
        </p:nvSpPr>
        <p:spPr>
          <a:xfrm>
            <a:off x="6814990" y="3358502"/>
            <a:ext cx="4661045" cy="60507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3"/>
              </a:buClr>
              <a:buSzPts val="2400"/>
              <a:buNone/>
              <a:defRPr sz="2400" b="1">
                <a:solidFill>
                  <a:schemeClr val="accent3"/>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85" name="Google Shape;185;p45"/>
          <p:cNvSpPr txBox="1">
            <a:spLocks noGrp="1"/>
          </p:cNvSpPr>
          <p:nvPr>
            <p:ph type="body" idx="6"/>
          </p:nvPr>
        </p:nvSpPr>
        <p:spPr>
          <a:xfrm>
            <a:off x="6814990" y="4066959"/>
            <a:ext cx="4661046" cy="2238723"/>
          </a:xfrm>
          <a:prstGeom prst="rect">
            <a:avLst/>
          </a:prstGeom>
          <a:noFill/>
          <a:ln>
            <a:noFill/>
          </a:ln>
        </p:spPr>
        <p:txBody>
          <a:bodyPr spcFirstLastPara="1" wrap="square" lIns="91425" tIns="45700" rIns="91425" bIns="45700" anchor="t" anchorCtr="0">
            <a:normAutofit/>
          </a:bodyPr>
          <a:lstStyle>
            <a:lvl1pPr marL="457200" lvl="0" indent="-381000" algn="l">
              <a:lnSpc>
                <a:spcPct val="90000"/>
              </a:lnSpc>
              <a:spcBef>
                <a:spcPts val="1000"/>
              </a:spcBef>
              <a:spcAft>
                <a:spcPts val="0"/>
              </a:spcAft>
              <a:buClr>
                <a:schemeClr val="accent3"/>
              </a:buClr>
              <a:buSzPts val="2400"/>
              <a:buChar char="•"/>
              <a:defRPr sz="2400">
                <a:solidFill>
                  <a:schemeClr val="dk1"/>
                </a:solidFill>
              </a:defRPr>
            </a:lvl1pPr>
            <a:lvl2pPr marL="914400" lvl="1" indent="-381000" algn="l">
              <a:lnSpc>
                <a:spcPct val="90000"/>
              </a:lnSpc>
              <a:spcBef>
                <a:spcPts val="500"/>
              </a:spcBef>
              <a:spcAft>
                <a:spcPts val="0"/>
              </a:spcAft>
              <a:buClr>
                <a:schemeClr val="accent3"/>
              </a:buClr>
              <a:buSzPts val="2400"/>
              <a:buChar char="•"/>
              <a:defRPr sz="2400">
                <a:solidFill>
                  <a:schemeClr val="dk1"/>
                </a:solidFill>
              </a:defRPr>
            </a:lvl2pPr>
            <a:lvl3pPr marL="1371600" lvl="2" indent="-381000" algn="l">
              <a:lnSpc>
                <a:spcPct val="90000"/>
              </a:lnSpc>
              <a:spcBef>
                <a:spcPts val="500"/>
              </a:spcBef>
              <a:spcAft>
                <a:spcPts val="0"/>
              </a:spcAft>
              <a:buClr>
                <a:schemeClr val="accent3"/>
              </a:buClr>
              <a:buSzPts val="2400"/>
              <a:buChar char="•"/>
              <a:defRPr sz="2400">
                <a:solidFill>
                  <a:schemeClr val="dk1"/>
                </a:solidFill>
              </a:defRPr>
            </a:lvl3pPr>
            <a:lvl4pPr marL="1828800" lvl="3" indent="-381000" algn="l">
              <a:lnSpc>
                <a:spcPct val="90000"/>
              </a:lnSpc>
              <a:spcBef>
                <a:spcPts val="500"/>
              </a:spcBef>
              <a:spcAft>
                <a:spcPts val="0"/>
              </a:spcAft>
              <a:buClr>
                <a:schemeClr val="accent3"/>
              </a:buClr>
              <a:buSzPts val="2400"/>
              <a:buChar char="•"/>
              <a:defRPr sz="2400">
                <a:solidFill>
                  <a:schemeClr val="dk1"/>
                </a:solidFill>
              </a:defRPr>
            </a:lvl4pPr>
            <a:lvl5pPr marL="2286000" lvl="4" indent="-381000" algn="l">
              <a:lnSpc>
                <a:spcPct val="90000"/>
              </a:lnSpc>
              <a:spcBef>
                <a:spcPts val="500"/>
              </a:spcBef>
              <a:spcAft>
                <a:spcPts val="0"/>
              </a:spcAft>
              <a:buClr>
                <a:schemeClr val="accent3"/>
              </a:buClr>
              <a:buSzPts val="2400"/>
              <a:buChar char="•"/>
              <a:defRPr sz="2400">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Title &amp; Two Column - Green">
  <p:cSld name="Title &amp; Two Column - Green">
    <p:spTree>
      <p:nvGrpSpPr>
        <p:cNvPr id="1" name="Shape 186"/>
        <p:cNvGrpSpPr/>
        <p:nvPr/>
      </p:nvGrpSpPr>
      <p:grpSpPr>
        <a:xfrm>
          <a:off x="0" y="0"/>
          <a:ext cx="0" cy="0"/>
          <a:chOff x="0" y="0"/>
          <a:chExt cx="0" cy="0"/>
        </a:xfrm>
      </p:grpSpPr>
      <p:sp>
        <p:nvSpPr>
          <p:cNvPr id="187" name="Google Shape;187;p46"/>
          <p:cNvSpPr/>
          <p:nvPr/>
        </p:nvSpPr>
        <p:spPr>
          <a:xfrm>
            <a:off x="0" y="0"/>
            <a:ext cx="12192000" cy="1609344"/>
          </a:xfrm>
          <a:prstGeom prst="rect">
            <a:avLst/>
          </a:prstGeom>
          <a:solidFill>
            <a:schemeClr val="accent4"/>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grpSp>
        <p:nvGrpSpPr>
          <p:cNvPr id="188" name="Google Shape;188;p46"/>
          <p:cNvGrpSpPr/>
          <p:nvPr/>
        </p:nvGrpSpPr>
        <p:grpSpPr>
          <a:xfrm>
            <a:off x="-208788" y="0"/>
            <a:ext cx="12609576" cy="2174490"/>
            <a:chOff x="0" y="5043119"/>
            <a:chExt cx="12192000" cy="1814883"/>
          </a:xfrm>
        </p:grpSpPr>
        <p:pic>
          <p:nvPicPr>
            <p:cNvPr id="189" name="Google Shape;189;p46"/>
            <p:cNvPicPr preferRelativeResize="0"/>
            <p:nvPr/>
          </p:nvPicPr>
          <p:blipFill rotWithShape="1">
            <a:blip r:embed="rId2">
              <a:alphaModFix amt="20000"/>
            </a:blip>
            <a:srcRect l="50000" t="7392" r="19089" b="9029"/>
            <a:stretch/>
          </p:blipFill>
          <p:spPr>
            <a:xfrm rot="5400000">
              <a:off x="2349106" y="2694015"/>
              <a:ext cx="1814881" cy="6513094"/>
            </a:xfrm>
            <a:prstGeom prst="rect">
              <a:avLst/>
            </a:prstGeom>
            <a:noFill/>
            <a:ln>
              <a:noFill/>
            </a:ln>
          </p:spPr>
        </p:pic>
        <p:pic>
          <p:nvPicPr>
            <p:cNvPr id="190" name="Google Shape;190;p46"/>
            <p:cNvPicPr preferRelativeResize="0"/>
            <p:nvPr/>
          </p:nvPicPr>
          <p:blipFill rotWithShape="1">
            <a:blip r:embed="rId2">
              <a:alphaModFix amt="20000"/>
            </a:blip>
            <a:srcRect l="54597" t="31445" r="16826" b="9029"/>
            <a:stretch/>
          </p:blipFill>
          <p:spPr>
            <a:xfrm rot="5400000">
              <a:off x="8435259" y="3077812"/>
              <a:ext cx="1791433" cy="5722047"/>
            </a:xfrm>
            <a:prstGeom prst="rect">
              <a:avLst/>
            </a:prstGeom>
            <a:noFill/>
            <a:ln>
              <a:noFill/>
            </a:ln>
          </p:spPr>
        </p:pic>
      </p:grpSp>
      <p:cxnSp>
        <p:nvCxnSpPr>
          <p:cNvPr id="191" name="Google Shape;191;p46"/>
          <p:cNvCxnSpPr/>
          <p:nvPr/>
        </p:nvCxnSpPr>
        <p:spPr>
          <a:xfrm>
            <a:off x="6125488" y="3178428"/>
            <a:ext cx="0" cy="3127254"/>
          </a:xfrm>
          <a:prstGeom prst="straightConnector1">
            <a:avLst/>
          </a:prstGeom>
          <a:noFill/>
          <a:ln w="9525" cap="flat" cmpd="sng">
            <a:solidFill>
              <a:srgbClr val="A5A5A5"/>
            </a:solidFill>
            <a:prstDash val="solid"/>
            <a:miter lim="800000"/>
            <a:headEnd type="none" w="sm" len="sm"/>
            <a:tailEnd type="none" w="sm" len="sm"/>
          </a:ln>
        </p:spPr>
      </p:cxnSp>
      <p:sp>
        <p:nvSpPr>
          <p:cNvPr id="192" name="Google Shape;192;p46"/>
          <p:cNvSpPr txBox="1">
            <a:spLocks noGrp="1"/>
          </p:cNvSpPr>
          <p:nvPr>
            <p:ph type="title"/>
          </p:nvPr>
        </p:nvSpPr>
        <p:spPr>
          <a:xfrm>
            <a:off x="656023" y="246594"/>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3600"/>
              <a:buFont typeface="Helvetica Neue"/>
              <a:buNone/>
              <a:defRPr sz="3600" b="1">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93" name="Google Shape;193;p46"/>
          <p:cNvSpPr txBox="1">
            <a:spLocks noGrp="1"/>
          </p:cNvSpPr>
          <p:nvPr>
            <p:ph type="body" idx="1"/>
          </p:nvPr>
        </p:nvSpPr>
        <p:spPr>
          <a:xfrm>
            <a:off x="656022" y="1903943"/>
            <a:ext cx="10820015" cy="500063"/>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2"/>
              </a:buClr>
              <a:buSzPts val="2800"/>
              <a:buNone/>
              <a:defRPr b="1">
                <a:solidFill>
                  <a:schemeClr val="accent2"/>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94" name="Google Shape;194;p46"/>
          <p:cNvSpPr txBox="1">
            <a:spLocks noGrp="1"/>
          </p:cNvSpPr>
          <p:nvPr>
            <p:ph type="body" idx="2"/>
          </p:nvPr>
        </p:nvSpPr>
        <p:spPr>
          <a:xfrm>
            <a:off x="656021" y="2479149"/>
            <a:ext cx="10820015" cy="521171"/>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3"/>
              </a:buClr>
              <a:buSzPts val="2400"/>
              <a:buNone/>
              <a:defRPr sz="2400">
                <a:solidFill>
                  <a:schemeClr val="dk1"/>
                </a:solidFill>
              </a:defRPr>
            </a:lvl1pPr>
            <a:lvl2pPr marL="914400" lvl="1" indent="-228600" algn="l">
              <a:lnSpc>
                <a:spcPct val="90000"/>
              </a:lnSpc>
              <a:spcBef>
                <a:spcPts val="500"/>
              </a:spcBef>
              <a:spcAft>
                <a:spcPts val="0"/>
              </a:spcAft>
              <a:buClr>
                <a:schemeClr val="accent3"/>
              </a:buClr>
              <a:buSzPts val="2400"/>
              <a:buNone/>
              <a:defRPr>
                <a:solidFill>
                  <a:schemeClr val="dk1"/>
                </a:solidFill>
              </a:defRPr>
            </a:lvl2pPr>
            <a:lvl3pPr marL="1371600" lvl="2" indent="-228600" algn="l">
              <a:lnSpc>
                <a:spcPct val="90000"/>
              </a:lnSpc>
              <a:spcBef>
                <a:spcPts val="500"/>
              </a:spcBef>
              <a:spcAft>
                <a:spcPts val="0"/>
              </a:spcAft>
              <a:buClr>
                <a:schemeClr val="accent3"/>
              </a:buClr>
              <a:buSzPts val="2000"/>
              <a:buNone/>
              <a:defRPr>
                <a:solidFill>
                  <a:schemeClr val="dk1"/>
                </a:solidFill>
              </a:defRPr>
            </a:lvl3pPr>
            <a:lvl4pPr marL="1828800" lvl="3" indent="-228600" algn="l">
              <a:lnSpc>
                <a:spcPct val="90000"/>
              </a:lnSpc>
              <a:spcBef>
                <a:spcPts val="500"/>
              </a:spcBef>
              <a:spcAft>
                <a:spcPts val="0"/>
              </a:spcAft>
              <a:buClr>
                <a:schemeClr val="accent3"/>
              </a:buClr>
              <a:buSzPts val="1800"/>
              <a:buNone/>
              <a:defRPr>
                <a:solidFill>
                  <a:schemeClr val="dk1"/>
                </a:solidFill>
              </a:defRPr>
            </a:lvl4pPr>
            <a:lvl5pPr marL="2286000" lvl="4" indent="-228600" algn="l">
              <a:lnSpc>
                <a:spcPct val="90000"/>
              </a:lnSpc>
              <a:spcBef>
                <a:spcPts val="500"/>
              </a:spcBef>
              <a:spcAft>
                <a:spcPts val="0"/>
              </a:spcAft>
              <a:buClr>
                <a:schemeClr val="accent3"/>
              </a:buClr>
              <a:buSzPts val="1800"/>
              <a:buNone/>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95" name="Google Shape;195;p46"/>
          <p:cNvSpPr txBox="1">
            <a:spLocks noGrp="1"/>
          </p:cNvSpPr>
          <p:nvPr>
            <p:ph type="body" idx="3"/>
          </p:nvPr>
        </p:nvSpPr>
        <p:spPr>
          <a:xfrm>
            <a:off x="656022" y="3358502"/>
            <a:ext cx="4661045" cy="60507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2"/>
              </a:buClr>
              <a:buSzPts val="2400"/>
              <a:buNone/>
              <a:defRPr sz="2400" b="1">
                <a:solidFill>
                  <a:schemeClr val="accent2"/>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96" name="Google Shape;196;p46"/>
          <p:cNvSpPr txBox="1">
            <a:spLocks noGrp="1"/>
          </p:cNvSpPr>
          <p:nvPr>
            <p:ph type="body" idx="4"/>
          </p:nvPr>
        </p:nvSpPr>
        <p:spPr>
          <a:xfrm>
            <a:off x="656022" y="4066959"/>
            <a:ext cx="4661046" cy="2238723"/>
          </a:xfrm>
          <a:prstGeom prst="rect">
            <a:avLst/>
          </a:prstGeom>
          <a:noFill/>
          <a:ln>
            <a:noFill/>
          </a:ln>
        </p:spPr>
        <p:txBody>
          <a:bodyPr spcFirstLastPara="1" wrap="square" lIns="91425" tIns="45700" rIns="91425" bIns="45700" anchor="t" anchorCtr="0">
            <a:normAutofit/>
          </a:bodyPr>
          <a:lstStyle>
            <a:lvl1pPr marL="457200" lvl="0" indent="-381000" algn="l">
              <a:lnSpc>
                <a:spcPct val="90000"/>
              </a:lnSpc>
              <a:spcBef>
                <a:spcPts val="1000"/>
              </a:spcBef>
              <a:spcAft>
                <a:spcPts val="0"/>
              </a:spcAft>
              <a:buClr>
                <a:schemeClr val="accent2"/>
              </a:buClr>
              <a:buSzPts val="2400"/>
              <a:buChar char="•"/>
              <a:defRPr sz="2400">
                <a:solidFill>
                  <a:schemeClr val="dk1"/>
                </a:solidFill>
              </a:defRPr>
            </a:lvl1pPr>
            <a:lvl2pPr marL="914400" lvl="1" indent="-381000" algn="l">
              <a:lnSpc>
                <a:spcPct val="90000"/>
              </a:lnSpc>
              <a:spcBef>
                <a:spcPts val="500"/>
              </a:spcBef>
              <a:spcAft>
                <a:spcPts val="0"/>
              </a:spcAft>
              <a:buClr>
                <a:schemeClr val="accent2"/>
              </a:buClr>
              <a:buSzPts val="2400"/>
              <a:buChar char="•"/>
              <a:defRPr sz="2400">
                <a:solidFill>
                  <a:schemeClr val="dk1"/>
                </a:solidFill>
              </a:defRPr>
            </a:lvl2pPr>
            <a:lvl3pPr marL="1371600" lvl="2" indent="-381000" algn="l">
              <a:lnSpc>
                <a:spcPct val="90000"/>
              </a:lnSpc>
              <a:spcBef>
                <a:spcPts val="500"/>
              </a:spcBef>
              <a:spcAft>
                <a:spcPts val="0"/>
              </a:spcAft>
              <a:buClr>
                <a:schemeClr val="accent2"/>
              </a:buClr>
              <a:buSzPts val="2400"/>
              <a:buChar char="•"/>
              <a:defRPr sz="2400">
                <a:solidFill>
                  <a:schemeClr val="dk1"/>
                </a:solidFill>
              </a:defRPr>
            </a:lvl3pPr>
            <a:lvl4pPr marL="1828800" lvl="3" indent="-381000" algn="l">
              <a:lnSpc>
                <a:spcPct val="90000"/>
              </a:lnSpc>
              <a:spcBef>
                <a:spcPts val="500"/>
              </a:spcBef>
              <a:spcAft>
                <a:spcPts val="0"/>
              </a:spcAft>
              <a:buClr>
                <a:schemeClr val="accent2"/>
              </a:buClr>
              <a:buSzPts val="2400"/>
              <a:buChar char="•"/>
              <a:defRPr sz="2400">
                <a:solidFill>
                  <a:schemeClr val="dk1"/>
                </a:solidFill>
              </a:defRPr>
            </a:lvl4pPr>
            <a:lvl5pPr marL="2286000" lvl="4" indent="-381000" algn="l">
              <a:lnSpc>
                <a:spcPct val="90000"/>
              </a:lnSpc>
              <a:spcBef>
                <a:spcPts val="500"/>
              </a:spcBef>
              <a:spcAft>
                <a:spcPts val="0"/>
              </a:spcAft>
              <a:buClr>
                <a:schemeClr val="accent2"/>
              </a:buClr>
              <a:buSzPts val="2400"/>
              <a:buChar char="•"/>
              <a:defRPr sz="2400">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97" name="Google Shape;197;p46"/>
          <p:cNvSpPr txBox="1">
            <a:spLocks noGrp="1"/>
          </p:cNvSpPr>
          <p:nvPr>
            <p:ph type="body" idx="5"/>
          </p:nvPr>
        </p:nvSpPr>
        <p:spPr>
          <a:xfrm>
            <a:off x="6814990" y="3358502"/>
            <a:ext cx="4661045" cy="60507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2"/>
              </a:buClr>
              <a:buSzPts val="2400"/>
              <a:buNone/>
              <a:defRPr sz="2400" b="1">
                <a:solidFill>
                  <a:schemeClr val="accent2"/>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98" name="Google Shape;198;p46"/>
          <p:cNvSpPr txBox="1">
            <a:spLocks noGrp="1"/>
          </p:cNvSpPr>
          <p:nvPr>
            <p:ph type="body" idx="6"/>
          </p:nvPr>
        </p:nvSpPr>
        <p:spPr>
          <a:xfrm>
            <a:off x="6814990" y="4066959"/>
            <a:ext cx="4661046" cy="2238723"/>
          </a:xfrm>
          <a:prstGeom prst="rect">
            <a:avLst/>
          </a:prstGeom>
          <a:noFill/>
          <a:ln>
            <a:noFill/>
          </a:ln>
        </p:spPr>
        <p:txBody>
          <a:bodyPr spcFirstLastPara="1" wrap="square" lIns="91425" tIns="45700" rIns="91425" bIns="45700" anchor="t" anchorCtr="0">
            <a:normAutofit/>
          </a:bodyPr>
          <a:lstStyle>
            <a:lvl1pPr marL="457200" lvl="0" indent="-381000" algn="l">
              <a:lnSpc>
                <a:spcPct val="90000"/>
              </a:lnSpc>
              <a:spcBef>
                <a:spcPts val="1000"/>
              </a:spcBef>
              <a:spcAft>
                <a:spcPts val="0"/>
              </a:spcAft>
              <a:buClr>
                <a:schemeClr val="accent2"/>
              </a:buClr>
              <a:buSzPts val="2400"/>
              <a:buChar char="•"/>
              <a:defRPr sz="2400">
                <a:solidFill>
                  <a:schemeClr val="dk1"/>
                </a:solidFill>
              </a:defRPr>
            </a:lvl1pPr>
            <a:lvl2pPr marL="914400" lvl="1" indent="-381000" algn="l">
              <a:lnSpc>
                <a:spcPct val="90000"/>
              </a:lnSpc>
              <a:spcBef>
                <a:spcPts val="500"/>
              </a:spcBef>
              <a:spcAft>
                <a:spcPts val="0"/>
              </a:spcAft>
              <a:buClr>
                <a:schemeClr val="accent2"/>
              </a:buClr>
              <a:buSzPts val="2400"/>
              <a:buChar char="•"/>
              <a:defRPr sz="2400">
                <a:solidFill>
                  <a:schemeClr val="dk1"/>
                </a:solidFill>
              </a:defRPr>
            </a:lvl2pPr>
            <a:lvl3pPr marL="1371600" lvl="2" indent="-381000" algn="l">
              <a:lnSpc>
                <a:spcPct val="90000"/>
              </a:lnSpc>
              <a:spcBef>
                <a:spcPts val="500"/>
              </a:spcBef>
              <a:spcAft>
                <a:spcPts val="0"/>
              </a:spcAft>
              <a:buClr>
                <a:schemeClr val="accent2"/>
              </a:buClr>
              <a:buSzPts val="2400"/>
              <a:buChar char="•"/>
              <a:defRPr sz="2400">
                <a:solidFill>
                  <a:schemeClr val="dk1"/>
                </a:solidFill>
              </a:defRPr>
            </a:lvl3pPr>
            <a:lvl4pPr marL="1828800" lvl="3" indent="-381000" algn="l">
              <a:lnSpc>
                <a:spcPct val="90000"/>
              </a:lnSpc>
              <a:spcBef>
                <a:spcPts val="500"/>
              </a:spcBef>
              <a:spcAft>
                <a:spcPts val="0"/>
              </a:spcAft>
              <a:buClr>
                <a:schemeClr val="accent2"/>
              </a:buClr>
              <a:buSzPts val="2400"/>
              <a:buChar char="•"/>
              <a:defRPr sz="2400">
                <a:solidFill>
                  <a:schemeClr val="dk1"/>
                </a:solidFill>
              </a:defRPr>
            </a:lvl4pPr>
            <a:lvl5pPr marL="2286000" lvl="4" indent="-381000" algn="l">
              <a:lnSpc>
                <a:spcPct val="90000"/>
              </a:lnSpc>
              <a:spcBef>
                <a:spcPts val="500"/>
              </a:spcBef>
              <a:spcAft>
                <a:spcPts val="0"/>
              </a:spcAft>
              <a:buClr>
                <a:schemeClr val="accent2"/>
              </a:buClr>
              <a:buSzPts val="2400"/>
              <a:buChar char="•"/>
              <a:defRPr sz="2400">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Title on Colored Background - Blue">
  <p:cSld name="Title on Colored Background - Blue">
    <p:spTree>
      <p:nvGrpSpPr>
        <p:cNvPr id="1" name="Shape 199"/>
        <p:cNvGrpSpPr/>
        <p:nvPr/>
      </p:nvGrpSpPr>
      <p:grpSpPr>
        <a:xfrm>
          <a:off x="0" y="0"/>
          <a:ext cx="0" cy="0"/>
          <a:chOff x="0" y="0"/>
          <a:chExt cx="0" cy="0"/>
        </a:xfrm>
      </p:grpSpPr>
      <p:sp>
        <p:nvSpPr>
          <p:cNvPr id="200" name="Google Shape;200;p47"/>
          <p:cNvSpPr/>
          <p:nvPr/>
        </p:nvSpPr>
        <p:spPr>
          <a:xfrm>
            <a:off x="0" y="3541"/>
            <a:ext cx="12192000" cy="6858000"/>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201" name="Google Shape;201;p47"/>
          <p:cNvSpPr/>
          <p:nvPr/>
        </p:nvSpPr>
        <p:spPr>
          <a:xfrm>
            <a:off x="1941095" y="2837119"/>
            <a:ext cx="8293768" cy="1094802"/>
          </a:xfrm>
          <a:prstGeom prst="rect">
            <a:avLst/>
          </a:prstGeom>
          <a:noFill/>
          <a:ln w="57150" cap="flat" cmpd="sng">
            <a:solidFill>
              <a:schemeClr val="accent3"/>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202" name="Google Shape;202;p47"/>
          <p:cNvSpPr/>
          <p:nvPr/>
        </p:nvSpPr>
        <p:spPr>
          <a:xfrm>
            <a:off x="2610678" y="2502568"/>
            <a:ext cx="6997148" cy="802106"/>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pic>
        <p:nvPicPr>
          <p:cNvPr id="203" name="Google Shape;203;p47"/>
          <p:cNvPicPr preferRelativeResize="0"/>
          <p:nvPr/>
        </p:nvPicPr>
        <p:blipFill rotWithShape="1">
          <a:blip r:embed="rId2">
            <a:alphaModFix amt="20000"/>
          </a:blip>
          <a:srcRect l="60398" t="16294" r="3321" b="6459"/>
          <a:stretch/>
        </p:blipFill>
        <p:spPr>
          <a:xfrm rot="5400000">
            <a:off x="4171319" y="95874"/>
            <a:ext cx="3849350" cy="12192003"/>
          </a:xfrm>
          <a:prstGeom prst="rect">
            <a:avLst/>
          </a:prstGeom>
          <a:noFill/>
          <a:ln>
            <a:noFill/>
          </a:ln>
        </p:spPr>
      </p:pic>
      <p:sp>
        <p:nvSpPr>
          <p:cNvPr id="204" name="Google Shape;204;p47"/>
          <p:cNvSpPr txBox="1">
            <a:spLocks noGrp="1"/>
          </p:cNvSpPr>
          <p:nvPr>
            <p:ph type="title"/>
          </p:nvPr>
        </p:nvSpPr>
        <p:spPr>
          <a:xfrm>
            <a:off x="2145791" y="3099692"/>
            <a:ext cx="7851649" cy="562168"/>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chemeClr val="lt1"/>
              </a:buClr>
              <a:buSzPts val="3200"/>
              <a:buFont typeface="Helvetica Neue"/>
              <a:buNone/>
              <a:defRPr sz="3200" b="1">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05" name="Google Shape;205;p47"/>
          <p:cNvSpPr txBox="1">
            <a:spLocks noGrp="1"/>
          </p:cNvSpPr>
          <p:nvPr>
            <p:ph type="body" idx="1"/>
          </p:nvPr>
        </p:nvSpPr>
        <p:spPr>
          <a:xfrm>
            <a:off x="2610678" y="2678354"/>
            <a:ext cx="6997148" cy="375705"/>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chemeClr val="lt1"/>
              </a:buClr>
              <a:buSzPts val="1800"/>
              <a:buNone/>
              <a:defRPr sz="1800" b="1">
                <a:solidFill>
                  <a:schemeClr val="lt1"/>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Title on Colored Background - Purple">
  <p:cSld name="Title on Colored Background - Purple">
    <p:spTree>
      <p:nvGrpSpPr>
        <p:cNvPr id="1" name="Shape 206"/>
        <p:cNvGrpSpPr/>
        <p:nvPr/>
      </p:nvGrpSpPr>
      <p:grpSpPr>
        <a:xfrm>
          <a:off x="0" y="0"/>
          <a:ext cx="0" cy="0"/>
          <a:chOff x="0" y="0"/>
          <a:chExt cx="0" cy="0"/>
        </a:xfrm>
      </p:grpSpPr>
      <p:sp>
        <p:nvSpPr>
          <p:cNvPr id="207" name="Google Shape;207;p48"/>
          <p:cNvSpPr/>
          <p:nvPr/>
        </p:nvSpPr>
        <p:spPr>
          <a:xfrm>
            <a:off x="0" y="3541"/>
            <a:ext cx="12192000" cy="6858000"/>
          </a:xfrm>
          <a:prstGeom prst="rect">
            <a:avLst/>
          </a:prstGeom>
          <a:solidFill>
            <a:srgbClr val="97467D"/>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208" name="Google Shape;208;p48"/>
          <p:cNvSpPr/>
          <p:nvPr/>
        </p:nvSpPr>
        <p:spPr>
          <a:xfrm>
            <a:off x="1941095" y="2837119"/>
            <a:ext cx="8293768" cy="1094802"/>
          </a:xfrm>
          <a:prstGeom prst="rect">
            <a:avLst/>
          </a:prstGeom>
          <a:noFill/>
          <a:ln w="57150" cap="flat" cmpd="sng">
            <a:solidFill>
              <a:schemeClr val="accen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209" name="Google Shape;209;p48"/>
          <p:cNvSpPr/>
          <p:nvPr/>
        </p:nvSpPr>
        <p:spPr>
          <a:xfrm>
            <a:off x="2610678" y="2502568"/>
            <a:ext cx="6997148" cy="802106"/>
          </a:xfrm>
          <a:prstGeom prst="rect">
            <a:avLst/>
          </a:prstGeom>
          <a:solidFill>
            <a:srgbClr val="97467D"/>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pic>
        <p:nvPicPr>
          <p:cNvPr id="210" name="Google Shape;210;p48"/>
          <p:cNvPicPr preferRelativeResize="0"/>
          <p:nvPr/>
        </p:nvPicPr>
        <p:blipFill rotWithShape="1">
          <a:blip r:embed="rId2">
            <a:alphaModFix amt="20000"/>
          </a:blip>
          <a:srcRect l="60398" t="16294" r="3321" b="6459"/>
          <a:stretch/>
        </p:blipFill>
        <p:spPr>
          <a:xfrm rot="5400000">
            <a:off x="4171319" y="95874"/>
            <a:ext cx="3849350" cy="12192003"/>
          </a:xfrm>
          <a:prstGeom prst="rect">
            <a:avLst/>
          </a:prstGeom>
          <a:noFill/>
          <a:ln>
            <a:noFill/>
          </a:ln>
        </p:spPr>
      </p:pic>
      <p:sp>
        <p:nvSpPr>
          <p:cNvPr id="211" name="Google Shape;211;p48"/>
          <p:cNvSpPr txBox="1">
            <a:spLocks noGrp="1"/>
          </p:cNvSpPr>
          <p:nvPr>
            <p:ph type="title"/>
          </p:nvPr>
        </p:nvSpPr>
        <p:spPr>
          <a:xfrm>
            <a:off x="2145791" y="3099692"/>
            <a:ext cx="7851649" cy="562168"/>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chemeClr val="lt1"/>
              </a:buClr>
              <a:buSzPts val="3200"/>
              <a:buFont typeface="Helvetica Neue"/>
              <a:buNone/>
              <a:defRPr sz="3200" b="1">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12" name="Google Shape;212;p48"/>
          <p:cNvSpPr txBox="1">
            <a:spLocks noGrp="1"/>
          </p:cNvSpPr>
          <p:nvPr>
            <p:ph type="body" idx="1"/>
          </p:nvPr>
        </p:nvSpPr>
        <p:spPr>
          <a:xfrm>
            <a:off x="2610678" y="2678354"/>
            <a:ext cx="6997148" cy="375705"/>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chemeClr val="lt1"/>
              </a:buClr>
              <a:buSzPts val="1800"/>
              <a:buNone/>
              <a:defRPr sz="1800" b="1">
                <a:solidFill>
                  <a:schemeClr val="lt1"/>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Title on Colored Background - Teal">
  <p:cSld name="Title on Colored Background - Teal">
    <p:spTree>
      <p:nvGrpSpPr>
        <p:cNvPr id="1" name="Shape 213"/>
        <p:cNvGrpSpPr/>
        <p:nvPr/>
      </p:nvGrpSpPr>
      <p:grpSpPr>
        <a:xfrm>
          <a:off x="0" y="0"/>
          <a:ext cx="0" cy="0"/>
          <a:chOff x="0" y="0"/>
          <a:chExt cx="0" cy="0"/>
        </a:xfrm>
      </p:grpSpPr>
      <p:sp>
        <p:nvSpPr>
          <p:cNvPr id="214" name="Google Shape;214;p49"/>
          <p:cNvSpPr/>
          <p:nvPr/>
        </p:nvSpPr>
        <p:spPr>
          <a:xfrm>
            <a:off x="0" y="3541"/>
            <a:ext cx="12192000" cy="6858000"/>
          </a:xfrm>
          <a:prstGeom prst="rect">
            <a:avLst/>
          </a:prstGeom>
          <a:solidFill>
            <a:schemeClr val="accent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215" name="Google Shape;215;p49"/>
          <p:cNvSpPr/>
          <p:nvPr/>
        </p:nvSpPr>
        <p:spPr>
          <a:xfrm>
            <a:off x="1941095" y="2837119"/>
            <a:ext cx="8293768" cy="1094802"/>
          </a:xfrm>
          <a:prstGeom prst="rect">
            <a:avLst/>
          </a:prstGeom>
          <a:noFill/>
          <a:ln w="57150" cap="flat" cmpd="sng">
            <a:solidFill>
              <a:schemeClr val="accent6"/>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216" name="Google Shape;216;p49"/>
          <p:cNvSpPr/>
          <p:nvPr/>
        </p:nvSpPr>
        <p:spPr>
          <a:xfrm>
            <a:off x="2610678" y="2502568"/>
            <a:ext cx="6997148" cy="802106"/>
          </a:xfrm>
          <a:prstGeom prst="rect">
            <a:avLst/>
          </a:prstGeom>
          <a:solidFill>
            <a:schemeClr val="accent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pic>
        <p:nvPicPr>
          <p:cNvPr id="217" name="Google Shape;217;p49"/>
          <p:cNvPicPr preferRelativeResize="0"/>
          <p:nvPr/>
        </p:nvPicPr>
        <p:blipFill rotWithShape="1">
          <a:blip r:embed="rId2">
            <a:alphaModFix amt="20000"/>
          </a:blip>
          <a:srcRect l="60398" t="16294" r="3321" b="6459"/>
          <a:stretch/>
        </p:blipFill>
        <p:spPr>
          <a:xfrm rot="5400000">
            <a:off x="4171319" y="95874"/>
            <a:ext cx="3849350" cy="12192003"/>
          </a:xfrm>
          <a:prstGeom prst="rect">
            <a:avLst/>
          </a:prstGeom>
          <a:noFill/>
          <a:ln>
            <a:noFill/>
          </a:ln>
        </p:spPr>
      </p:pic>
      <p:sp>
        <p:nvSpPr>
          <p:cNvPr id="218" name="Google Shape;218;p49"/>
          <p:cNvSpPr txBox="1">
            <a:spLocks noGrp="1"/>
          </p:cNvSpPr>
          <p:nvPr>
            <p:ph type="title"/>
          </p:nvPr>
        </p:nvSpPr>
        <p:spPr>
          <a:xfrm>
            <a:off x="2145791" y="3099692"/>
            <a:ext cx="7851649" cy="562168"/>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chemeClr val="lt1"/>
              </a:buClr>
              <a:buSzPts val="3200"/>
              <a:buFont typeface="Helvetica Neue"/>
              <a:buNone/>
              <a:defRPr sz="3200" b="1">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19" name="Google Shape;219;p49"/>
          <p:cNvSpPr txBox="1">
            <a:spLocks noGrp="1"/>
          </p:cNvSpPr>
          <p:nvPr>
            <p:ph type="body" idx="1"/>
          </p:nvPr>
        </p:nvSpPr>
        <p:spPr>
          <a:xfrm>
            <a:off x="2610678" y="2678354"/>
            <a:ext cx="6997148" cy="375705"/>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chemeClr val="lt1"/>
              </a:buClr>
              <a:buSzPts val="1800"/>
              <a:buNone/>
              <a:defRPr sz="1800" b="1">
                <a:solidFill>
                  <a:schemeClr val="lt1"/>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Cover - Purple Background">
  <p:cSld name="Cover - Purple Background">
    <p:bg>
      <p:bgPr>
        <a:blipFill>
          <a:blip r:embed="rId2">
            <a:alphaModFix/>
          </a:blip>
          <a:stretch>
            <a:fillRect/>
          </a:stretch>
        </a:blipFill>
        <a:effectLst/>
      </p:bgPr>
    </p:bg>
    <p:spTree>
      <p:nvGrpSpPr>
        <p:cNvPr id="1" name="Shape 22"/>
        <p:cNvGrpSpPr/>
        <p:nvPr/>
      </p:nvGrpSpPr>
      <p:grpSpPr>
        <a:xfrm>
          <a:off x="0" y="0"/>
          <a:ext cx="0" cy="0"/>
          <a:chOff x="0" y="0"/>
          <a:chExt cx="0" cy="0"/>
        </a:xfrm>
      </p:grpSpPr>
      <p:sp>
        <p:nvSpPr>
          <p:cNvPr id="23" name="Google Shape;23;p23"/>
          <p:cNvSpPr/>
          <p:nvPr/>
        </p:nvSpPr>
        <p:spPr>
          <a:xfrm>
            <a:off x="0" y="0"/>
            <a:ext cx="12192000" cy="6858000"/>
          </a:xfrm>
          <a:prstGeom prst="rect">
            <a:avLst/>
          </a:prstGeom>
          <a:solidFill>
            <a:srgbClr val="97467D">
              <a:alpha val="77647"/>
            </a:srgb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24" name="Google Shape;24;p23"/>
          <p:cNvSpPr txBox="1">
            <a:spLocks noGrp="1"/>
          </p:cNvSpPr>
          <p:nvPr>
            <p:ph type="body" idx="1"/>
          </p:nvPr>
        </p:nvSpPr>
        <p:spPr>
          <a:xfrm>
            <a:off x="1828007" y="2076693"/>
            <a:ext cx="8535987" cy="627939"/>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chemeClr val="lt1"/>
              </a:buClr>
              <a:buSzPts val="2800"/>
              <a:buNone/>
              <a:defRPr sz="2800" b="1" i="0">
                <a:solidFill>
                  <a:schemeClr val="lt1"/>
                </a:solidFill>
                <a:latin typeface="Helvetica Neue"/>
                <a:ea typeface="Helvetica Neue"/>
                <a:cs typeface="Helvetica Neue"/>
                <a:sym typeface="Helvetica Neue"/>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5" name="Google Shape;25;p23"/>
          <p:cNvSpPr txBox="1">
            <a:spLocks noGrp="1"/>
          </p:cNvSpPr>
          <p:nvPr>
            <p:ph type="body" idx="2"/>
          </p:nvPr>
        </p:nvSpPr>
        <p:spPr>
          <a:xfrm>
            <a:off x="1754188" y="3051922"/>
            <a:ext cx="8683625" cy="1455738"/>
          </a:xfrm>
          <a:prstGeom prst="rect">
            <a:avLst/>
          </a:prstGeom>
          <a:noFill/>
          <a:ln>
            <a:noFill/>
          </a:ln>
        </p:spPr>
        <p:txBody>
          <a:bodyPr spcFirstLastPara="1" wrap="square" lIns="91425" tIns="45700" rIns="91425" bIns="45700" anchor="t" anchorCtr="0">
            <a:noAutofit/>
          </a:bodyPr>
          <a:lstStyle>
            <a:lvl1pPr marL="457200" lvl="0" indent="-228600" algn="ctr">
              <a:lnSpc>
                <a:spcPct val="90000"/>
              </a:lnSpc>
              <a:spcBef>
                <a:spcPts val="1000"/>
              </a:spcBef>
              <a:spcAft>
                <a:spcPts val="0"/>
              </a:spcAft>
              <a:buClr>
                <a:schemeClr val="lt1"/>
              </a:buClr>
              <a:buSzPts val="2800"/>
              <a:buNone/>
              <a:defRPr sz="2800">
                <a:solidFill>
                  <a:schemeClr val="lt1"/>
                </a:solidFill>
                <a:latin typeface="Helvetica Neue"/>
                <a:ea typeface="Helvetica Neue"/>
                <a:cs typeface="Helvetica Neue"/>
                <a:sym typeface="Helvetica Neue"/>
              </a:defRPr>
            </a:lvl1pPr>
            <a:lvl2pPr marL="914400" lvl="1"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2pPr>
            <a:lvl3pPr marL="1371600" lvl="2"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3pPr>
            <a:lvl4pPr marL="1828800" lvl="3"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4pPr>
            <a:lvl5pPr marL="2286000" lvl="4"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6" name="Google Shape;26;p23"/>
          <p:cNvSpPr/>
          <p:nvPr/>
        </p:nvSpPr>
        <p:spPr>
          <a:xfrm>
            <a:off x="5083215" y="2704632"/>
            <a:ext cx="2025570" cy="119131"/>
          </a:xfrm>
          <a:prstGeom prst="rect">
            <a:avLst/>
          </a:prstGeom>
          <a:solidFill>
            <a:schemeClr val="accent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405E79"/>
              </a:solidFill>
              <a:latin typeface="Calibri"/>
              <a:ea typeface="Calibri"/>
              <a:cs typeface="Calibri"/>
              <a:sym typeface="Calibri"/>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Title on Colored Background - Green">
  <p:cSld name="Title on Colored Background - Green">
    <p:spTree>
      <p:nvGrpSpPr>
        <p:cNvPr id="1" name="Shape 220"/>
        <p:cNvGrpSpPr/>
        <p:nvPr/>
      </p:nvGrpSpPr>
      <p:grpSpPr>
        <a:xfrm>
          <a:off x="0" y="0"/>
          <a:ext cx="0" cy="0"/>
          <a:chOff x="0" y="0"/>
          <a:chExt cx="0" cy="0"/>
        </a:xfrm>
      </p:grpSpPr>
      <p:sp>
        <p:nvSpPr>
          <p:cNvPr id="221" name="Google Shape;221;p50"/>
          <p:cNvSpPr/>
          <p:nvPr/>
        </p:nvSpPr>
        <p:spPr>
          <a:xfrm>
            <a:off x="0" y="3541"/>
            <a:ext cx="12192000" cy="6858000"/>
          </a:xfrm>
          <a:prstGeom prst="rect">
            <a:avLst/>
          </a:prstGeom>
          <a:solidFill>
            <a:schemeClr val="accent4"/>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222" name="Google Shape;222;p50"/>
          <p:cNvSpPr/>
          <p:nvPr/>
        </p:nvSpPr>
        <p:spPr>
          <a:xfrm>
            <a:off x="1941095" y="2837119"/>
            <a:ext cx="8293768" cy="1094802"/>
          </a:xfrm>
          <a:prstGeom prst="rect">
            <a:avLst/>
          </a:prstGeom>
          <a:noFill/>
          <a:ln w="57150" cap="flat" cmpd="sng">
            <a:solidFill>
              <a:schemeClr val="accent2"/>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223" name="Google Shape;223;p50"/>
          <p:cNvSpPr/>
          <p:nvPr/>
        </p:nvSpPr>
        <p:spPr>
          <a:xfrm>
            <a:off x="2610678" y="2502568"/>
            <a:ext cx="6997148" cy="802106"/>
          </a:xfrm>
          <a:prstGeom prst="rect">
            <a:avLst/>
          </a:prstGeom>
          <a:solidFill>
            <a:schemeClr val="accent4"/>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pic>
        <p:nvPicPr>
          <p:cNvPr id="224" name="Google Shape;224;p50"/>
          <p:cNvPicPr preferRelativeResize="0"/>
          <p:nvPr/>
        </p:nvPicPr>
        <p:blipFill rotWithShape="1">
          <a:blip r:embed="rId2">
            <a:alphaModFix amt="20000"/>
          </a:blip>
          <a:srcRect l="60398" t="16294" r="3321" b="6459"/>
          <a:stretch/>
        </p:blipFill>
        <p:spPr>
          <a:xfrm rot="5400000">
            <a:off x="4171319" y="95874"/>
            <a:ext cx="3849350" cy="12192003"/>
          </a:xfrm>
          <a:prstGeom prst="rect">
            <a:avLst/>
          </a:prstGeom>
          <a:noFill/>
          <a:ln>
            <a:noFill/>
          </a:ln>
        </p:spPr>
      </p:pic>
      <p:sp>
        <p:nvSpPr>
          <p:cNvPr id="225" name="Google Shape;225;p50"/>
          <p:cNvSpPr txBox="1">
            <a:spLocks noGrp="1"/>
          </p:cNvSpPr>
          <p:nvPr>
            <p:ph type="title"/>
          </p:nvPr>
        </p:nvSpPr>
        <p:spPr>
          <a:xfrm>
            <a:off x="2145791" y="3099692"/>
            <a:ext cx="7851649" cy="562168"/>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chemeClr val="lt1"/>
              </a:buClr>
              <a:buSzPts val="3200"/>
              <a:buFont typeface="Helvetica Neue"/>
              <a:buNone/>
              <a:defRPr sz="3200" b="1">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26" name="Google Shape;226;p50"/>
          <p:cNvSpPr txBox="1">
            <a:spLocks noGrp="1"/>
          </p:cNvSpPr>
          <p:nvPr>
            <p:ph type="body" idx="1"/>
          </p:nvPr>
        </p:nvSpPr>
        <p:spPr>
          <a:xfrm>
            <a:off x="2610678" y="2678354"/>
            <a:ext cx="6997148" cy="375705"/>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chemeClr val="lt1"/>
              </a:buClr>
              <a:buSzPts val="1800"/>
              <a:buNone/>
              <a:defRPr sz="1800" b="1">
                <a:solidFill>
                  <a:schemeClr val="lt1"/>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Blank">
  <p:cSld name="Blank">
    <p:spTree>
      <p:nvGrpSpPr>
        <p:cNvPr id="1" name="Shape 227"/>
        <p:cNvGrpSpPr/>
        <p:nvPr/>
      </p:nvGrpSpPr>
      <p:grpSpPr>
        <a:xfrm>
          <a:off x="0" y="0"/>
          <a:ext cx="0" cy="0"/>
          <a:chOff x="0" y="0"/>
          <a:chExt cx="0" cy="0"/>
        </a:xfrm>
      </p:grpSpPr>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mp; Two Column - Teal">
  <p:cSld name="Title &amp; Two Column - Teal">
    <p:spTree>
      <p:nvGrpSpPr>
        <p:cNvPr id="1" name="Shape 27"/>
        <p:cNvGrpSpPr/>
        <p:nvPr/>
      </p:nvGrpSpPr>
      <p:grpSpPr>
        <a:xfrm>
          <a:off x="0" y="0"/>
          <a:ext cx="0" cy="0"/>
          <a:chOff x="0" y="0"/>
          <a:chExt cx="0" cy="0"/>
        </a:xfrm>
      </p:grpSpPr>
      <p:sp>
        <p:nvSpPr>
          <p:cNvPr id="28" name="Google Shape;28;p24"/>
          <p:cNvSpPr/>
          <p:nvPr/>
        </p:nvSpPr>
        <p:spPr>
          <a:xfrm>
            <a:off x="0" y="0"/>
            <a:ext cx="12192000" cy="1609344"/>
          </a:xfrm>
          <a:prstGeom prst="rect">
            <a:avLst/>
          </a:prstGeom>
          <a:solidFill>
            <a:schemeClr val="accent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grpSp>
        <p:nvGrpSpPr>
          <p:cNvPr id="29" name="Google Shape;29;p24"/>
          <p:cNvGrpSpPr/>
          <p:nvPr/>
        </p:nvGrpSpPr>
        <p:grpSpPr>
          <a:xfrm>
            <a:off x="-208788" y="0"/>
            <a:ext cx="12609576" cy="2174490"/>
            <a:chOff x="0" y="5043119"/>
            <a:chExt cx="12192000" cy="1814883"/>
          </a:xfrm>
        </p:grpSpPr>
        <p:pic>
          <p:nvPicPr>
            <p:cNvPr id="30" name="Google Shape;30;p24"/>
            <p:cNvPicPr preferRelativeResize="0"/>
            <p:nvPr/>
          </p:nvPicPr>
          <p:blipFill rotWithShape="1">
            <a:blip r:embed="rId2">
              <a:alphaModFix amt="20000"/>
            </a:blip>
            <a:srcRect l="50000" t="7392" r="19089" b="9029"/>
            <a:stretch/>
          </p:blipFill>
          <p:spPr>
            <a:xfrm rot="5400000">
              <a:off x="2349106" y="2694015"/>
              <a:ext cx="1814881" cy="6513094"/>
            </a:xfrm>
            <a:prstGeom prst="rect">
              <a:avLst/>
            </a:prstGeom>
            <a:noFill/>
            <a:ln>
              <a:noFill/>
            </a:ln>
          </p:spPr>
        </p:pic>
        <p:pic>
          <p:nvPicPr>
            <p:cNvPr id="31" name="Google Shape;31;p24"/>
            <p:cNvPicPr preferRelativeResize="0"/>
            <p:nvPr/>
          </p:nvPicPr>
          <p:blipFill rotWithShape="1">
            <a:blip r:embed="rId2">
              <a:alphaModFix amt="20000"/>
            </a:blip>
            <a:srcRect l="54597" t="31445" r="16826" b="9029"/>
            <a:stretch/>
          </p:blipFill>
          <p:spPr>
            <a:xfrm rot="5400000">
              <a:off x="8435259" y="3077812"/>
              <a:ext cx="1791433" cy="5722047"/>
            </a:xfrm>
            <a:prstGeom prst="rect">
              <a:avLst/>
            </a:prstGeom>
            <a:noFill/>
            <a:ln>
              <a:noFill/>
            </a:ln>
          </p:spPr>
        </p:pic>
      </p:grpSp>
      <p:cxnSp>
        <p:nvCxnSpPr>
          <p:cNvPr id="32" name="Google Shape;32;p24"/>
          <p:cNvCxnSpPr/>
          <p:nvPr/>
        </p:nvCxnSpPr>
        <p:spPr>
          <a:xfrm>
            <a:off x="6125488" y="3178428"/>
            <a:ext cx="0" cy="3127254"/>
          </a:xfrm>
          <a:prstGeom prst="straightConnector1">
            <a:avLst/>
          </a:prstGeom>
          <a:noFill/>
          <a:ln w="9525" cap="flat" cmpd="sng">
            <a:solidFill>
              <a:srgbClr val="A5A5A5"/>
            </a:solidFill>
            <a:prstDash val="solid"/>
            <a:miter lim="800000"/>
            <a:headEnd type="none" w="sm" len="sm"/>
            <a:tailEnd type="none" w="sm" len="sm"/>
          </a:ln>
        </p:spPr>
      </p:cxnSp>
      <p:sp>
        <p:nvSpPr>
          <p:cNvPr id="33" name="Google Shape;33;p24"/>
          <p:cNvSpPr txBox="1">
            <a:spLocks noGrp="1"/>
          </p:cNvSpPr>
          <p:nvPr>
            <p:ph type="title"/>
          </p:nvPr>
        </p:nvSpPr>
        <p:spPr>
          <a:xfrm>
            <a:off x="656023" y="246594"/>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3600"/>
              <a:buFont typeface="Helvetica Neue"/>
              <a:buNone/>
              <a:defRPr sz="3600" b="1">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4" name="Google Shape;34;p24"/>
          <p:cNvSpPr txBox="1">
            <a:spLocks noGrp="1"/>
          </p:cNvSpPr>
          <p:nvPr>
            <p:ph type="body" idx="1"/>
          </p:nvPr>
        </p:nvSpPr>
        <p:spPr>
          <a:xfrm>
            <a:off x="656022" y="1903943"/>
            <a:ext cx="10820015" cy="500063"/>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6"/>
              </a:buClr>
              <a:buSzPts val="2800"/>
              <a:buNone/>
              <a:defRPr b="1">
                <a:solidFill>
                  <a:schemeClr val="accent6"/>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5" name="Google Shape;35;p24"/>
          <p:cNvSpPr txBox="1">
            <a:spLocks noGrp="1"/>
          </p:cNvSpPr>
          <p:nvPr>
            <p:ph type="body" idx="2"/>
          </p:nvPr>
        </p:nvSpPr>
        <p:spPr>
          <a:xfrm>
            <a:off x="656021" y="2479149"/>
            <a:ext cx="10820015" cy="521171"/>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3"/>
              </a:buClr>
              <a:buSzPts val="2400"/>
              <a:buNone/>
              <a:defRPr sz="2400">
                <a:solidFill>
                  <a:schemeClr val="dk1"/>
                </a:solidFill>
              </a:defRPr>
            </a:lvl1pPr>
            <a:lvl2pPr marL="914400" lvl="1" indent="-228600" algn="l">
              <a:lnSpc>
                <a:spcPct val="90000"/>
              </a:lnSpc>
              <a:spcBef>
                <a:spcPts val="500"/>
              </a:spcBef>
              <a:spcAft>
                <a:spcPts val="0"/>
              </a:spcAft>
              <a:buClr>
                <a:schemeClr val="accent3"/>
              </a:buClr>
              <a:buSzPts val="2400"/>
              <a:buNone/>
              <a:defRPr>
                <a:solidFill>
                  <a:schemeClr val="dk1"/>
                </a:solidFill>
              </a:defRPr>
            </a:lvl2pPr>
            <a:lvl3pPr marL="1371600" lvl="2" indent="-228600" algn="l">
              <a:lnSpc>
                <a:spcPct val="90000"/>
              </a:lnSpc>
              <a:spcBef>
                <a:spcPts val="500"/>
              </a:spcBef>
              <a:spcAft>
                <a:spcPts val="0"/>
              </a:spcAft>
              <a:buClr>
                <a:schemeClr val="accent3"/>
              </a:buClr>
              <a:buSzPts val="2000"/>
              <a:buNone/>
              <a:defRPr>
                <a:solidFill>
                  <a:schemeClr val="dk1"/>
                </a:solidFill>
              </a:defRPr>
            </a:lvl3pPr>
            <a:lvl4pPr marL="1828800" lvl="3" indent="-228600" algn="l">
              <a:lnSpc>
                <a:spcPct val="90000"/>
              </a:lnSpc>
              <a:spcBef>
                <a:spcPts val="500"/>
              </a:spcBef>
              <a:spcAft>
                <a:spcPts val="0"/>
              </a:spcAft>
              <a:buClr>
                <a:schemeClr val="accent3"/>
              </a:buClr>
              <a:buSzPts val="1800"/>
              <a:buNone/>
              <a:defRPr>
                <a:solidFill>
                  <a:schemeClr val="dk1"/>
                </a:solidFill>
              </a:defRPr>
            </a:lvl4pPr>
            <a:lvl5pPr marL="2286000" lvl="4" indent="-228600" algn="l">
              <a:lnSpc>
                <a:spcPct val="90000"/>
              </a:lnSpc>
              <a:spcBef>
                <a:spcPts val="500"/>
              </a:spcBef>
              <a:spcAft>
                <a:spcPts val="0"/>
              </a:spcAft>
              <a:buClr>
                <a:schemeClr val="accent3"/>
              </a:buClr>
              <a:buSzPts val="1800"/>
              <a:buNone/>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6" name="Google Shape;36;p24"/>
          <p:cNvSpPr txBox="1">
            <a:spLocks noGrp="1"/>
          </p:cNvSpPr>
          <p:nvPr>
            <p:ph type="body" idx="3"/>
          </p:nvPr>
        </p:nvSpPr>
        <p:spPr>
          <a:xfrm>
            <a:off x="656022" y="3358502"/>
            <a:ext cx="4661045" cy="60507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6"/>
              </a:buClr>
              <a:buSzPts val="2400"/>
              <a:buNone/>
              <a:defRPr sz="2400" b="1">
                <a:solidFill>
                  <a:schemeClr val="accent6"/>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7" name="Google Shape;37;p24"/>
          <p:cNvSpPr txBox="1">
            <a:spLocks noGrp="1"/>
          </p:cNvSpPr>
          <p:nvPr>
            <p:ph type="body" idx="4"/>
          </p:nvPr>
        </p:nvSpPr>
        <p:spPr>
          <a:xfrm>
            <a:off x="656022" y="4066959"/>
            <a:ext cx="4661046" cy="2238723"/>
          </a:xfrm>
          <a:prstGeom prst="rect">
            <a:avLst/>
          </a:prstGeom>
          <a:noFill/>
          <a:ln>
            <a:noFill/>
          </a:ln>
        </p:spPr>
        <p:txBody>
          <a:bodyPr spcFirstLastPara="1" wrap="square" lIns="91425" tIns="45700" rIns="91425" bIns="45700" anchor="t" anchorCtr="0">
            <a:normAutofit/>
          </a:bodyPr>
          <a:lstStyle>
            <a:lvl1pPr marL="457200" lvl="0" indent="-381000" algn="l">
              <a:lnSpc>
                <a:spcPct val="90000"/>
              </a:lnSpc>
              <a:spcBef>
                <a:spcPts val="1000"/>
              </a:spcBef>
              <a:spcAft>
                <a:spcPts val="0"/>
              </a:spcAft>
              <a:buClr>
                <a:schemeClr val="accent6"/>
              </a:buClr>
              <a:buSzPts val="2400"/>
              <a:buChar char="•"/>
              <a:defRPr sz="2400">
                <a:solidFill>
                  <a:schemeClr val="dk1"/>
                </a:solidFill>
              </a:defRPr>
            </a:lvl1pPr>
            <a:lvl2pPr marL="914400" lvl="1" indent="-381000" algn="l">
              <a:lnSpc>
                <a:spcPct val="90000"/>
              </a:lnSpc>
              <a:spcBef>
                <a:spcPts val="500"/>
              </a:spcBef>
              <a:spcAft>
                <a:spcPts val="0"/>
              </a:spcAft>
              <a:buClr>
                <a:schemeClr val="accent6"/>
              </a:buClr>
              <a:buSzPts val="2400"/>
              <a:buChar char="•"/>
              <a:defRPr sz="2400">
                <a:solidFill>
                  <a:schemeClr val="dk1"/>
                </a:solidFill>
              </a:defRPr>
            </a:lvl2pPr>
            <a:lvl3pPr marL="1371600" lvl="2" indent="-381000" algn="l">
              <a:lnSpc>
                <a:spcPct val="90000"/>
              </a:lnSpc>
              <a:spcBef>
                <a:spcPts val="500"/>
              </a:spcBef>
              <a:spcAft>
                <a:spcPts val="0"/>
              </a:spcAft>
              <a:buClr>
                <a:schemeClr val="accent6"/>
              </a:buClr>
              <a:buSzPts val="2400"/>
              <a:buChar char="•"/>
              <a:defRPr sz="2400">
                <a:solidFill>
                  <a:schemeClr val="dk1"/>
                </a:solidFill>
              </a:defRPr>
            </a:lvl3pPr>
            <a:lvl4pPr marL="1828800" lvl="3" indent="-381000" algn="l">
              <a:lnSpc>
                <a:spcPct val="90000"/>
              </a:lnSpc>
              <a:spcBef>
                <a:spcPts val="500"/>
              </a:spcBef>
              <a:spcAft>
                <a:spcPts val="0"/>
              </a:spcAft>
              <a:buClr>
                <a:schemeClr val="accent6"/>
              </a:buClr>
              <a:buSzPts val="2400"/>
              <a:buChar char="•"/>
              <a:defRPr sz="2400">
                <a:solidFill>
                  <a:schemeClr val="dk1"/>
                </a:solidFill>
              </a:defRPr>
            </a:lvl4pPr>
            <a:lvl5pPr marL="2286000" lvl="4" indent="-381000" algn="l">
              <a:lnSpc>
                <a:spcPct val="90000"/>
              </a:lnSpc>
              <a:spcBef>
                <a:spcPts val="500"/>
              </a:spcBef>
              <a:spcAft>
                <a:spcPts val="0"/>
              </a:spcAft>
              <a:buClr>
                <a:schemeClr val="accent6"/>
              </a:buClr>
              <a:buSzPts val="2400"/>
              <a:buChar char="•"/>
              <a:defRPr sz="2400">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8" name="Google Shape;38;p24"/>
          <p:cNvSpPr txBox="1">
            <a:spLocks noGrp="1"/>
          </p:cNvSpPr>
          <p:nvPr>
            <p:ph type="body" idx="5"/>
          </p:nvPr>
        </p:nvSpPr>
        <p:spPr>
          <a:xfrm>
            <a:off x="6814990" y="3358502"/>
            <a:ext cx="4661045" cy="60507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6"/>
              </a:buClr>
              <a:buSzPts val="2400"/>
              <a:buNone/>
              <a:defRPr sz="2400" b="1">
                <a:solidFill>
                  <a:schemeClr val="accent6"/>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9" name="Google Shape;39;p24"/>
          <p:cNvSpPr txBox="1">
            <a:spLocks noGrp="1"/>
          </p:cNvSpPr>
          <p:nvPr>
            <p:ph type="body" idx="6"/>
          </p:nvPr>
        </p:nvSpPr>
        <p:spPr>
          <a:xfrm>
            <a:off x="6814990" y="4066959"/>
            <a:ext cx="4661046" cy="2238723"/>
          </a:xfrm>
          <a:prstGeom prst="rect">
            <a:avLst/>
          </a:prstGeom>
          <a:noFill/>
          <a:ln>
            <a:noFill/>
          </a:ln>
        </p:spPr>
        <p:txBody>
          <a:bodyPr spcFirstLastPara="1" wrap="square" lIns="91425" tIns="45700" rIns="91425" bIns="45700" anchor="t" anchorCtr="0">
            <a:normAutofit/>
          </a:bodyPr>
          <a:lstStyle>
            <a:lvl1pPr marL="457200" lvl="0" indent="-381000" algn="l">
              <a:lnSpc>
                <a:spcPct val="90000"/>
              </a:lnSpc>
              <a:spcBef>
                <a:spcPts val="1000"/>
              </a:spcBef>
              <a:spcAft>
                <a:spcPts val="0"/>
              </a:spcAft>
              <a:buClr>
                <a:schemeClr val="accent6"/>
              </a:buClr>
              <a:buSzPts val="2400"/>
              <a:buChar char="•"/>
              <a:defRPr sz="2400">
                <a:solidFill>
                  <a:schemeClr val="dk1"/>
                </a:solidFill>
              </a:defRPr>
            </a:lvl1pPr>
            <a:lvl2pPr marL="914400" lvl="1" indent="-381000" algn="l">
              <a:lnSpc>
                <a:spcPct val="90000"/>
              </a:lnSpc>
              <a:spcBef>
                <a:spcPts val="500"/>
              </a:spcBef>
              <a:spcAft>
                <a:spcPts val="0"/>
              </a:spcAft>
              <a:buClr>
                <a:schemeClr val="accent6"/>
              </a:buClr>
              <a:buSzPts val="2400"/>
              <a:buChar char="•"/>
              <a:defRPr sz="2400">
                <a:solidFill>
                  <a:schemeClr val="dk1"/>
                </a:solidFill>
              </a:defRPr>
            </a:lvl2pPr>
            <a:lvl3pPr marL="1371600" lvl="2" indent="-381000" algn="l">
              <a:lnSpc>
                <a:spcPct val="90000"/>
              </a:lnSpc>
              <a:spcBef>
                <a:spcPts val="500"/>
              </a:spcBef>
              <a:spcAft>
                <a:spcPts val="0"/>
              </a:spcAft>
              <a:buClr>
                <a:schemeClr val="accent6"/>
              </a:buClr>
              <a:buSzPts val="2400"/>
              <a:buChar char="•"/>
              <a:defRPr sz="2400">
                <a:solidFill>
                  <a:schemeClr val="dk1"/>
                </a:solidFill>
              </a:defRPr>
            </a:lvl3pPr>
            <a:lvl4pPr marL="1828800" lvl="3" indent="-381000" algn="l">
              <a:lnSpc>
                <a:spcPct val="90000"/>
              </a:lnSpc>
              <a:spcBef>
                <a:spcPts val="500"/>
              </a:spcBef>
              <a:spcAft>
                <a:spcPts val="0"/>
              </a:spcAft>
              <a:buClr>
                <a:schemeClr val="accent6"/>
              </a:buClr>
              <a:buSzPts val="2400"/>
              <a:buChar char="•"/>
              <a:defRPr sz="2400">
                <a:solidFill>
                  <a:schemeClr val="dk1"/>
                </a:solidFill>
              </a:defRPr>
            </a:lvl4pPr>
            <a:lvl5pPr marL="2286000" lvl="4" indent="-381000" algn="l">
              <a:lnSpc>
                <a:spcPct val="90000"/>
              </a:lnSpc>
              <a:spcBef>
                <a:spcPts val="500"/>
              </a:spcBef>
              <a:spcAft>
                <a:spcPts val="0"/>
              </a:spcAft>
              <a:buClr>
                <a:schemeClr val="accent6"/>
              </a:buClr>
              <a:buSzPts val="2400"/>
              <a:buChar char="•"/>
              <a:defRPr sz="2400">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amp; Text - Green">
  <p:cSld name="Title &amp; Text - Green">
    <p:spTree>
      <p:nvGrpSpPr>
        <p:cNvPr id="1" name="Shape 40"/>
        <p:cNvGrpSpPr/>
        <p:nvPr/>
      </p:nvGrpSpPr>
      <p:grpSpPr>
        <a:xfrm>
          <a:off x="0" y="0"/>
          <a:ext cx="0" cy="0"/>
          <a:chOff x="0" y="0"/>
          <a:chExt cx="0" cy="0"/>
        </a:xfrm>
      </p:grpSpPr>
      <p:sp>
        <p:nvSpPr>
          <p:cNvPr id="41" name="Google Shape;41;p25"/>
          <p:cNvSpPr txBox="1">
            <a:spLocks noGrp="1"/>
          </p:cNvSpPr>
          <p:nvPr>
            <p:ph type="title"/>
          </p:nvPr>
        </p:nvSpPr>
        <p:spPr>
          <a:xfrm>
            <a:off x="656023"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accent4"/>
              </a:buClr>
              <a:buSzPts val="3600"/>
              <a:buFont typeface="Helvetica Neue"/>
              <a:buNone/>
              <a:defRPr sz="3600" b="1">
                <a:solidFill>
                  <a:schemeClr val="accent4"/>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cxnSp>
        <p:nvCxnSpPr>
          <p:cNvPr id="42" name="Google Shape;42;p25"/>
          <p:cNvCxnSpPr/>
          <p:nvPr/>
        </p:nvCxnSpPr>
        <p:spPr>
          <a:xfrm rot="10800000" flipH="1">
            <a:off x="656024" y="1635973"/>
            <a:ext cx="10820189" cy="33878"/>
          </a:xfrm>
          <a:prstGeom prst="straightConnector1">
            <a:avLst/>
          </a:prstGeom>
          <a:noFill/>
          <a:ln w="9525" cap="flat" cmpd="sng">
            <a:solidFill>
              <a:schemeClr val="accent4"/>
            </a:solidFill>
            <a:prstDash val="solid"/>
            <a:miter lim="800000"/>
            <a:headEnd type="none" w="sm" len="sm"/>
            <a:tailEnd type="none" w="sm" len="sm"/>
          </a:ln>
        </p:spPr>
      </p:cxnSp>
      <p:sp>
        <p:nvSpPr>
          <p:cNvPr id="43" name="Google Shape;43;p25"/>
          <p:cNvSpPr/>
          <p:nvPr/>
        </p:nvSpPr>
        <p:spPr>
          <a:xfrm>
            <a:off x="7858954" y="1589835"/>
            <a:ext cx="3617259" cy="92275"/>
          </a:xfrm>
          <a:prstGeom prst="rect">
            <a:avLst/>
          </a:prstGeom>
          <a:solidFill>
            <a:schemeClr val="accent4"/>
          </a:solidFill>
          <a:ln w="12700" cap="flat" cmpd="sng">
            <a:solidFill>
              <a:schemeClr val="accent4"/>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44" name="Google Shape;44;p25"/>
          <p:cNvSpPr txBox="1">
            <a:spLocks noGrp="1"/>
          </p:cNvSpPr>
          <p:nvPr>
            <p:ph type="body" idx="1"/>
          </p:nvPr>
        </p:nvSpPr>
        <p:spPr>
          <a:xfrm>
            <a:off x="656022" y="1971675"/>
            <a:ext cx="10820015" cy="428625"/>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2"/>
              </a:buClr>
              <a:buSzPts val="2800"/>
              <a:buNone/>
              <a:defRPr b="1">
                <a:solidFill>
                  <a:schemeClr val="accent2"/>
                </a:solidFill>
              </a:defRPr>
            </a:lvl1pPr>
            <a:lvl2pPr marL="914400" lvl="1" indent="-381000" algn="l">
              <a:lnSpc>
                <a:spcPct val="90000"/>
              </a:lnSpc>
              <a:spcBef>
                <a:spcPts val="500"/>
              </a:spcBef>
              <a:spcAft>
                <a:spcPts val="0"/>
              </a:spcAft>
              <a:buClr>
                <a:schemeClr val="accent2"/>
              </a:buClr>
              <a:buSzPts val="2400"/>
              <a:buChar char="•"/>
              <a:defRPr/>
            </a:lvl2pPr>
            <a:lvl3pPr marL="1371600" lvl="2" indent="-355600" algn="l">
              <a:lnSpc>
                <a:spcPct val="90000"/>
              </a:lnSpc>
              <a:spcBef>
                <a:spcPts val="500"/>
              </a:spcBef>
              <a:spcAft>
                <a:spcPts val="0"/>
              </a:spcAft>
              <a:buClr>
                <a:schemeClr val="accent2"/>
              </a:buClr>
              <a:buSzPts val="2000"/>
              <a:buChar char="•"/>
              <a:defRPr/>
            </a:lvl3pPr>
            <a:lvl4pPr marL="1828800" lvl="3" indent="-342900" algn="l">
              <a:lnSpc>
                <a:spcPct val="90000"/>
              </a:lnSpc>
              <a:spcBef>
                <a:spcPts val="500"/>
              </a:spcBef>
              <a:spcAft>
                <a:spcPts val="0"/>
              </a:spcAft>
              <a:buClr>
                <a:schemeClr val="accent2"/>
              </a:buClr>
              <a:buSzPts val="1800"/>
              <a:buChar char="•"/>
              <a:defRPr/>
            </a:lvl4pPr>
            <a:lvl5pPr marL="2286000" lvl="4" indent="-342900" algn="l">
              <a:lnSpc>
                <a:spcPct val="90000"/>
              </a:lnSpc>
              <a:spcBef>
                <a:spcPts val="500"/>
              </a:spcBef>
              <a:spcAft>
                <a:spcPts val="0"/>
              </a:spcAft>
              <a:buClr>
                <a:schemeClr val="accent2"/>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5" name="Google Shape;45;p25"/>
          <p:cNvSpPr txBox="1">
            <a:spLocks noGrp="1"/>
          </p:cNvSpPr>
          <p:nvPr>
            <p:ph type="body" idx="2"/>
          </p:nvPr>
        </p:nvSpPr>
        <p:spPr>
          <a:xfrm>
            <a:off x="656021" y="2614612"/>
            <a:ext cx="10820015" cy="3729037"/>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2"/>
              </a:buClr>
              <a:buSzPts val="2800"/>
              <a:buChar char="•"/>
              <a:defRPr>
                <a:solidFill>
                  <a:schemeClr val="dk1"/>
                </a:solidFill>
              </a:defRPr>
            </a:lvl1pPr>
            <a:lvl2pPr marL="914400" lvl="1" indent="-381000" algn="l">
              <a:lnSpc>
                <a:spcPct val="90000"/>
              </a:lnSpc>
              <a:spcBef>
                <a:spcPts val="500"/>
              </a:spcBef>
              <a:spcAft>
                <a:spcPts val="0"/>
              </a:spcAft>
              <a:buClr>
                <a:schemeClr val="accent2"/>
              </a:buClr>
              <a:buSzPts val="2400"/>
              <a:buChar char="•"/>
              <a:defRPr>
                <a:solidFill>
                  <a:schemeClr val="dk1"/>
                </a:solidFill>
              </a:defRPr>
            </a:lvl2pPr>
            <a:lvl3pPr marL="1371600" lvl="2" indent="-355600" algn="l">
              <a:lnSpc>
                <a:spcPct val="90000"/>
              </a:lnSpc>
              <a:spcBef>
                <a:spcPts val="500"/>
              </a:spcBef>
              <a:spcAft>
                <a:spcPts val="0"/>
              </a:spcAft>
              <a:buClr>
                <a:schemeClr val="accent2"/>
              </a:buClr>
              <a:buSzPts val="2000"/>
              <a:buChar char="•"/>
              <a:defRPr>
                <a:solidFill>
                  <a:schemeClr val="dk1"/>
                </a:solidFill>
              </a:defRPr>
            </a:lvl3pPr>
            <a:lvl4pPr marL="1828800" lvl="3" indent="-342900" algn="l">
              <a:lnSpc>
                <a:spcPct val="90000"/>
              </a:lnSpc>
              <a:spcBef>
                <a:spcPts val="500"/>
              </a:spcBef>
              <a:spcAft>
                <a:spcPts val="0"/>
              </a:spcAft>
              <a:buClr>
                <a:schemeClr val="accent2"/>
              </a:buClr>
              <a:buSzPts val="1800"/>
              <a:buChar char="•"/>
              <a:defRPr>
                <a:solidFill>
                  <a:schemeClr val="dk1"/>
                </a:solidFill>
              </a:defRPr>
            </a:lvl4pPr>
            <a:lvl5pPr marL="2286000" lvl="4" indent="-342900" algn="l">
              <a:lnSpc>
                <a:spcPct val="90000"/>
              </a:lnSpc>
              <a:spcBef>
                <a:spcPts val="500"/>
              </a:spcBef>
              <a:spcAft>
                <a:spcPts val="0"/>
              </a:spcAft>
              <a:buClr>
                <a:schemeClr val="accent2"/>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46"/>
        <p:cNvGrpSpPr/>
        <p:nvPr/>
      </p:nvGrpSpPr>
      <p:grpSpPr>
        <a:xfrm>
          <a:off x="0" y="0"/>
          <a:ext cx="0" cy="0"/>
          <a:chOff x="0" y="0"/>
          <a:chExt cx="0" cy="0"/>
        </a:xfrm>
      </p:grpSpPr>
      <p:sp>
        <p:nvSpPr>
          <p:cNvPr id="47" name="Google Shape;47;p26"/>
          <p:cNvSpPr txBox="1">
            <a:spLocks noGrp="1"/>
          </p:cNvSpPr>
          <p:nvPr>
            <p:ph type="title"/>
          </p:nvPr>
        </p:nvSpPr>
        <p:spPr>
          <a:xfrm>
            <a:off x="838200" y="365125"/>
            <a:ext cx="10515600" cy="1325563"/>
          </a:xfrm>
          <a:prstGeom prst="rect">
            <a:avLst/>
          </a:prstGeom>
          <a:noFill/>
          <a:ln>
            <a:noFill/>
          </a:ln>
        </p:spPr>
        <p:txBody>
          <a:bodyPr spcFirstLastPara="1" wrap="square" lIns="0" tIns="0" rIns="0" bIns="0" anchor="ctr" anchorCtr="0">
            <a:normAutofit/>
          </a:bodyPr>
          <a:lstStyle>
            <a:lvl1pPr lvl="0" algn="l">
              <a:lnSpc>
                <a:spcPct val="90000"/>
              </a:lnSpc>
              <a:spcBef>
                <a:spcPts val="0"/>
              </a:spcBef>
              <a:spcAft>
                <a:spcPts val="0"/>
              </a:spcAft>
              <a:buClr>
                <a:schemeClr val="lt1"/>
              </a:buClr>
              <a:buSzPts val="4400"/>
              <a:buFont typeface="Arial"/>
              <a:buNone/>
              <a:defRPr sz="4400" b="1" i="0">
                <a:solidFill>
                  <a:schemeClr val="lt1"/>
                </a:solidFill>
                <a:latin typeface="Arial"/>
                <a:ea typeface="Arial"/>
                <a:cs typeface="Arial"/>
                <a:sym typeface="Aria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8" name="Google Shape;48;p26"/>
          <p:cNvSpPr txBox="1">
            <a:spLocks noGrp="1"/>
          </p:cNvSpPr>
          <p:nvPr>
            <p:ph type="body" idx="1"/>
          </p:nvPr>
        </p:nvSpPr>
        <p:spPr>
          <a:xfrm>
            <a:off x="838200" y="1825625"/>
            <a:ext cx="10515600" cy="4351338"/>
          </a:xfrm>
          <a:prstGeom prst="rect">
            <a:avLst/>
          </a:prstGeom>
          <a:noFill/>
          <a:ln>
            <a:noFill/>
          </a:ln>
        </p:spPr>
        <p:txBody>
          <a:bodyPr spcFirstLastPara="1" wrap="square" lIns="0" tIns="0" rIns="0" bIns="0" anchor="t" anchorCtr="0">
            <a:normAutofit/>
          </a:bodyPr>
          <a:lstStyle>
            <a:lvl1pPr marL="457200" lvl="0" indent="-349250" algn="l">
              <a:lnSpc>
                <a:spcPct val="90000"/>
              </a:lnSpc>
              <a:spcBef>
                <a:spcPts val="1000"/>
              </a:spcBef>
              <a:spcAft>
                <a:spcPts val="0"/>
              </a:spcAft>
              <a:buClr>
                <a:schemeClr val="lt1"/>
              </a:buClr>
              <a:buSzPts val="1900"/>
              <a:buChar char="•"/>
              <a:defRPr sz="1900" b="1" i="0">
                <a:solidFill>
                  <a:schemeClr val="lt1"/>
                </a:solidFill>
                <a:latin typeface="Arial"/>
                <a:ea typeface="Arial"/>
                <a:cs typeface="Arial"/>
                <a:sym typeface="Arial"/>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9" name="Google Shape;49;p26"/>
          <p:cNvSpPr txBox="1">
            <a:spLocks noGrp="1"/>
          </p:cNvSpPr>
          <p:nvPr>
            <p:ph type="ftr" idx="11"/>
          </p:nvPr>
        </p:nvSpPr>
        <p:spPr>
          <a:xfrm>
            <a:off x="0" y="0"/>
            <a:ext cx="3000000" cy="3000000"/>
          </a:xfrm>
          <a:prstGeom prst="rect">
            <a:avLst/>
          </a:prstGeom>
          <a:noFill/>
          <a:ln>
            <a:noFill/>
          </a:ln>
        </p:spPr>
        <p:txBody>
          <a:bodyPr spcFirstLastPara="1" wrap="square" lIns="0" tIns="0" rIns="0" bIns="0" anchor="t" anchorCtr="0">
            <a:noAutofit/>
          </a:bodyPr>
          <a:lstStyle>
            <a:lvl1pPr marR="0" lvl="0" algn="ctr" rtl="0">
              <a:spcBef>
                <a:spcPts val="0"/>
              </a:spcBef>
              <a:spcAft>
                <a:spcPts val="0"/>
              </a:spcAft>
              <a:buSzPts val="1400"/>
              <a:buNone/>
              <a:defRPr sz="1800" b="0" i="0" u="none" strike="noStrike" cap="none">
                <a:solidFill>
                  <a:srgbClr val="979797"/>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50" name="Google Shape;50;p26"/>
          <p:cNvSpPr txBox="1">
            <a:spLocks noGrp="1"/>
          </p:cNvSpPr>
          <p:nvPr>
            <p:ph type="dt" idx="10"/>
          </p:nvPr>
        </p:nvSpPr>
        <p:spPr>
          <a:xfrm>
            <a:off x="0" y="0"/>
            <a:ext cx="3000000" cy="3000000"/>
          </a:xfrm>
          <a:prstGeom prst="rect">
            <a:avLst/>
          </a:prstGeom>
          <a:noFill/>
          <a:ln>
            <a:noFill/>
          </a:ln>
        </p:spPr>
        <p:txBody>
          <a:bodyPr spcFirstLastPara="1" wrap="square" lIns="0" tIns="0" rIns="0" bIns="0" anchor="t" anchorCtr="0">
            <a:noAutofit/>
          </a:bodyPr>
          <a:lstStyle>
            <a:lvl1pPr marR="0" lvl="0" algn="l" rtl="0">
              <a:spcBef>
                <a:spcPts val="0"/>
              </a:spcBef>
              <a:spcAft>
                <a:spcPts val="0"/>
              </a:spcAft>
              <a:buSzPts val="1400"/>
              <a:buNone/>
              <a:defRPr sz="1800" b="0" i="0" u="none" strike="noStrike" cap="none">
                <a:solidFill>
                  <a:srgbClr val="979797"/>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51" name="Google Shape;51;p26"/>
          <p:cNvSpPr txBox="1">
            <a:spLocks noGrp="1"/>
          </p:cNvSpPr>
          <p:nvPr>
            <p:ph type="sldNum" idx="12"/>
          </p:nvPr>
        </p:nvSpPr>
        <p:spPr>
          <a:xfrm>
            <a:off x="0" y="0"/>
            <a:ext cx="3000000" cy="3000000"/>
          </a:xfrm>
          <a:prstGeom prst="rect">
            <a:avLst/>
          </a:prstGeom>
          <a:noFill/>
          <a:ln>
            <a:noFill/>
          </a:ln>
        </p:spPr>
        <p:txBody>
          <a:bodyPr spcFirstLastPara="1" wrap="square" lIns="0" tIns="0" rIns="0" bIns="0" anchor="t" anchorCtr="0">
            <a:noAutofit/>
          </a:bodyPr>
          <a:lstStyle>
            <a:lvl1pPr marL="0" marR="0" lvl="0" indent="0" algn="r" rtl="0">
              <a:spcBef>
                <a:spcPts val="0"/>
              </a:spcBef>
              <a:buNone/>
              <a:defRPr sz="1800" b="0" i="0" u="none" strike="noStrike" cap="none">
                <a:solidFill>
                  <a:srgbClr val="979797"/>
                </a:solidFill>
                <a:latin typeface="Calibri"/>
                <a:ea typeface="Calibri"/>
                <a:cs typeface="Calibri"/>
                <a:sym typeface="Calibri"/>
              </a:defRPr>
            </a:lvl1pPr>
            <a:lvl2pPr marL="0" marR="0" lvl="1" indent="0" algn="r" rtl="0">
              <a:spcBef>
                <a:spcPts val="0"/>
              </a:spcBef>
              <a:buNone/>
              <a:defRPr sz="1800" b="0" i="0" u="none" strike="noStrike" cap="none">
                <a:solidFill>
                  <a:srgbClr val="979797"/>
                </a:solidFill>
                <a:latin typeface="Calibri"/>
                <a:ea typeface="Calibri"/>
                <a:cs typeface="Calibri"/>
                <a:sym typeface="Calibri"/>
              </a:defRPr>
            </a:lvl2pPr>
            <a:lvl3pPr marL="0" marR="0" lvl="2" indent="0" algn="r" rtl="0">
              <a:spcBef>
                <a:spcPts val="0"/>
              </a:spcBef>
              <a:buNone/>
              <a:defRPr sz="1800" b="0" i="0" u="none" strike="noStrike" cap="none">
                <a:solidFill>
                  <a:srgbClr val="979797"/>
                </a:solidFill>
                <a:latin typeface="Calibri"/>
                <a:ea typeface="Calibri"/>
                <a:cs typeface="Calibri"/>
                <a:sym typeface="Calibri"/>
              </a:defRPr>
            </a:lvl3pPr>
            <a:lvl4pPr marL="0" marR="0" lvl="3" indent="0" algn="r" rtl="0">
              <a:spcBef>
                <a:spcPts val="0"/>
              </a:spcBef>
              <a:buNone/>
              <a:defRPr sz="1800" b="0" i="0" u="none" strike="noStrike" cap="none">
                <a:solidFill>
                  <a:srgbClr val="979797"/>
                </a:solidFill>
                <a:latin typeface="Calibri"/>
                <a:ea typeface="Calibri"/>
                <a:cs typeface="Calibri"/>
                <a:sym typeface="Calibri"/>
              </a:defRPr>
            </a:lvl4pPr>
            <a:lvl5pPr marL="0" marR="0" lvl="4" indent="0" algn="r" rtl="0">
              <a:spcBef>
                <a:spcPts val="0"/>
              </a:spcBef>
              <a:buNone/>
              <a:defRPr sz="1800" b="0" i="0" u="none" strike="noStrike" cap="none">
                <a:solidFill>
                  <a:srgbClr val="979797"/>
                </a:solidFill>
                <a:latin typeface="Calibri"/>
                <a:ea typeface="Calibri"/>
                <a:cs typeface="Calibri"/>
                <a:sym typeface="Calibri"/>
              </a:defRPr>
            </a:lvl5pPr>
            <a:lvl6pPr marL="0" marR="0" lvl="5" indent="0" algn="r" rtl="0">
              <a:spcBef>
                <a:spcPts val="0"/>
              </a:spcBef>
              <a:buNone/>
              <a:defRPr sz="1800" b="0" i="0" u="none" strike="noStrike" cap="none">
                <a:solidFill>
                  <a:srgbClr val="979797"/>
                </a:solidFill>
                <a:latin typeface="Calibri"/>
                <a:ea typeface="Calibri"/>
                <a:cs typeface="Calibri"/>
                <a:sym typeface="Calibri"/>
              </a:defRPr>
            </a:lvl6pPr>
            <a:lvl7pPr marL="0" marR="0" lvl="6" indent="0" algn="r" rtl="0">
              <a:spcBef>
                <a:spcPts val="0"/>
              </a:spcBef>
              <a:buNone/>
              <a:defRPr sz="1800" b="0" i="0" u="none" strike="noStrike" cap="none">
                <a:solidFill>
                  <a:srgbClr val="979797"/>
                </a:solidFill>
                <a:latin typeface="Calibri"/>
                <a:ea typeface="Calibri"/>
                <a:cs typeface="Calibri"/>
                <a:sym typeface="Calibri"/>
              </a:defRPr>
            </a:lvl7pPr>
            <a:lvl8pPr marL="0" marR="0" lvl="7" indent="0" algn="r" rtl="0">
              <a:spcBef>
                <a:spcPts val="0"/>
              </a:spcBef>
              <a:buNone/>
              <a:defRPr sz="1800" b="0" i="0" u="none" strike="noStrike" cap="none">
                <a:solidFill>
                  <a:srgbClr val="979797"/>
                </a:solidFill>
                <a:latin typeface="Calibri"/>
                <a:ea typeface="Calibri"/>
                <a:cs typeface="Calibri"/>
                <a:sym typeface="Calibri"/>
              </a:defRPr>
            </a:lvl8pPr>
            <a:lvl9pPr marL="0" marR="0" lvl="8" indent="0" algn="r" rtl="0">
              <a:spcBef>
                <a:spcPts val="0"/>
              </a:spcBef>
              <a:buNone/>
              <a:defRPr sz="1800" b="0" i="0" u="none" strike="noStrike" cap="none">
                <a:solidFill>
                  <a:srgbClr val="979797"/>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Title &amp; Text with Dots- Green">
  <p:cSld name="Title &amp; Text with Dots- Green">
    <p:spTree>
      <p:nvGrpSpPr>
        <p:cNvPr id="1" name="Shape 52"/>
        <p:cNvGrpSpPr/>
        <p:nvPr/>
      </p:nvGrpSpPr>
      <p:grpSpPr>
        <a:xfrm>
          <a:off x="0" y="0"/>
          <a:ext cx="0" cy="0"/>
          <a:chOff x="0" y="0"/>
          <a:chExt cx="0" cy="0"/>
        </a:xfrm>
      </p:grpSpPr>
      <p:grpSp>
        <p:nvGrpSpPr>
          <p:cNvPr id="53" name="Google Shape;53;p27"/>
          <p:cNvGrpSpPr/>
          <p:nvPr/>
        </p:nvGrpSpPr>
        <p:grpSpPr>
          <a:xfrm>
            <a:off x="0" y="5303520"/>
            <a:ext cx="12192000" cy="1639827"/>
            <a:chOff x="0" y="5303520"/>
            <a:chExt cx="12192000" cy="1639827"/>
          </a:xfrm>
        </p:grpSpPr>
        <p:pic>
          <p:nvPicPr>
            <p:cNvPr id="54" name="Google Shape;54;p27"/>
            <p:cNvPicPr preferRelativeResize="0"/>
            <p:nvPr/>
          </p:nvPicPr>
          <p:blipFill rotWithShape="1">
            <a:blip r:embed="rId2">
              <a:alphaModFix amt="20000"/>
            </a:blip>
            <a:srcRect l="59836" t="10673" r="12104" b="6770"/>
            <a:stretch/>
          </p:blipFill>
          <p:spPr>
            <a:xfrm rot="5400000">
              <a:off x="2302155" y="3001365"/>
              <a:ext cx="1639827" cy="6244138"/>
            </a:xfrm>
            <a:prstGeom prst="rect">
              <a:avLst/>
            </a:prstGeom>
            <a:noFill/>
            <a:ln>
              <a:noFill/>
            </a:ln>
          </p:spPr>
        </p:pic>
        <p:pic>
          <p:nvPicPr>
            <p:cNvPr id="55" name="Google Shape;55;p27"/>
            <p:cNvPicPr preferRelativeResize="0"/>
            <p:nvPr/>
          </p:nvPicPr>
          <p:blipFill rotWithShape="1">
            <a:blip r:embed="rId2">
              <a:alphaModFix amt="20000"/>
            </a:blip>
            <a:srcRect l="60063" t="10673" r="11953" b="6770"/>
            <a:stretch/>
          </p:blipFill>
          <p:spPr>
            <a:xfrm rot="5400000">
              <a:off x="8439135" y="3108523"/>
              <a:ext cx="1557867" cy="5947862"/>
            </a:xfrm>
            <a:prstGeom prst="rect">
              <a:avLst/>
            </a:prstGeom>
            <a:noFill/>
            <a:ln>
              <a:noFill/>
            </a:ln>
          </p:spPr>
        </p:pic>
      </p:grpSp>
      <p:sp>
        <p:nvSpPr>
          <p:cNvPr id="56" name="Google Shape;56;p27"/>
          <p:cNvSpPr txBox="1">
            <a:spLocks noGrp="1"/>
          </p:cNvSpPr>
          <p:nvPr>
            <p:ph type="title"/>
          </p:nvPr>
        </p:nvSpPr>
        <p:spPr>
          <a:xfrm>
            <a:off x="656022" y="365125"/>
            <a:ext cx="10820013"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accent4"/>
              </a:buClr>
              <a:buSzPts val="3600"/>
              <a:buFont typeface="Helvetica Neue"/>
              <a:buNone/>
              <a:defRPr sz="3600" b="1">
                <a:solidFill>
                  <a:schemeClr val="accent4"/>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57" name="Google Shape;57;p27"/>
          <p:cNvSpPr txBox="1">
            <a:spLocks noGrp="1"/>
          </p:cNvSpPr>
          <p:nvPr>
            <p:ph type="body" idx="1"/>
          </p:nvPr>
        </p:nvSpPr>
        <p:spPr>
          <a:xfrm>
            <a:off x="656022" y="1690688"/>
            <a:ext cx="10820015" cy="428625"/>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2"/>
              </a:buClr>
              <a:buSzPts val="2800"/>
              <a:buNone/>
              <a:defRPr b="1">
                <a:solidFill>
                  <a:schemeClr val="accent2"/>
                </a:solidFill>
              </a:defRPr>
            </a:lvl1pPr>
            <a:lvl2pPr marL="914400" lvl="1" indent="-381000" algn="l">
              <a:lnSpc>
                <a:spcPct val="90000"/>
              </a:lnSpc>
              <a:spcBef>
                <a:spcPts val="500"/>
              </a:spcBef>
              <a:spcAft>
                <a:spcPts val="0"/>
              </a:spcAft>
              <a:buClr>
                <a:schemeClr val="accent2"/>
              </a:buClr>
              <a:buSzPts val="2400"/>
              <a:buChar char="•"/>
              <a:defRPr/>
            </a:lvl2pPr>
            <a:lvl3pPr marL="1371600" lvl="2" indent="-355600" algn="l">
              <a:lnSpc>
                <a:spcPct val="90000"/>
              </a:lnSpc>
              <a:spcBef>
                <a:spcPts val="500"/>
              </a:spcBef>
              <a:spcAft>
                <a:spcPts val="0"/>
              </a:spcAft>
              <a:buClr>
                <a:schemeClr val="accent2"/>
              </a:buClr>
              <a:buSzPts val="2000"/>
              <a:buChar char="•"/>
              <a:defRPr/>
            </a:lvl3pPr>
            <a:lvl4pPr marL="1828800" lvl="3" indent="-342900" algn="l">
              <a:lnSpc>
                <a:spcPct val="90000"/>
              </a:lnSpc>
              <a:spcBef>
                <a:spcPts val="500"/>
              </a:spcBef>
              <a:spcAft>
                <a:spcPts val="0"/>
              </a:spcAft>
              <a:buClr>
                <a:schemeClr val="accent2"/>
              </a:buClr>
              <a:buSzPts val="1800"/>
              <a:buChar char="•"/>
              <a:defRPr/>
            </a:lvl4pPr>
            <a:lvl5pPr marL="2286000" lvl="4" indent="-342900" algn="l">
              <a:lnSpc>
                <a:spcPct val="90000"/>
              </a:lnSpc>
              <a:spcBef>
                <a:spcPts val="500"/>
              </a:spcBef>
              <a:spcAft>
                <a:spcPts val="0"/>
              </a:spcAft>
              <a:buClr>
                <a:schemeClr val="accent2"/>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8" name="Google Shape;58;p27"/>
          <p:cNvSpPr txBox="1">
            <a:spLocks noGrp="1"/>
          </p:cNvSpPr>
          <p:nvPr>
            <p:ph type="body" idx="2"/>
          </p:nvPr>
        </p:nvSpPr>
        <p:spPr>
          <a:xfrm>
            <a:off x="656021" y="2333625"/>
            <a:ext cx="10820015" cy="3729037"/>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2"/>
              </a:buClr>
              <a:buSzPts val="2800"/>
              <a:buChar char="•"/>
              <a:defRPr>
                <a:solidFill>
                  <a:schemeClr val="dk1"/>
                </a:solidFill>
              </a:defRPr>
            </a:lvl1pPr>
            <a:lvl2pPr marL="914400" lvl="1" indent="-381000" algn="l">
              <a:lnSpc>
                <a:spcPct val="90000"/>
              </a:lnSpc>
              <a:spcBef>
                <a:spcPts val="500"/>
              </a:spcBef>
              <a:spcAft>
                <a:spcPts val="0"/>
              </a:spcAft>
              <a:buClr>
                <a:schemeClr val="accent2"/>
              </a:buClr>
              <a:buSzPts val="2400"/>
              <a:buChar char="•"/>
              <a:defRPr>
                <a:solidFill>
                  <a:schemeClr val="dk1"/>
                </a:solidFill>
              </a:defRPr>
            </a:lvl2pPr>
            <a:lvl3pPr marL="1371600" lvl="2" indent="-355600" algn="l">
              <a:lnSpc>
                <a:spcPct val="90000"/>
              </a:lnSpc>
              <a:spcBef>
                <a:spcPts val="500"/>
              </a:spcBef>
              <a:spcAft>
                <a:spcPts val="0"/>
              </a:spcAft>
              <a:buClr>
                <a:schemeClr val="accent2"/>
              </a:buClr>
              <a:buSzPts val="2000"/>
              <a:buChar char="•"/>
              <a:defRPr>
                <a:solidFill>
                  <a:schemeClr val="dk1"/>
                </a:solidFill>
              </a:defRPr>
            </a:lvl3pPr>
            <a:lvl4pPr marL="1828800" lvl="3" indent="-342900" algn="l">
              <a:lnSpc>
                <a:spcPct val="90000"/>
              </a:lnSpc>
              <a:spcBef>
                <a:spcPts val="500"/>
              </a:spcBef>
              <a:spcAft>
                <a:spcPts val="0"/>
              </a:spcAft>
              <a:buClr>
                <a:schemeClr val="accent2"/>
              </a:buClr>
              <a:buSzPts val="1800"/>
              <a:buChar char="•"/>
              <a:defRPr>
                <a:solidFill>
                  <a:schemeClr val="dk1"/>
                </a:solidFill>
              </a:defRPr>
            </a:lvl4pPr>
            <a:lvl5pPr marL="2286000" lvl="4" indent="-342900" algn="l">
              <a:lnSpc>
                <a:spcPct val="90000"/>
              </a:lnSpc>
              <a:spcBef>
                <a:spcPts val="500"/>
              </a:spcBef>
              <a:spcAft>
                <a:spcPts val="0"/>
              </a:spcAft>
              <a:buClr>
                <a:schemeClr val="accent2"/>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Title &amp; Two Column - Purple">
  <p:cSld name="Title &amp; Two Column - Purple">
    <p:spTree>
      <p:nvGrpSpPr>
        <p:cNvPr id="1" name="Shape 59"/>
        <p:cNvGrpSpPr/>
        <p:nvPr/>
      </p:nvGrpSpPr>
      <p:grpSpPr>
        <a:xfrm>
          <a:off x="0" y="0"/>
          <a:ext cx="0" cy="0"/>
          <a:chOff x="0" y="0"/>
          <a:chExt cx="0" cy="0"/>
        </a:xfrm>
      </p:grpSpPr>
      <p:sp>
        <p:nvSpPr>
          <p:cNvPr id="60" name="Google Shape;60;p28"/>
          <p:cNvSpPr/>
          <p:nvPr/>
        </p:nvSpPr>
        <p:spPr>
          <a:xfrm>
            <a:off x="0" y="0"/>
            <a:ext cx="12192000" cy="1609344"/>
          </a:xfrm>
          <a:prstGeom prst="rect">
            <a:avLst/>
          </a:prstGeom>
          <a:solidFill>
            <a:schemeClr val="accent3"/>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grpSp>
        <p:nvGrpSpPr>
          <p:cNvPr id="61" name="Google Shape;61;p28"/>
          <p:cNvGrpSpPr/>
          <p:nvPr/>
        </p:nvGrpSpPr>
        <p:grpSpPr>
          <a:xfrm>
            <a:off x="-208788" y="0"/>
            <a:ext cx="12609576" cy="2174490"/>
            <a:chOff x="0" y="5043119"/>
            <a:chExt cx="12192000" cy="1814883"/>
          </a:xfrm>
        </p:grpSpPr>
        <p:pic>
          <p:nvPicPr>
            <p:cNvPr id="62" name="Google Shape;62;p28"/>
            <p:cNvPicPr preferRelativeResize="0"/>
            <p:nvPr/>
          </p:nvPicPr>
          <p:blipFill rotWithShape="1">
            <a:blip r:embed="rId2">
              <a:alphaModFix amt="20000"/>
            </a:blip>
            <a:srcRect l="50000" t="7392" r="19089" b="9029"/>
            <a:stretch/>
          </p:blipFill>
          <p:spPr>
            <a:xfrm rot="5400000">
              <a:off x="2349106" y="2694015"/>
              <a:ext cx="1814881" cy="6513094"/>
            </a:xfrm>
            <a:prstGeom prst="rect">
              <a:avLst/>
            </a:prstGeom>
            <a:noFill/>
            <a:ln>
              <a:noFill/>
            </a:ln>
          </p:spPr>
        </p:pic>
        <p:pic>
          <p:nvPicPr>
            <p:cNvPr id="63" name="Google Shape;63;p28"/>
            <p:cNvPicPr preferRelativeResize="0"/>
            <p:nvPr/>
          </p:nvPicPr>
          <p:blipFill rotWithShape="1">
            <a:blip r:embed="rId2">
              <a:alphaModFix amt="20000"/>
            </a:blip>
            <a:srcRect l="54597" t="31445" r="16826" b="9029"/>
            <a:stretch/>
          </p:blipFill>
          <p:spPr>
            <a:xfrm rot="5400000">
              <a:off x="8435259" y="3077812"/>
              <a:ext cx="1791433" cy="5722047"/>
            </a:xfrm>
            <a:prstGeom prst="rect">
              <a:avLst/>
            </a:prstGeom>
            <a:noFill/>
            <a:ln>
              <a:noFill/>
            </a:ln>
          </p:spPr>
        </p:pic>
      </p:grpSp>
      <p:cxnSp>
        <p:nvCxnSpPr>
          <p:cNvPr id="64" name="Google Shape;64;p28"/>
          <p:cNvCxnSpPr/>
          <p:nvPr/>
        </p:nvCxnSpPr>
        <p:spPr>
          <a:xfrm>
            <a:off x="6125488" y="3178428"/>
            <a:ext cx="0" cy="3127254"/>
          </a:xfrm>
          <a:prstGeom prst="straightConnector1">
            <a:avLst/>
          </a:prstGeom>
          <a:noFill/>
          <a:ln w="9525" cap="flat" cmpd="sng">
            <a:solidFill>
              <a:srgbClr val="A5A5A5"/>
            </a:solidFill>
            <a:prstDash val="solid"/>
            <a:miter lim="800000"/>
            <a:headEnd type="none" w="sm" len="sm"/>
            <a:tailEnd type="none" w="sm" len="sm"/>
          </a:ln>
        </p:spPr>
      </p:cxnSp>
      <p:sp>
        <p:nvSpPr>
          <p:cNvPr id="65" name="Google Shape;65;p28"/>
          <p:cNvSpPr txBox="1">
            <a:spLocks noGrp="1"/>
          </p:cNvSpPr>
          <p:nvPr>
            <p:ph type="title"/>
          </p:nvPr>
        </p:nvSpPr>
        <p:spPr>
          <a:xfrm>
            <a:off x="656023" y="246594"/>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3600"/>
              <a:buFont typeface="Helvetica Neue"/>
              <a:buNone/>
              <a:defRPr sz="3600" b="1">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66" name="Google Shape;66;p28"/>
          <p:cNvSpPr txBox="1">
            <a:spLocks noGrp="1"/>
          </p:cNvSpPr>
          <p:nvPr>
            <p:ph type="body" idx="1"/>
          </p:nvPr>
        </p:nvSpPr>
        <p:spPr>
          <a:xfrm>
            <a:off x="656022" y="1903943"/>
            <a:ext cx="10820015" cy="500063"/>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1"/>
              </a:buClr>
              <a:buSzPts val="2800"/>
              <a:buNone/>
              <a:defRPr b="1">
                <a:solidFill>
                  <a:schemeClr val="accent1"/>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67" name="Google Shape;67;p28"/>
          <p:cNvSpPr txBox="1">
            <a:spLocks noGrp="1"/>
          </p:cNvSpPr>
          <p:nvPr>
            <p:ph type="body" idx="2"/>
          </p:nvPr>
        </p:nvSpPr>
        <p:spPr>
          <a:xfrm>
            <a:off x="656021" y="2479149"/>
            <a:ext cx="10820015" cy="521171"/>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3"/>
              </a:buClr>
              <a:buSzPts val="2400"/>
              <a:buNone/>
              <a:defRPr sz="2400">
                <a:solidFill>
                  <a:schemeClr val="dk1"/>
                </a:solidFill>
              </a:defRPr>
            </a:lvl1pPr>
            <a:lvl2pPr marL="914400" lvl="1" indent="-228600" algn="l">
              <a:lnSpc>
                <a:spcPct val="90000"/>
              </a:lnSpc>
              <a:spcBef>
                <a:spcPts val="500"/>
              </a:spcBef>
              <a:spcAft>
                <a:spcPts val="0"/>
              </a:spcAft>
              <a:buClr>
                <a:schemeClr val="accent3"/>
              </a:buClr>
              <a:buSzPts val="2400"/>
              <a:buNone/>
              <a:defRPr>
                <a:solidFill>
                  <a:schemeClr val="dk1"/>
                </a:solidFill>
              </a:defRPr>
            </a:lvl2pPr>
            <a:lvl3pPr marL="1371600" lvl="2" indent="-228600" algn="l">
              <a:lnSpc>
                <a:spcPct val="90000"/>
              </a:lnSpc>
              <a:spcBef>
                <a:spcPts val="500"/>
              </a:spcBef>
              <a:spcAft>
                <a:spcPts val="0"/>
              </a:spcAft>
              <a:buClr>
                <a:schemeClr val="accent3"/>
              </a:buClr>
              <a:buSzPts val="2000"/>
              <a:buNone/>
              <a:defRPr>
                <a:solidFill>
                  <a:schemeClr val="dk1"/>
                </a:solidFill>
              </a:defRPr>
            </a:lvl3pPr>
            <a:lvl4pPr marL="1828800" lvl="3" indent="-228600" algn="l">
              <a:lnSpc>
                <a:spcPct val="90000"/>
              </a:lnSpc>
              <a:spcBef>
                <a:spcPts val="500"/>
              </a:spcBef>
              <a:spcAft>
                <a:spcPts val="0"/>
              </a:spcAft>
              <a:buClr>
                <a:schemeClr val="accent3"/>
              </a:buClr>
              <a:buSzPts val="1800"/>
              <a:buNone/>
              <a:defRPr>
                <a:solidFill>
                  <a:schemeClr val="dk1"/>
                </a:solidFill>
              </a:defRPr>
            </a:lvl4pPr>
            <a:lvl5pPr marL="2286000" lvl="4" indent="-228600" algn="l">
              <a:lnSpc>
                <a:spcPct val="90000"/>
              </a:lnSpc>
              <a:spcBef>
                <a:spcPts val="500"/>
              </a:spcBef>
              <a:spcAft>
                <a:spcPts val="0"/>
              </a:spcAft>
              <a:buClr>
                <a:schemeClr val="accent3"/>
              </a:buClr>
              <a:buSzPts val="1800"/>
              <a:buNone/>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68" name="Google Shape;68;p28"/>
          <p:cNvSpPr txBox="1">
            <a:spLocks noGrp="1"/>
          </p:cNvSpPr>
          <p:nvPr>
            <p:ph type="body" idx="3"/>
          </p:nvPr>
        </p:nvSpPr>
        <p:spPr>
          <a:xfrm>
            <a:off x="656022" y="3358502"/>
            <a:ext cx="4661045" cy="60507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1"/>
              </a:buClr>
              <a:buSzPts val="2400"/>
              <a:buNone/>
              <a:defRPr sz="2400" b="1">
                <a:solidFill>
                  <a:schemeClr val="accent1"/>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69" name="Google Shape;69;p28"/>
          <p:cNvSpPr txBox="1">
            <a:spLocks noGrp="1"/>
          </p:cNvSpPr>
          <p:nvPr>
            <p:ph type="body" idx="4"/>
          </p:nvPr>
        </p:nvSpPr>
        <p:spPr>
          <a:xfrm>
            <a:off x="656022" y="4066959"/>
            <a:ext cx="4661046" cy="2238723"/>
          </a:xfrm>
          <a:prstGeom prst="rect">
            <a:avLst/>
          </a:prstGeom>
          <a:noFill/>
          <a:ln>
            <a:noFill/>
          </a:ln>
        </p:spPr>
        <p:txBody>
          <a:bodyPr spcFirstLastPara="1" wrap="square" lIns="91425" tIns="45700" rIns="91425" bIns="45700" anchor="t" anchorCtr="0">
            <a:normAutofit/>
          </a:bodyPr>
          <a:lstStyle>
            <a:lvl1pPr marL="457200" lvl="0" indent="-381000" algn="l">
              <a:lnSpc>
                <a:spcPct val="90000"/>
              </a:lnSpc>
              <a:spcBef>
                <a:spcPts val="1000"/>
              </a:spcBef>
              <a:spcAft>
                <a:spcPts val="0"/>
              </a:spcAft>
              <a:buClr>
                <a:schemeClr val="accent1"/>
              </a:buClr>
              <a:buSzPts val="2400"/>
              <a:buChar char="•"/>
              <a:defRPr sz="2400">
                <a:solidFill>
                  <a:schemeClr val="dk1"/>
                </a:solidFill>
              </a:defRPr>
            </a:lvl1pPr>
            <a:lvl2pPr marL="914400" lvl="1" indent="-381000" algn="l">
              <a:lnSpc>
                <a:spcPct val="90000"/>
              </a:lnSpc>
              <a:spcBef>
                <a:spcPts val="500"/>
              </a:spcBef>
              <a:spcAft>
                <a:spcPts val="0"/>
              </a:spcAft>
              <a:buClr>
                <a:schemeClr val="accent1"/>
              </a:buClr>
              <a:buSzPts val="2400"/>
              <a:buChar char="•"/>
              <a:defRPr sz="2400">
                <a:solidFill>
                  <a:schemeClr val="dk1"/>
                </a:solidFill>
              </a:defRPr>
            </a:lvl2pPr>
            <a:lvl3pPr marL="1371600" lvl="2" indent="-381000" algn="l">
              <a:lnSpc>
                <a:spcPct val="90000"/>
              </a:lnSpc>
              <a:spcBef>
                <a:spcPts val="500"/>
              </a:spcBef>
              <a:spcAft>
                <a:spcPts val="0"/>
              </a:spcAft>
              <a:buClr>
                <a:schemeClr val="accent1"/>
              </a:buClr>
              <a:buSzPts val="2400"/>
              <a:buChar char="•"/>
              <a:defRPr sz="2400">
                <a:solidFill>
                  <a:schemeClr val="dk1"/>
                </a:solidFill>
              </a:defRPr>
            </a:lvl3pPr>
            <a:lvl4pPr marL="1828800" lvl="3" indent="-381000" algn="l">
              <a:lnSpc>
                <a:spcPct val="90000"/>
              </a:lnSpc>
              <a:spcBef>
                <a:spcPts val="500"/>
              </a:spcBef>
              <a:spcAft>
                <a:spcPts val="0"/>
              </a:spcAft>
              <a:buClr>
                <a:schemeClr val="accent1"/>
              </a:buClr>
              <a:buSzPts val="2400"/>
              <a:buChar char="•"/>
              <a:defRPr sz="2400">
                <a:solidFill>
                  <a:schemeClr val="dk1"/>
                </a:solidFill>
              </a:defRPr>
            </a:lvl4pPr>
            <a:lvl5pPr marL="2286000" lvl="4" indent="-381000" algn="l">
              <a:lnSpc>
                <a:spcPct val="90000"/>
              </a:lnSpc>
              <a:spcBef>
                <a:spcPts val="500"/>
              </a:spcBef>
              <a:spcAft>
                <a:spcPts val="0"/>
              </a:spcAft>
              <a:buClr>
                <a:schemeClr val="accent1"/>
              </a:buClr>
              <a:buSzPts val="2400"/>
              <a:buChar char="•"/>
              <a:defRPr sz="2400">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0" name="Google Shape;70;p28"/>
          <p:cNvSpPr txBox="1">
            <a:spLocks noGrp="1"/>
          </p:cNvSpPr>
          <p:nvPr>
            <p:ph type="body" idx="5"/>
          </p:nvPr>
        </p:nvSpPr>
        <p:spPr>
          <a:xfrm>
            <a:off x="6814990" y="3358502"/>
            <a:ext cx="4661045" cy="60507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1"/>
              </a:buClr>
              <a:buSzPts val="2400"/>
              <a:buNone/>
              <a:defRPr sz="2400" b="1">
                <a:solidFill>
                  <a:schemeClr val="accent1"/>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1" name="Google Shape;71;p28"/>
          <p:cNvSpPr txBox="1">
            <a:spLocks noGrp="1"/>
          </p:cNvSpPr>
          <p:nvPr>
            <p:ph type="body" idx="6"/>
          </p:nvPr>
        </p:nvSpPr>
        <p:spPr>
          <a:xfrm>
            <a:off x="6814990" y="4066959"/>
            <a:ext cx="4661046" cy="2238723"/>
          </a:xfrm>
          <a:prstGeom prst="rect">
            <a:avLst/>
          </a:prstGeom>
          <a:noFill/>
          <a:ln>
            <a:noFill/>
          </a:ln>
        </p:spPr>
        <p:txBody>
          <a:bodyPr spcFirstLastPara="1" wrap="square" lIns="91425" tIns="45700" rIns="91425" bIns="45700" anchor="t" anchorCtr="0">
            <a:normAutofit/>
          </a:bodyPr>
          <a:lstStyle>
            <a:lvl1pPr marL="457200" lvl="0" indent="-381000" algn="l">
              <a:lnSpc>
                <a:spcPct val="90000"/>
              </a:lnSpc>
              <a:spcBef>
                <a:spcPts val="1000"/>
              </a:spcBef>
              <a:spcAft>
                <a:spcPts val="0"/>
              </a:spcAft>
              <a:buClr>
                <a:schemeClr val="accent1"/>
              </a:buClr>
              <a:buSzPts val="2400"/>
              <a:buChar char="•"/>
              <a:defRPr sz="2400">
                <a:solidFill>
                  <a:schemeClr val="dk1"/>
                </a:solidFill>
              </a:defRPr>
            </a:lvl1pPr>
            <a:lvl2pPr marL="914400" lvl="1" indent="-381000" algn="l">
              <a:lnSpc>
                <a:spcPct val="90000"/>
              </a:lnSpc>
              <a:spcBef>
                <a:spcPts val="500"/>
              </a:spcBef>
              <a:spcAft>
                <a:spcPts val="0"/>
              </a:spcAft>
              <a:buClr>
                <a:schemeClr val="accent1"/>
              </a:buClr>
              <a:buSzPts val="2400"/>
              <a:buChar char="•"/>
              <a:defRPr sz="2400">
                <a:solidFill>
                  <a:schemeClr val="dk1"/>
                </a:solidFill>
              </a:defRPr>
            </a:lvl2pPr>
            <a:lvl3pPr marL="1371600" lvl="2" indent="-381000" algn="l">
              <a:lnSpc>
                <a:spcPct val="90000"/>
              </a:lnSpc>
              <a:spcBef>
                <a:spcPts val="500"/>
              </a:spcBef>
              <a:spcAft>
                <a:spcPts val="0"/>
              </a:spcAft>
              <a:buClr>
                <a:schemeClr val="accent1"/>
              </a:buClr>
              <a:buSzPts val="2400"/>
              <a:buChar char="•"/>
              <a:defRPr sz="2400">
                <a:solidFill>
                  <a:schemeClr val="dk1"/>
                </a:solidFill>
              </a:defRPr>
            </a:lvl3pPr>
            <a:lvl4pPr marL="1828800" lvl="3" indent="-381000" algn="l">
              <a:lnSpc>
                <a:spcPct val="90000"/>
              </a:lnSpc>
              <a:spcBef>
                <a:spcPts val="500"/>
              </a:spcBef>
              <a:spcAft>
                <a:spcPts val="0"/>
              </a:spcAft>
              <a:buClr>
                <a:schemeClr val="accent1"/>
              </a:buClr>
              <a:buSzPts val="2400"/>
              <a:buChar char="•"/>
              <a:defRPr sz="2400">
                <a:solidFill>
                  <a:schemeClr val="dk1"/>
                </a:solidFill>
              </a:defRPr>
            </a:lvl4pPr>
            <a:lvl5pPr marL="2286000" lvl="4" indent="-381000" algn="l">
              <a:lnSpc>
                <a:spcPct val="90000"/>
              </a:lnSpc>
              <a:spcBef>
                <a:spcPts val="500"/>
              </a:spcBef>
              <a:spcAft>
                <a:spcPts val="0"/>
              </a:spcAft>
              <a:buClr>
                <a:schemeClr val="accent1"/>
              </a:buClr>
              <a:buSzPts val="2400"/>
              <a:buChar char="•"/>
              <a:defRPr sz="2400">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Split - Blue">
  <p:cSld name="Split - Blue">
    <p:spTree>
      <p:nvGrpSpPr>
        <p:cNvPr id="1" name="Shape 72"/>
        <p:cNvGrpSpPr/>
        <p:nvPr/>
      </p:nvGrpSpPr>
      <p:grpSpPr>
        <a:xfrm>
          <a:off x="0" y="0"/>
          <a:ext cx="0" cy="0"/>
          <a:chOff x="0" y="0"/>
          <a:chExt cx="0" cy="0"/>
        </a:xfrm>
      </p:grpSpPr>
      <p:sp>
        <p:nvSpPr>
          <p:cNvPr id="73" name="Google Shape;73;p29"/>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74" name="Google Shape;74;p29"/>
          <p:cNvSpPr/>
          <p:nvPr/>
        </p:nvSpPr>
        <p:spPr>
          <a:xfrm>
            <a:off x="0" y="0"/>
            <a:ext cx="3572540" cy="6858000"/>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016794"/>
              </a:solidFill>
              <a:latin typeface="Calibri"/>
              <a:ea typeface="Calibri"/>
              <a:cs typeface="Calibri"/>
              <a:sym typeface="Calibri"/>
            </a:endParaRPr>
          </a:p>
        </p:txBody>
      </p:sp>
      <p:pic>
        <p:nvPicPr>
          <p:cNvPr id="75" name="Google Shape;75;p29"/>
          <p:cNvPicPr preferRelativeResize="0"/>
          <p:nvPr/>
        </p:nvPicPr>
        <p:blipFill rotWithShape="1">
          <a:blip r:embed="rId2">
            <a:alphaModFix amt="20000"/>
          </a:blip>
          <a:srcRect l="4826" t="9031" r="39371" b="9030"/>
          <a:stretch/>
        </p:blipFill>
        <p:spPr>
          <a:xfrm>
            <a:off x="0" y="0"/>
            <a:ext cx="3572540" cy="6858000"/>
          </a:xfrm>
          <a:prstGeom prst="rect">
            <a:avLst/>
          </a:prstGeom>
          <a:noFill/>
          <a:ln>
            <a:noFill/>
          </a:ln>
        </p:spPr>
      </p:pic>
      <p:sp>
        <p:nvSpPr>
          <p:cNvPr id="76" name="Google Shape;76;p29"/>
          <p:cNvSpPr txBox="1">
            <a:spLocks noGrp="1"/>
          </p:cNvSpPr>
          <p:nvPr>
            <p:ph type="body" idx="1"/>
          </p:nvPr>
        </p:nvSpPr>
        <p:spPr>
          <a:xfrm>
            <a:off x="4100513" y="528638"/>
            <a:ext cx="7300912" cy="127158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026794"/>
              </a:buClr>
              <a:buSzPts val="3200"/>
              <a:buNone/>
              <a:defRPr sz="3200" b="1">
                <a:solidFill>
                  <a:srgbClr val="026794"/>
                </a:solidFill>
              </a:defRPr>
            </a:lvl1pPr>
            <a:lvl2pPr marL="914400" lvl="1" indent="-228600" algn="l">
              <a:lnSpc>
                <a:spcPct val="90000"/>
              </a:lnSpc>
              <a:spcBef>
                <a:spcPts val="500"/>
              </a:spcBef>
              <a:spcAft>
                <a:spcPts val="0"/>
              </a:spcAft>
              <a:buClr>
                <a:schemeClr val="dk1"/>
              </a:buClr>
              <a:buSzPts val="2400"/>
              <a:buNone/>
              <a:defRPr/>
            </a:lvl2pPr>
            <a:lvl3pPr marL="1371600" lvl="2" indent="-228600" algn="l">
              <a:lnSpc>
                <a:spcPct val="90000"/>
              </a:lnSpc>
              <a:spcBef>
                <a:spcPts val="500"/>
              </a:spcBef>
              <a:spcAft>
                <a:spcPts val="0"/>
              </a:spcAft>
              <a:buClr>
                <a:schemeClr val="dk1"/>
              </a:buClr>
              <a:buSzPts val="2000"/>
              <a:buNone/>
              <a:defRPr/>
            </a:lvl3pPr>
            <a:lvl4pPr marL="1828800" lvl="3" indent="-228600" algn="l">
              <a:lnSpc>
                <a:spcPct val="90000"/>
              </a:lnSpc>
              <a:spcBef>
                <a:spcPts val="500"/>
              </a:spcBef>
              <a:spcAft>
                <a:spcPts val="0"/>
              </a:spcAft>
              <a:buClr>
                <a:schemeClr val="dk1"/>
              </a:buClr>
              <a:buSzPts val="1800"/>
              <a:buNone/>
              <a:defRPr/>
            </a:lvl4pPr>
            <a:lvl5pPr marL="2286000" lvl="4" indent="-228600" algn="l">
              <a:lnSpc>
                <a:spcPct val="90000"/>
              </a:lnSpc>
              <a:spcBef>
                <a:spcPts val="500"/>
              </a:spcBef>
              <a:spcAft>
                <a:spcPts val="0"/>
              </a:spcAft>
              <a:buClr>
                <a:schemeClr val="dk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7" name="Google Shape;77;p29"/>
          <p:cNvSpPr txBox="1">
            <a:spLocks noGrp="1"/>
          </p:cNvSpPr>
          <p:nvPr>
            <p:ph type="body" idx="2"/>
          </p:nvPr>
        </p:nvSpPr>
        <p:spPr>
          <a:xfrm>
            <a:off x="4100513" y="2400300"/>
            <a:ext cx="7300912" cy="2128838"/>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3"/>
              </a:buClr>
              <a:buSzPts val="2800"/>
              <a:buChar char="•"/>
              <a:defRPr>
                <a:solidFill>
                  <a:schemeClr val="dk1"/>
                </a:solidFill>
              </a:defRPr>
            </a:lvl1pPr>
            <a:lvl2pPr marL="914400" lvl="1" indent="-381000" algn="l">
              <a:lnSpc>
                <a:spcPct val="90000"/>
              </a:lnSpc>
              <a:spcBef>
                <a:spcPts val="500"/>
              </a:spcBef>
              <a:spcAft>
                <a:spcPts val="0"/>
              </a:spcAft>
              <a:buClr>
                <a:schemeClr val="accent3"/>
              </a:buClr>
              <a:buSzPts val="2400"/>
              <a:buChar char="•"/>
              <a:defRPr>
                <a:solidFill>
                  <a:schemeClr val="dk1"/>
                </a:solidFill>
              </a:defRPr>
            </a:lvl2pPr>
            <a:lvl3pPr marL="1371600" lvl="2" indent="-355600" algn="l">
              <a:lnSpc>
                <a:spcPct val="90000"/>
              </a:lnSpc>
              <a:spcBef>
                <a:spcPts val="500"/>
              </a:spcBef>
              <a:spcAft>
                <a:spcPts val="0"/>
              </a:spcAft>
              <a:buClr>
                <a:schemeClr val="accent3"/>
              </a:buClr>
              <a:buSzPts val="2000"/>
              <a:buChar char="•"/>
              <a:defRPr>
                <a:solidFill>
                  <a:schemeClr val="dk1"/>
                </a:solidFill>
              </a:defRPr>
            </a:lvl3pPr>
            <a:lvl4pPr marL="1828800" lvl="3" indent="-342900" algn="l">
              <a:lnSpc>
                <a:spcPct val="90000"/>
              </a:lnSpc>
              <a:spcBef>
                <a:spcPts val="500"/>
              </a:spcBef>
              <a:spcAft>
                <a:spcPts val="0"/>
              </a:spcAft>
              <a:buClr>
                <a:schemeClr val="accent3"/>
              </a:buClr>
              <a:buSzPts val="1800"/>
              <a:buChar char="•"/>
              <a:defRPr>
                <a:solidFill>
                  <a:schemeClr val="dk1"/>
                </a:solidFill>
              </a:defRPr>
            </a:lvl4pPr>
            <a:lvl5pPr marL="2286000" lvl="4" indent="-342900" algn="l">
              <a:lnSpc>
                <a:spcPct val="90000"/>
              </a:lnSpc>
              <a:spcBef>
                <a:spcPts val="500"/>
              </a:spcBef>
              <a:spcAft>
                <a:spcPts val="0"/>
              </a:spcAft>
              <a:buClr>
                <a:schemeClr val="accent3"/>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8" name="Google Shape;78;p29"/>
          <p:cNvSpPr txBox="1">
            <a:spLocks noGrp="1"/>
          </p:cNvSpPr>
          <p:nvPr>
            <p:ph type="body" idx="3"/>
          </p:nvPr>
        </p:nvSpPr>
        <p:spPr>
          <a:xfrm>
            <a:off x="284417" y="528638"/>
            <a:ext cx="2970847" cy="479926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lt1"/>
              </a:buClr>
              <a:buSzPts val="3600"/>
              <a:buNone/>
              <a:defRPr sz="3600" b="1">
                <a:solidFill>
                  <a:schemeClr val="lt1"/>
                </a:solidFill>
              </a:defRPr>
            </a:lvl1pPr>
            <a:lvl2pPr marL="914400" lvl="1" indent="-228600" algn="l">
              <a:lnSpc>
                <a:spcPct val="90000"/>
              </a:lnSpc>
              <a:spcBef>
                <a:spcPts val="500"/>
              </a:spcBef>
              <a:spcAft>
                <a:spcPts val="0"/>
              </a:spcAft>
              <a:buClr>
                <a:schemeClr val="dk1"/>
              </a:buClr>
              <a:buSzPts val="2400"/>
              <a:buNone/>
              <a:defRPr/>
            </a:lvl2pPr>
            <a:lvl3pPr marL="1371600" lvl="2" indent="-228600" algn="l">
              <a:lnSpc>
                <a:spcPct val="90000"/>
              </a:lnSpc>
              <a:spcBef>
                <a:spcPts val="500"/>
              </a:spcBef>
              <a:spcAft>
                <a:spcPts val="0"/>
              </a:spcAft>
              <a:buClr>
                <a:schemeClr val="dk1"/>
              </a:buClr>
              <a:buSzPts val="2000"/>
              <a:buNone/>
              <a:defRPr/>
            </a:lvl3pPr>
            <a:lvl4pPr marL="1828800" lvl="3" indent="-228600" algn="l">
              <a:lnSpc>
                <a:spcPct val="90000"/>
              </a:lnSpc>
              <a:spcBef>
                <a:spcPts val="500"/>
              </a:spcBef>
              <a:spcAft>
                <a:spcPts val="0"/>
              </a:spcAft>
              <a:buClr>
                <a:schemeClr val="dk1"/>
              </a:buClr>
              <a:buSzPts val="1800"/>
              <a:buNone/>
              <a:defRPr/>
            </a:lvl4pPr>
            <a:lvl5pPr marL="2286000" lvl="4" indent="-228600" algn="l">
              <a:lnSpc>
                <a:spcPct val="90000"/>
              </a:lnSpc>
              <a:spcBef>
                <a:spcPts val="500"/>
              </a:spcBef>
              <a:spcAft>
                <a:spcPts val="0"/>
              </a:spcAft>
              <a:buClr>
                <a:schemeClr val="dk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20"/>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4400"/>
              <a:buFont typeface="Helvetica Neue"/>
              <a:buNone/>
              <a:defRPr sz="4400" b="0" i="0" u="none" strike="noStrike" cap="none">
                <a:solidFill>
                  <a:schemeClr val="dk1"/>
                </a:solidFill>
                <a:latin typeface="Helvetica Neue"/>
                <a:ea typeface="Helvetica Neue"/>
                <a:cs typeface="Helvetica Neue"/>
                <a:sym typeface="Helvetica Neue"/>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1" name="Google Shape;11;p20"/>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Helvetica Neue"/>
                <a:ea typeface="Helvetica Neue"/>
                <a:cs typeface="Helvetica Neue"/>
                <a:sym typeface="Helvetica Neue"/>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Helvetica Neue"/>
                <a:ea typeface="Helvetica Neue"/>
                <a:cs typeface="Helvetica Neue"/>
                <a:sym typeface="Helvetica Neue"/>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Helvetica Neue"/>
                <a:ea typeface="Helvetica Neue"/>
                <a:cs typeface="Helvetica Neue"/>
                <a:sym typeface="Helvetica Neue"/>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Helvetica Neue"/>
                <a:ea typeface="Helvetica Neue"/>
                <a:cs typeface="Helvetica Neue"/>
                <a:sym typeface="Helvetica Neue"/>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Helvetica Neue"/>
                <a:ea typeface="Helvetica Neue"/>
                <a:cs typeface="Helvetica Neue"/>
                <a:sym typeface="Helvetica Neue"/>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 id="2147483676" r:id="rId28"/>
    <p:sldLayoutId id="2147483677" r:id="rId29"/>
    <p:sldLayoutId id="2147483678" r:id="rId30"/>
    <p:sldLayoutId id="2147483679" r:id="rId3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9.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9.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9.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9.xml"/></Relationships>
</file>

<file path=ppt/slides/_rels/slide1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6.xml"/><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7.xml"/><Relationship Id="rId1" Type="http://schemas.openxmlformats.org/officeDocument/2006/relationships/slideLayout" Target="../slideLayouts/slideLayout9.xml"/></Relationships>
</file>

<file path=ppt/slides/_rels/slide1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8.xml"/><Relationship Id="rId1" Type="http://schemas.openxmlformats.org/officeDocument/2006/relationships/slideLayout" Target="../slideLayouts/slideLayout9.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0.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6.xml"/><Relationship Id="rId1" Type="http://schemas.openxmlformats.org/officeDocument/2006/relationships/slideLayout" Target="../slideLayouts/slideLayout6.xml"/><Relationship Id="rId4" Type="http://schemas.microsoft.com/office/2018/10/relationships/comments" Target="../comments/modernComment_105_0.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223"/>
        <p:cNvGrpSpPr/>
        <p:nvPr/>
      </p:nvGrpSpPr>
      <p:grpSpPr>
        <a:xfrm>
          <a:off x="0" y="0"/>
          <a:ext cx="0" cy="0"/>
          <a:chOff x="0" y="0"/>
          <a:chExt cx="0" cy="0"/>
        </a:xfrm>
      </p:grpSpPr>
      <p:sp>
        <p:nvSpPr>
          <p:cNvPr id="224" name="Google Shape;224;p1"/>
          <p:cNvSpPr/>
          <p:nvPr/>
        </p:nvSpPr>
        <p:spPr>
          <a:xfrm>
            <a:off x="4554896" y="3588025"/>
            <a:ext cx="7679634" cy="2911333"/>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226" name="Google Shape;226;p1"/>
          <p:cNvSpPr txBox="1"/>
          <p:nvPr/>
        </p:nvSpPr>
        <p:spPr>
          <a:xfrm>
            <a:off x="5036708" y="358642"/>
            <a:ext cx="6580750" cy="3229384"/>
          </a:xfrm>
          <a:prstGeom prst="rect">
            <a:avLst/>
          </a:prstGeom>
          <a:noFill/>
          <a:ln>
            <a:noFill/>
          </a:ln>
        </p:spPr>
        <p:txBody>
          <a:bodyPr spcFirstLastPara="1" wrap="square" lIns="91425" tIns="45700" rIns="91425" bIns="45700" anchor="t" anchorCtr="0">
            <a:noAutofit/>
          </a:bodyPr>
          <a:lstStyle/>
          <a:p>
            <a:pPr lvl="0" algn="r">
              <a:lnSpc>
                <a:spcPct val="90000"/>
              </a:lnSpc>
              <a:buClr>
                <a:srgbClr val="35B2B4"/>
              </a:buClr>
              <a:buSzPts val="4400"/>
            </a:pPr>
            <a:r>
              <a:rPr lang="ar-JO" sz="4400" b="1" dirty="0">
                <a:solidFill>
                  <a:srgbClr val="35B2B4"/>
                </a:solidFill>
                <a:latin typeface="Helvetica Neue"/>
                <a:ea typeface="Helvetica Neue"/>
                <a:cs typeface="Helvetica Neue"/>
                <a:sym typeface="Helvetica Neue"/>
              </a:rPr>
              <a:t>حقيبة تدريبية</a:t>
            </a:r>
            <a:endParaRPr lang="ar-JO" sz="3600" b="1" dirty="0">
              <a:solidFill>
                <a:srgbClr val="405E79"/>
              </a:solidFill>
              <a:latin typeface="Helvetica Neue"/>
              <a:ea typeface="Helvetica Neue"/>
              <a:cs typeface="Helvetica Neue"/>
              <a:sym typeface="Helvetica Neue"/>
            </a:endParaRPr>
          </a:p>
          <a:p>
            <a:pPr lvl="0" algn="r">
              <a:lnSpc>
                <a:spcPct val="90000"/>
              </a:lnSpc>
              <a:spcBef>
                <a:spcPts val="1000"/>
              </a:spcBef>
              <a:buClr>
                <a:srgbClr val="AC6B97"/>
              </a:buClr>
              <a:buSzPts val="3600"/>
            </a:pPr>
            <a:endParaRPr lang="ar-JO" sz="3600" b="1" dirty="0" smtClean="0">
              <a:solidFill>
                <a:srgbClr val="AC6B97"/>
              </a:solidFill>
              <a:latin typeface="Helvetica Neue"/>
              <a:ea typeface="Helvetica Neue"/>
              <a:cs typeface="Helvetica Neue"/>
              <a:sym typeface="Helvetica Neue"/>
            </a:endParaRPr>
          </a:p>
          <a:p>
            <a:pPr lvl="0" algn="r">
              <a:lnSpc>
                <a:spcPct val="90000"/>
              </a:lnSpc>
              <a:spcBef>
                <a:spcPts val="1000"/>
              </a:spcBef>
              <a:buClr>
                <a:srgbClr val="AC6B97"/>
              </a:buClr>
              <a:buSzPts val="3600"/>
            </a:pPr>
            <a:r>
              <a:rPr lang="ar-JO" sz="3600" b="1" dirty="0" smtClean="0">
                <a:solidFill>
                  <a:srgbClr val="AC6B97"/>
                </a:solidFill>
                <a:latin typeface="Helvetica Neue"/>
                <a:ea typeface="Helvetica Neue"/>
                <a:cs typeface="Helvetica Neue"/>
                <a:sym typeface="Helvetica Neue"/>
              </a:rPr>
              <a:t>مجموعة أدوات العمل المشترك </a:t>
            </a:r>
            <a:r>
              <a:rPr lang="ar-JO" sz="3600" b="1" dirty="0">
                <a:solidFill>
                  <a:srgbClr val="AC6B97"/>
                </a:solidFill>
                <a:latin typeface="Helvetica Neue"/>
                <a:ea typeface="Helvetica Neue"/>
                <a:cs typeface="Helvetica Neue"/>
                <a:sym typeface="Helvetica Neue"/>
              </a:rPr>
              <a:t>بين الوكالات</a:t>
            </a:r>
            <a:r>
              <a:rPr lang="ar-JO" sz="3600" b="1" dirty="0" smtClean="0">
                <a:solidFill>
                  <a:srgbClr val="AC6B97"/>
                </a:solidFill>
                <a:latin typeface="Helvetica Neue"/>
                <a:ea typeface="Helvetica Neue"/>
                <a:cs typeface="Helvetica Neue"/>
                <a:sym typeface="Helvetica Neue"/>
              </a:rPr>
              <a:t>: منع </a:t>
            </a:r>
            <a:r>
              <a:rPr lang="ar-JO" sz="3600" b="1" dirty="0">
                <a:solidFill>
                  <a:srgbClr val="AC6B97"/>
                </a:solidFill>
                <a:latin typeface="Helvetica Neue"/>
                <a:ea typeface="Helvetica Neue"/>
                <a:cs typeface="Helvetica Neue"/>
                <a:sym typeface="Helvetica Neue"/>
              </a:rPr>
              <a:t>عمل الأطفال في العمل الإنساني والاستجابة له</a:t>
            </a:r>
            <a:endParaRPr sz="3600" b="1" i="0" u="none" strike="noStrike" cap="none" dirty="0">
              <a:solidFill>
                <a:srgbClr val="AC6B97"/>
              </a:solidFill>
              <a:latin typeface="Helvetica Neue"/>
              <a:ea typeface="Helvetica Neue"/>
              <a:cs typeface="Helvetica Neue"/>
              <a:sym typeface="Helvetica Neue"/>
            </a:endParaRPr>
          </a:p>
        </p:txBody>
      </p:sp>
      <p:pic>
        <p:nvPicPr>
          <p:cNvPr id="2" name="Picture 1"/>
          <p:cNvPicPr>
            <a:picLocks noChangeAspect="1"/>
          </p:cNvPicPr>
          <p:nvPr/>
        </p:nvPicPr>
        <p:blipFill>
          <a:blip r:embed="rId3"/>
          <a:stretch>
            <a:fillRect/>
          </a:stretch>
        </p:blipFill>
        <p:spPr>
          <a:xfrm>
            <a:off x="5036708" y="4227124"/>
            <a:ext cx="6734114" cy="2135576"/>
          </a:xfrm>
          <a:prstGeom prst="rect">
            <a:avLst/>
          </a:prstGeom>
        </p:spPr>
      </p:pic>
    </p:spTree>
    <p:extLst>
      <p:ext uri="{BB962C8B-B14F-4D97-AF65-F5344CB8AC3E}">
        <p14:creationId xmlns:p14="http://schemas.microsoft.com/office/powerpoint/2010/main" val="165460745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359"/>
        <p:cNvGrpSpPr/>
        <p:nvPr/>
      </p:nvGrpSpPr>
      <p:grpSpPr>
        <a:xfrm>
          <a:off x="0" y="0"/>
          <a:ext cx="0" cy="0"/>
          <a:chOff x="0" y="0"/>
          <a:chExt cx="0" cy="0"/>
        </a:xfrm>
      </p:grpSpPr>
      <p:sp>
        <p:nvSpPr>
          <p:cNvPr id="360" name="Google Shape;360;p10"/>
          <p:cNvSpPr txBox="1">
            <a:spLocks noGrp="1"/>
          </p:cNvSpPr>
          <p:nvPr>
            <p:ph type="title"/>
          </p:nvPr>
        </p:nvSpPr>
        <p:spPr>
          <a:xfrm>
            <a:off x="656023" y="246594"/>
            <a:ext cx="10515600" cy="1325563"/>
          </a:xfrm>
          <a:prstGeom prst="rect">
            <a:avLst/>
          </a:prstGeom>
          <a:noFill/>
          <a:ln>
            <a:noFill/>
          </a:ln>
        </p:spPr>
        <p:txBody>
          <a:bodyPr spcFirstLastPara="1" wrap="square" lIns="91425" tIns="45700" rIns="91425" bIns="45700" anchor="ctr" anchorCtr="0">
            <a:normAutofit/>
          </a:bodyPr>
          <a:lstStyle/>
          <a:p>
            <a:pPr lvl="0" algn="ctr"/>
            <a:r>
              <a:rPr lang="ar-JO" dirty="0" smtClean="0"/>
              <a:t>إطار </a:t>
            </a:r>
            <a:r>
              <a:rPr lang="ar-JO" dirty="0"/>
              <a:t>المنع والاستجابة</a:t>
            </a:r>
            <a:endParaRPr dirty="0"/>
          </a:p>
        </p:txBody>
      </p:sp>
      <p:sp>
        <p:nvSpPr>
          <p:cNvPr id="361" name="Google Shape;361;p10"/>
          <p:cNvSpPr txBox="1">
            <a:spLocks noGrp="1"/>
          </p:cNvSpPr>
          <p:nvPr>
            <p:ph type="body" idx="1"/>
          </p:nvPr>
        </p:nvSpPr>
        <p:spPr>
          <a:xfrm>
            <a:off x="0" y="1903943"/>
            <a:ext cx="12192000" cy="500063"/>
          </a:xfrm>
          <a:prstGeom prst="rect">
            <a:avLst/>
          </a:prstGeom>
          <a:noFill/>
          <a:ln>
            <a:noFill/>
          </a:ln>
        </p:spPr>
        <p:txBody>
          <a:bodyPr spcFirstLastPara="1" wrap="square" lIns="91425" tIns="45700" rIns="91425" bIns="45700" anchor="t" anchorCtr="0">
            <a:noAutofit/>
          </a:bodyPr>
          <a:lstStyle/>
          <a:p>
            <a:pPr marL="0" lvl="0" indent="0" algn="ctr">
              <a:spcBef>
                <a:spcPts val="0"/>
              </a:spcBef>
              <a:buSzPts val="3600"/>
            </a:pPr>
            <a:r>
              <a:rPr lang="ar-JO" sz="3600" dirty="0"/>
              <a:t>يشمل التكامل والشمول ما يلي:</a:t>
            </a:r>
            <a:r>
              <a:rPr lang="en-GB" sz="3600" dirty="0" smtClean="0"/>
              <a:t> </a:t>
            </a:r>
            <a:endParaRPr dirty="0"/>
          </a:p>
        </p:txBody>
      </p:sp>
      <p:sp>
        <p:nvSpPr>
          <p:cNvPr id="362" name="Google Shape;362;p10"/>
          <p:cNvSpPr txBox="1">
            <a:spLocks noGrp="1"/>
          </p:cNvSpPr>
          <p:nvPr>
            <p:ph type="body" idx="2"/>
          </p:nvPr>
        </p:nvSpPr>
        <p:spPr>
          <a:xfrm>
            <a:off x="525393" y="2964581"/>
            <a:ext cx="4661046" cy="521171"/>
          </a:xfrm>
          <a:prstGeom prst="rect">
            <a:avLst/>
          </a:prstGeom>
          <a:noFill/>
          <a:ln>
            <a:noFill/>
          </a:ln>
        </p:spPr>
        <p:txBody>
          <a:bodyPr spcFirstLastPara="1" wrap="square" lIns="91425" tIns="45700" rIns="91425" bIns="45700" anchor="t" anchorCtr="0">
            <a:normAutofit lnSpcReduction="10000"/>
          </a:bodyPr>
          <a:lstStyle/>
          <a:p>
            <a:pPr marL="0" lvl="0" indent="0" algn="ctr">
              <a:spcBef>
                <a:spcPts val="0"/>
              </a:spcBef>
              <a:buSzPts val="3200"/>
            </a:pPr>
            <a:r>
              <a:rPr lang="ar-JO" sz="3200" b="1" dirty="0">
                <a:solidFill>
                  <a:srgbClr val="35B2B4"/>
                </a:solidFill>
              </a:rPr>
              <a:t>إجراءات المنع</a:t>
            </a:r>
            <a:endParaRPr sz="1700" b="1" dirty="0"/>
          </a:p>
        </p:txBody>
      </p:sp>
      <p:sp>
        <p:nvSpPr>
          <p:cNvPr id="363" name="Google Shape;363;p10"/>
          <p:cNvSpPr txBox="1">
            <a:spLocks noGrp="1"/>
          </p:cNvSpPr>
          <p:nvPr>
            <p:ph type="body" idx="3"/>
          </p:nvPr>
        </p:nvSpPr>
        <p:spPr>
          <a:xfrm>
            <a:off x="525394" y="4031047"/>
            <a:ext cx="5062606" cy="2550051"/>
          </a:xfrm>
          <a:prstGeom prst="rect">
            <a:avLst/>
          </a:prstGeom>
          <a:noFill/>
          <a:ln>
            <a:noFill/>
          </a:ln>
        </p:spPr>
        <p:txBody>
          <a:bodyPr spcFirstLastPara="1" wrap="square" lIns="91425" tIns="45700" rIns="91425" bIns="45700" anchor="t" anchorCtr="0">
            <a:normAutofit/>
          </a:bodyPr>
          <a:lstStyle/>
          <a:p>
            <a:pPr marL="685800" lvl="1" indent="-228600" algn="r" rtl="1">
              <a:spcBef>
                <a:spcPts val="0"/>
              </a:spcBef>
              <a:buSzPts val="2800"/>
            </a:pPr>
            <a:r>
              <a:rPr lang="ar-JO" sz="2800" dirty="0" smtClean="0"/>
              <a:t>تهدف </a:t>
            </a:r>
            <a:r>
              <a:rPr lang="ar-JO" sz="2800" dirty="0"/>
              <a:t>إلى منع دخول الأطفال إلى </a:t>
            </a:r>
            <a:r>
              <a:rPr lang="ar-JO" sz="2800" dirty="0" smtClean="0"/>
              <a:t>عمل </a:t>
            </a:r>
            <a:r>
              <a:rPr lang="ar-JO" sz="2800" dirty="0"/>
              <a:t>الأطفال</a:t>
            </a:r>
            <a:endParaRPr dirty="0"/>
          </a:p>
          <a:p>
            <a:pPr marL="685800" lvl="1" indent="-228600" algn="r" rtl="1">
              <a:buSzPts val="2800"/>
            </a:pPr>
            <a:r>
              <a:rPr lang="ar-JO" sz="2800" dirty="0" smtClean="0"/>
              <a:t>التحديد </a:t>
            </a:r>
            <a:r>
              <a:rPr lang="ar-JO" sz="2800" dirty="0"/>
              <a:t>السريع والحد من عوامل الخطر</a:t>
            </a:r>
            <a:r>
              <a:rPr lang="en-GB" sz="2800" dirty="0" smtClean="0"/>
              <a:t> </a:t>
            </a:r>
            <a:endParaRPr dirty="0"/>
          </a:p>
          <a:p>
            <a:pPr marL="685800" lvl="1" indent="-228600" algn="r" rtl="1">
              <a:buSzPts val="2800"/>
            </a:pPr>
            <a:r>
              <a:rPr lang="ar-JO" sz="2800" dirty="0" smtClean="0"/>
              <a:t>تعزيز </a:t>
            </a:r>
            <a:r>
              <a:rPr lang="ar-JO" sz="2800" dirty="0"/>
              <a:t>عوامل </a:t>
            </a:r>
            <a:r>
              <a:rPr lang="ar-JO" sz="2800" dirty="0" smtClean="0"/>
              <a:t>الحماية </a:t>
            </a:r>
            <a:endParaRPr dirty="0"/>
          </a:p>
          <a:p>
            <a:pPr marL="0" lvl="0" indent="0" algn="l" rtl="0">
              <a:lnSpc>
                <a:spcPct val="90000"/>
              </a:lnSpc>
              <a:spcBef>
                <a:spcPts val="1000"/>
              </a:spcBef>
              <a:spcAft>
                <a:spcPts val="0"/>
              </a:spcAft>
              <a:buClr>
                <a:schemeClr val="accent1"/>
              </a:buClr>
              <a:buSzPts val="2400"/>
              <a:buNone/>
            </a:pPr>
            <a:endParaRPr dirty="0"/>
          </a:p>
        </p:txBody>
      </p:sp>
      <p:sp>
        <p:nvSpPr>
          <p:cNvPr id="364" name="Google Shape;364;p10"/>
          <p:cNvSpPr txBox="1">
            <a:spLocks noGrp="1"/>
          </p:cNvSpPr>
          <p:nvPr>
            <p:ph type="body" idx="4"/>
          </p:nvPr>
        </p:nvSpPr>
        <p:spPr>
          <a:xfrm>
            <a:off x="7005561" y="2964581"/>
            <a:ext cx="4661046" cy="754992"/>
          </a:xfrm>
          <a:prstGeom prst="rect">
            <a:avLst/>
          </a:prstGeom>
          <a:noFill/>
          <a:ln>
            <a:noFill/>
          </a:ln>
        </p:spPr>
        <p:txBody>
          <a:bodyPr spcFirstLastPara="1" wrap="square" lIns="91425" tIns="45700" rIns="91425" bIns="45700" anchor="t" anchorCtr="0">
            <a:normAutofit/>
          </a:bodyPr>
          <a:lstStyle/>
          <a:p>
            <a:pPr marL="0" lvl="0" indent="0" algn="ctr">
              <a:spcBef>
                <a:spcPts val="0"/>
              </a:spcBef>
              <a:buSzPts val="3200"/>
              <a:buNone/>
            </a:pPr>
            <a:r>
              <a:rPr lang="ar-JO" sz="3500" b="1" dirty="0" smtClean="0">
                <a:solidFill>
                  <a:srgbClr val="35B2B4"/>
                </a:solidFill>
              </a:rPr>
              <a:t>إجراءات </a:t>
            </a:r>
            <a:r>
              <a:rPr lang="ar-JO" sz="3500" b="1" dirty="0">
                <a:solidFill>
                  <a:srgbClr val="35B2B4"/>
                </a:solidFill>
              </a:rPr>
              <a:t>الاستجابة</a:t>
            </a:r>
            <a:endParaRPr sz="3500" dirty="0">
              <a:solidFill>
                <a:srgbClr val="35B2B4"/>
              </a:solidFill>
            </a:endParaRPr>
          </a:p>
        </p:txBody>
      </p:sp>
      <p:sp>
        <p:nvSpPr>
          <p:cNvPr id="365" name="Google Shape;365;p10"/>
          <p:cNvSpPr txBox="1">
            <a:spLocks noGrp="1"/>
          </p:cNvSpPr>
          <p:nvPr>
            <p:ph type="body" idx="5"/>
          </p:nvPr>
        </p:nvSpPr>
        <p:spPr>
          <a:xfrm>
            <a:off x="7005561" y="4031047"/>
            <a:ext cx="4661045" cy="2312751"/>
          </a:xfrm>
          <a:prstGeom prst="rect">
            <a:avLst/>
          </a:prstGeom>
          <a:noFill/>
          <a:ln>
            <a:noFill/>
          </a:ln>
        </p:spPr>
        <p:txBody>
          <a:bodyPr spcFirstLastPara="1" wrap="square" lIns="91425" tIns="45700" rIns="91425" bIns="45700" anchor="t" anchorCtr="0">
            <a:normAutofit/>
          </a:bodyPr>
          <a:lstStyle/>
          <a:p>
            <a:pPr marL="685800" lvl="1" indent="-228600" algn="r" rtl="1">
              <a:spcBef>
                <a:spcPts val="0"/>
              </a:spcBef>
              <a:buSzPts val="2800"/>
            </a:pPr>
            <a:r>
              <a:rPr lang="ar-JO" sz="2800" dirty="0" smtClean="0"/>
              <a:t>معالجة </a:t>
            </a:r>
            <a:r>
              <a:rPr lang="ar-JO" sz="2800" dirty="0"/>
              <a:t>احتياجات الأطفال </a:t>
            </a:r>
            <a:r>
              <a:rPr lang="ar-JO" sz="2800" dirty="0" smtClean="0"/>
              <a:t>العاملين </a:t>
            </a:r>
            <a:r>
              <a:rPr lang="ar-JO" sz="2800" dirty="0"/>
              <a:t>، بما في ذلك أسوأ أشكال عمل الأطفال</a:t>
            </a:r>
            <a:endParaRPr dirty="0"/>
          </a:p>
          <a:p>
            <a:pPr marL="685800" lvl="1" indent="-76200" algn="l" rtl="0">
              <a:lnSpc>
                <a:spcPct val="90000"/>
              </a:lnSpc>
              <a:spcBef>
                <a:spcPts val="500"/>
              </a:spcBef>
              <a:spcAft>
                <a:spcPts val="0"/>
              </a:spcAft>
              <a:buSzPts val="2400"/>
              <a:buNone/>
            </a:pPr>
            <a:endParaRPr dirty="0"/>
          </a:p>
        </p:txBody>
      </p:sp>
    </p:spTree>
    <p:extLst>
      <p:ext uri="{BB962C8B-B14F-4D97-AF65-F5344CB8AC3E}">
        <p14:creationId xmlns:p14="http://schemas.microsoft.com/office/powerpoint/2010/main" val="107698057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369"/>
        <p:cNvGrpSpPr/>
        <p:nvPr/>
      </p:nvGrpSpPr>
      <p:grpSpPr>
        <a:xfrm>
          <a:off x="0" y="0"/>
          <a:ext cx="0" cy="0"/>
          <a:chOff x="0" y="0"/>
          <a:chExt cx="0" cy="0"/>
        </a:xfrm>
      </p:grpSpPr>
      <p:sp>
        <p:nvSpPr>
          <p:cNvPr id="370" name="Google Shape;370;p11"/>
          <p:cNvSpPr txBox="1">
            <a:spLocks noGrp="1"/>
          </p:cNvSpPr>
          <p:nvPr>
            <p:ph type="body" idx="1"/>
          </p:nvPr>
        </p:nvSpPr>
        <p:spPr>
          <a:xfrm>
            <a:off x="1828006" y="1733793"/>
            <a:ext cx="8535987" cy="627939"/>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Clr>
                <a:schemeClr val="lt1"/>
              </a:buClr>
              <a:buSzPts val="4400"/>
              <a:buNone/>
            </a:pPr>
            <a:r>
              <a:rPr lang="ar-JO" sz="4400" dirty="0" smtClean="0"/>
              <a:t>المنع</a:t>
            </a:r>
            <a:endParaRPr dirty="0"/>
          </a:p>
        </p:txBody>
      </p:sp>
      <p:sp>
        <p:nvSpPr>
          <p:cNvPr id="371" name="Google Shape;371;p11"/>
          <p:cNvSpPr txBox="1">
            <a:spLocks noGrp="1"/>
          </p:cNvSpPr>
          <p:nvPr>
            <p:ph type="body" idx="2"/>
          </p:nvPr>
        </p:nvSpPr>
        <p:spPr>
          <a:xfrm>
            <a:off x="1238249" y="3040531"/>
            <a:ext cx="9715500" cy="2119298"/>
          </a:xfrm>
          <a:prstGeom prst="rect">
            <a:avLst/>
          </a:prstGeom>
          <a:noFill/>
          <a:ln>
            <a:noFill/>
          </a:ln>
        </p:spPr>
        <p:txBody>
          <a:bodyPr spcFirstLastPara="1" wrap="square" lIns="91425" tIns="45700" rIns="91425" bIns="45700" anchor="t" anchorCtr="0">
            <a:noAutofit/>
          </a:bodyPr>
          <a:lstStyle/>
          <a:p>
            <a:pPr lvl="0" indent="-457200" algn="r" rtl="1">
              <a:spcBef>
                <a:spcPts val="0"/>
              </a:spcBef>
              <a:buSzPts val="3000"/>
              <a:buFont typeface="Arial"/>
              <a:buChar char="•"/>
            </a:pPr>
            <a:r>
              <a:rPr lang="ar-JO" sz="3000" dirty="0" smtClean="0"/>
              <a:t>في الإستعداد </a:t>
            </a:r>
            <a:r>
              <a:rPr lang="ar-JO" sz="3000" dirty="0"/>
              <a:t>والاستجابة</a:t>
            </a:r>
            <a:endParaRPr dirty="0"/>
          </a:p>
          <a:p>
            <a:pPr lvl="0" indent="-457200" algn="r" rtl="1">
              <a:buSzPts val="3000"/>
              <a:buFont typeface="Arial"/>
              <a:buChar char="•"/>
            </a:pPr>
            <a:r>
              <a:rPr lang="ar-JO" sz="3000" dirty="0" smtClean="0"/>
              <a:t>المنع </a:t>
            </a:r>
            <a:r>
              <a:rPr lang="ar-JO" sz="3000" dirty="0"/>
              <a:t>السريع عندما يكون الوقت والموارد </a:t>
            </a:r>
            <a:r>
              <a:rPr lang="ar-JO" sz="3000" dirty="0" smtClean="0"/>
              <a:t>محدودة </a:t>
            </a:r>
            <a:endParaRPr dirty="0"/>
          </a:p>
          <a:p>
            <a:pPr lvl="0" indent="-457200" algn="r" rtl="1">
              <a:buSzPts val="3000"/>
              <a:buFont typeface="Arial"/>
              <a:buChar char="•"/>
            </a:pPr>
            <a:r>
              <a:rPr lang="ar-JO" sz="3000" dirty="0" smtClean="0"/>
              <a:t>منع عمل الأطفال المرتبط بالعمل </a:t>
            </a:r>
            <a:r>
              <a:rPr lang="ar-JO" sz="3000" dirty="0"/>
              <a:t>الإنساني</a:t>
            </a:r>
            <a:endParaRPr dirty="0"/>
          </a:p>
        </p:txBody>
      </p:sp>
    </p:spTree>
    <p:extLst>
      <p:ext uri="{BB962C8B-B14F-4D97-AF65-F5344CB8AC3E}">
        <p14:creationId xmlns:p14="http://schemas.microsoft.com/office/powerpoint/2010/main" val="50614448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376"/>
        <p:cNvGrpSpPr/>
        <p:nvPr/>
      </p:nvGrpSpPr>
      <p:grpSpPr>
        <a:xfrm>
          <a:off x="0" y="0"/>
          <a:ext cx="0" cy="0"/>
          <a:chOff x="0" y="0"/>
          <a:chExt cx="0" cy="0"/>
        </a:xfrm>
      </p:grpSpPr>
      <p:sp>
        <p:nvSpPr>
          <p:cNvPr id="377" name="Google Shape;377;p12"/>
          <p:cNvSpPr txBox="1">
            <a:spLocks noGrp="1"/>
          </p:cNvSpPr>
          <p:nvPr>
            <p:ph type="body" idx="3"/>
          </p:nvPr>
        </p:nvSpPr>
        <p:spPr>
          <a:xfrm>
            <a:off x="1" y="528638"/>
            <a:ext cx="3500846" cy="4799266"/>
          </a:xfrm>
          <a:prstGeom prst="rect">
            <a:avLst/>
          </a:prstGeom>
          <a:noFill/>
          <a:ln>
            <a:noFill/>
          </a:ln>
        </p:spPr>
        <p:txBody>
          <a:bodyPr spcFirstLastPara="1" wrap="square" lIns="91425" tIns="45700" rIns="91425" bIns="45700" anchor="t" anchorCtr="0">
            <a:normAutofit/>
          </a:bodyPr>
          <a:lstStyle/>
          <a:p>
            <a:pPr marL="0" lvl="0" indent="0" algn="r" rtl="1">
              <a:spcBef>
                <a:spcPts val="0"/>
              </a:spcBef>
              <a:buSzPts val="4000"/>
            </a:pPr>
            <a:r>
              <a:rPr lang="ar-JO" sz="4000" dirty="0" smtClean="0"/>
              <a:t>إجراءات المنع </a:t>
            </a:r>
            <a:r>
              <a:rPr lang="ar-JO" sz="4000" dirty="0"/>
              <a:t>السريعة</a:t>
            </a:r>
            <a:endParaRPr dirty="0" smtClean="0"/>
          </a:p>
          <a:p>
            <a:pPr marL="0" lvl="0" indent="0" algn="l" rtl="0">
              <a:lnSpc>
                <a:spcPct val="90000"/>
              </a:lnSpc>
              <a:spcBef>
                <a:spcPts val="1000"/>
              </a:spcBef>
              <a:spcAft>
                <a:spcPts val="0"/>
              </a:spcAft>
              <a:buClr>
                <a:schemeClr val="lt1"/>
              </a:buClr>
              <a:buSzPts val="4000"/>
              <a:buNone/>
            </a:pPr>
            <a:endParaRPr sz="4000" dirty="0" smtClean="0"/>
          </a:p>
          <a:p>
            <a:pPr marL="0" lvl="0" indent="0" algn="r" rtl="1">
              <a:buSzPts val="4000"/>
            </a:pPr>
            <a:r>
              <a:rPr lang="ar-JO" sz="4000" dirty="0"/>
              <a:t>حيث الوقت والموارد محدودة</a:t>
            </a:r>
            <a:endParaRPr sz="3200" dirty="0"/>
          </a:p>
        </p:txBody>
      </p:sp>
      <p:sp>
        <p:nvSpPr>
          <p:cNvPr id="378" name="Google Shape;378;p12"/>
          <p:cNvSpPr txBox="1"/>
          <p:nvPr/>
        </p:nvSpPr>
        <p:spPr>
          <a:xfrm>
            <a:off x="3788229" y="133689"/>
            <a:ext cx="8168340" cy="789897"/>
          </a:xfrm>
          <a:prstGeom prst="rect">
            <a:avLst/>
          </a:prstGeom>
          <a:noFill/>
          <a:ln>
            <a:noFill/>
          </a:ln>
        </p:spPr>
        <p:txBody>
          <a:bodyPr spcFirstLastPara="1" wrap="square" lIns="91425" tIns="45700" rIns="91425" bIns="45700" anchor="t" anchorCtr="0">
            <a:normAutofit/>
          </a:bodyPr>
          <a:lstStyle/>
          <a:p>
            <a:pPr lvl="0" algn="r" rtl="1">
              <a:lnSpc>
                <a:spcPct val="90000"/>
              </a:lnSpc>
              <a:buClr>
                <a:schemeClr val="accent3"/>
              </a:buClr>
              <a:buSzPct val="100000"/>
            </a:pPr>
            <a:r>
              <a:rPr lang="ar-JO" sz="2800" b="1" dirty="0">
                <a:solidFill>
                  <a:srgbClr val="405E79"/>
                </a:solidFill>
                <a:latin typeface="Helvetica Neue"/>
                <a:ea typeface="Helvetica Neue"/>
                <a:cs typeface="Helvetica Neue"/>
                <a:sym typeface="Helvetica Neue"/>
              </a:rPr>
              <a:t>معالجة عوامل الخطر وتقوية </a:t>
            </a:r>
            <a:r>
              <a:rPr lang="ar-JO" sz="2800" b="1" dirty="0" smtClean="0">
                <a:solidFill>
                  <a:srgbClr val="405E79"/>
                </a:solidFill>
                <a:latin typeface="Helvetica Neue"/>
                <a:ea typeface="Helvetica Neue"/>
                <a:cs typeface="Helvetica Neue"/>
                <a:sym typeface="Helvetica Neue"/>
              </a:rPr>
              <a:t>عوامل المنع</a:t>
            </a:r>
            <a:endParaRPr sz="2400" b="1" dirty="0">
              <a:solidFill>
                <a:srgbClr val="405E79"/>
              </a:solidFill>
              <a:latin typeface="Helvetica Neue"/>
              <a:ea typeface="Helvetica Neue"/>
              <a:cs typeface="Helvetica Neue"/>
              <a:sym typeface="Helvetica Neue"/>
            </a:endParaRPr>
          </a:p>
          <a:p>
            <a:pPr marL="0" marR="0" lvl="0" indent="0" algn="l" rtl="0">
              <a:lnSpc>
                <a:spcPct val="90000"/>
              </a:lnSpc>
              <a:spcBef>
                <a:spcPts val="1000"/>
              </a:spcBef>
              <a:spcAft>
                <a:spcPts val="0"/>
              </a:spcAft>
              <a:buClr>
                <a:schemeClr val="accent3"/>
              </a:buClr>
              <a:buSzPct val="100000"/>
              <a:buFont typeface="Arial"/>
              <a:buNone/>
            </a:pPr>
            <a:endParaRPr sz="2400" b="1" dirty="0">
              <a:solidFill>
                <a:srgbClr val="405E79"/>
              </a:solidFill>
              <a:latin typeface="Helvetica Neue"/>
              <a:ea typeface="Helvetica Neue"/>
              <a:cs typeface="Helvetica Neue"/>
              <a:sym typeface="Helvetica Neue"/>
            </a:endParaRPr>
          </a:p>
        </p:txBody>
      </p:sp>
      <p:sp>
        <p:nvSpPr>
          <p:cNvPr id="379" name="Google Shape;379;p12"/>
          <p:cNvSpPr/>
          <p:nvPr/>
        </p:nvSpPr>
        <p:spPr>
          <a:xfrm>
            <a:off x="3788229" y="996717"/>
            <a:ext cx="8168340" cy="1168588"/>
          </a:xfrm>
          <a:prstGeom prst="roundRect">
            <a:avLst>
              <a:gd name="adj" fmla="val 16667"/>
            </a:avLst>
          </a:prstGeom>
          <a:solidFill>
            <a:srgbClr val="35B2B4"/>
          </a:solidFill>
          <a:ln w="12700" cap="flat" cmpd="sng">
            <a:solidFill>
              <a:srgbClr val="014766"/>
            </a:solidFill>
            <a:prstDash val="solid"/>
            <a:miter lim="800000"/>
            <a:headEnd type="none" w="sm" len="sm"/>
            <a:tailEnd type="none" w="sm" len="sm"/>
          </a:ln>
        </p:spPr>
        <p:txBody>
          <a:bodyPr spcFirstLastPara="1" wrap="square" lIns="91425" tIns="45700" rIns="91425" bIns="45700" anchor="ctr" anchorCtr="0">
            <a:noAutofit/>
          </a:bodyPr>
          <a:lstStyle/>
          <a:p>
            <a:pPr marL="146050" marR="0" lvl="1" indent="0" algn="r" rtl="1">
              <a:spcBef>
                <a:spcPts val="0"/>
              </a:spcBef>
              <a:spcAft>
                <a:spcPts val="0"/>
              </a:spcAft>
              <a:buNone/>
            </a:pPr>
            <a:r>
              <a:rPr lang="ar-JO" sz="1800" dirty="0" smtClean="0">
                <a:solidFill>
                  <a:schemeClr val="lt1"/>
                </a:solidFill>
                <a:latin typeface="Calibri"/>
                <a:ea typeface="Calibri"/>
                <a:cs typeface="Calibri"/>
                <a:sym typeface="Calibri"/>
              </a:rPr>
              <a:t>للأطفال</a:t>
            </a:r>
            <a:r>
              <a:rPr lang="ar-JO" sz="1800" dirty="0">
                <a:solidFill>
                  <a:schemeClr val="lt1"/>
                </a:solidFill>
                <a:latin typeface="Calibri"/>
                <a:ea typeface="Calibri"/>
                <a:cs typeface="Calibri"/>
                <a:sym typeface="Calibri"/>
              </a:rPr>
              <a:t>:</a:t>
            </a:r>
          </a:p>
          <a:p>
            <a:pPr marL="325438" lvl="1" indent="-179388" algn="r" rtl="1">
              <a:buClr>
                <a:schemeClr val="lt1"/>
              </a:buClr>
              <a:buSzPts val="1800"/>
              <a:buFont typeface="Arial"/>
              <a:buChar char="•"/>
            </a:pPr>
            <a:r>
              <a:rPr lang="ar-JO" sz="1800" dirty="0">
                <a:solidFill>
                  <a:schemeClr val="lt1"/>
                </a:solidFill>
                <a:latin typeface="Calibri"/>
                <a:ea typeface="Calibri"/>
                <a:cs typeface="Calibri"/>
                <a:sym typeface="Calibri"/>
              </a:rPr>
              <a:t>بناء المعرفة والمهارات والسلوكيات الوقائية للأطفال المعرضين لخطر </a:t>
            </a:r>
            <a:r>
              <a:rPr lang="ar-JO" sz="1800" dirty="0" smtClean="0">
                <a:solidFill>
                  <a:schemeClr val="lt1"/>
                </a:solidFill>
                <a:latin typeface="Calibri"/>
                <a:ea typeface="Calibri"/>
                <a:cs typeface="Calibri"/>
                <a:sym typeface="Calibri"/>
              </a:rPr>
              <a:t>عمل </a:t>
            </a:r>
            <a:r>
              <a:rPr lang="ar-JO" sz="1800" dirty="0">
                <a:solidFill>
                  <a:schemeClr val="lt1"/>
                </a:solidFill>
                <a:latin typeface="Calibri"/>
                <a:ea typeface="Calibri"/>
                <a:cs typeface="Calibri"/>
                <a:sym typeface="Calibri"/>
              </a:rPr>
              <a:t>الأطفال</a:t>
            </a:r>
          </a:p>
          <a:p>
            <a:pPr marL="325438" lvl="1" indent="-179388" algn="r" rtl="1">
              <a:buClr>
                <a:schemeClr val="lt1"/>
              </a:buClr>
              <a:buSzPts val="1800"/>
              <a:buFont typeface="Arial"/>
              <a:buChar char="•"/>
            </a:pPr>
            <a:r>
              <a:rPr lang="ar-JO" sz="1800" dirty="0">
                <a:solidFill>
                  <a:schemeClr val="lt1"/>
                </a:solidFill>
                <a:latin typeface="Calibri"/>
                <a:ea typeface="Calibri"/>
                <a:cs typeface="Calibri"/>
                <a:sym typeface="Calibri"/>
              </a:rPr>
              <a:t>الدعم الفردي للأطفال المعرضين لخطر أسوأ أشكال عمل الأطفال</a:t>
            </a:r>
            <a:endParaRPr dirty="0"/>
          </a:p>
        </p:txBody>
      </p:sp>
      <p:sp>
        <p:nvSpPr>
          <p:cNvPr id="380" name="Google Shape;380;p12"/>
          <p:cNvSpPr/>
          <p:nvPr/>
        </p:nvSpPr>
        <p:spPr>
          <a:xfrm>
            <a:off x="3788229" y="2165305"/>
            <a:ext cx="8168340" cy="1375729"/>
          </a:xfrm>
          <a:prstGeom prst="roundRect">
            <a:avLst>
              <a:gd name="adj" fmla="val 16667"/>
            </a:avLst>
          </a:prstGeom>
          <a:solidFill>
            <a:srgbClr val="95CD7A"/>
          </a:solidFill>
          <a:ln w="12700" cap="flat" cmpd="sng">
            <a:solidFill>
              <a:srgbClr val="014766"/>
            </a:solidFill>
            <a:prstDash val="solid"/>
            <a:miter lim="800000"/>
            <a:headEnd type="none" w="sm" len="sm"/>
            <a:tailEnd type="none" w="sm" len="sm"/>
          </a:ln>
        </p:spPr>
        <p:txBody>
          <a:bodyPr spcFirstLastPara="1" wrap="square" lIns="91425" tIns="45700" rIns="91425" bIns="45700" anchor="ctr" anchorCtr="0">
            <a:noAutofit/>
          </a:bodyPr>
          <a:lstStyle/>
          <a:p>
            <a:pPr marL="146050" marR="0" lvl="1" indent="0" algn="r" rtl="1">
              <a:spcBef>
                <a:spcPts val="0"/>
              </a:spcBef>
              <a:spcAft>
                <a:spcPts val="0"/>
              </a:spcAft>
              <a:buNone/>
            </a:pPr>
            <a:r>
              <a:rPr lang="ar-JO" sz="1800" dirty="0" smtClean="0">
                <a:solidFill>
                  <a:schemeClr val="lt1"/>
                </a:solidFill>
                <a:latin typeface="Calibri"/>
                <a:ea typeface="Calibri"/>
                <a:cs typeface="Calibri"/>
                <a:sym typeface="Calibri"/>
              </a:rPr>
              <a:t>في العائلات:</a:t>
            </a:r>
            <a:endParaRPr lang="ar-JO" sz="1800" dirty="0">
              <a:solidFill>
                <a:schemeClr val="lt1"/>
              </a:solidFill>
              <a:latin typeface="Calibri"/>
              <a:ea typeface="Calibri"/>
              <a:cs typeface="Calibri"/>
              <a:sym typeface="Calibri"/>
            </a:endParaRPr>
          </a:p>
          <a:p>
            <a:pPr marL="357188" lvl="1" indent="-211138" algn="r" rtl="1">
              <a:buClr>
                <a:schemeClr val="lt1"/>
              </a:buClr>
              <a:buSzPts val="1800"/>
              <a:buFont typeface="Arial"/>
              <a:buChar char="•"/>
            </a:pPr>
            <a:r>
              <a:rPr lang="ar-JO" sz="1800" dirty="0">
                <a:solidFill>
                  <a:schemeClr val="lt1"/>
                </a:solidFill>
                <a:latin typeface="Calibri"/>
                <a:ea typeface="Calibri"/>
                <a:cs typeface="Calibri"/>
                <a:sym typeface="Calibri"/>
              </a:rPr>
              <a:t>توفير معلومات خاصة بالسياق عن </a:t>
            </a:r>
            <a:r>
              <a:rPr lang="ar-JO" sz="1800" dirty="0" smtClean="0">
                <a:solidFill>
                  <a:schemeClr val="lt1"/>
                </a:solidFill>
                <a:latin typeface="Calibri"/>
                <a:ea typeface="Calibri"/>
                <a:cs typeface="Calibri"/>
                <a:sym typeface="Calibri"/>
              </a:rPr>
              <a:t>عمال الأطفال </a:t>
            </a:r>
            <a:r>
              <a:rPr lang="ar-JO" sz="1800" dirty="0">
                <a:solidFill>
                  <a:schemeClr val="lt1"/>
                </a:solidFill>
                <a:latin typeface="Calibri"/>
                <a:ea typeface="Calibri"/>
                <a:cs typeface="Calibri"/>
                <a:sym typeface="Calibri"/>
              </a:rPr>
              <a:t>• مشاريع الأثر السريع لعوامل الخطر المعروفة </a:t>
            </a:r>
            <a:r>
              <a:rPr lang="ar-JO" sz="1800" dirty="0" smtClean="0">
                <a:solidFill>
                  <a:schemeClr val="lt1"/>
                </a:solidFill>
                <a:latin typeface="Calibri"/>
                <a:ea typeface="Calibri"/>
                <a:cs typeface="Calibri"/>
                <a:sym typeface="Calibri"/>
              </a:rPr>
              <a:t>لعمل الأطفال</a:t>
            </a:r>
            <a:endParaRPr lang="ar-JO" sz="1800" dirty="0">
              <a:solidFill>
                <a:schemeClr val="lt1"/>
              </a:solidFill>
              <a:latin typeface="Calibri"/>
              <a:ea typeface="Calibri"/>
              <a:cs typeface="Calibri"/>
              <a:sym typeface="Calibri"/>
            </a:endParaRPr>
          </a:p>
          <a:p>
            <a:pPr marL="357188" lvl="1" indent="-211138" algn="r" rtl="1">
              <a:buClr>
                <a:schemeClr val="lt1"/>
              </a:buClr>
              <a:buSzPts val="1800"/>
              <a:buFont typeface="Arial"/>
              <a:buChar char="•"/>
            </a:pPr>
            <a:r>
              <a:rPr lang="ar-JO" sz="1800" dirty="0">
                <a:solidFill>
                  <a:schemeClr val="lt1"/>
                </a:solidFill>
                <a:latin typeface="Calibri"/>
                <a:ea typeface="Calibri"/>
                <a:cs typeface="Calibri"/>
                <a:sym typeface="Calibri"/>
              </a:rPr>
              <a:t>البيئات الأسرية الآمنة والوقائية • تعديل البيئات غير الآمنة. منع الأخطار </a:t>
            </a:r>
            <a:r>
              <a:rPr lang="ar-JO" sz="1800" dirty="0" smtClean="0">
                <a:solidFill>
                  <a:schemeClr val="lt1"/>
                </a:solidFill>
                <a:latin typeface="Calibri"/>
                <a:ea typeface="Calibri"/>
                <a:cs typeface="Calibri"/>
                <a:sym typeface="Calibri"/>
              </a:rPr>
              <a:t>التي يتعرض لها </a:t>
            </a:r>
            <a:r>
              <a:rPr lang="ar-JO" sz="1800" dirty="0">
                <a:solidFill>
                  <a:schemeClr val="lt1"/>
                </a:solidFill>
                <a:latin typeface="Calibri"/>
                <a:ea typeface="Calibri"/>
                <a:cs typeface="Calibri"/>
                <a:sym typeface="Calibri"/>
              </a:rPr>
              <a:t>الأطفال </a:t>
            </a:r>
            <a:r>
              <a:rPr lang="ar-JO" sz="1800" dirty="0" smtClean="0">
                <a:solidFill>
                  <a:schemeClr val="lt1"/>
                </a:solidFill>
                <a:latin typeface="Calibri"/>
                <a:ea typeface="Calibri"/>
                <a:cs typeface="Calibri"/>
                <a:sym typeface="Calibri"/>
              </a:rPr>
              <a:t>العاملون</a:t>
            </a:r>
            <a:endParaRPr dirty="0"/>
          </a:p>
        </p:txBody>
      </p:sp>
      <p:sp>
        <p:nvSpPr>
          <p:cNvPr id="381" name="Google Shape;381;p12"/>
          <p:cNvSpPr/>
          <p:nvPr/>
        </p:nvSpPr>
        <p:spPr>
          <a:xfrm>
            <a:off x="3788229" y="3542006"/>
            <a:ext cx="8168340" cy="1785898"/>
          </a:xfrm>
          <a:prstGeom prst="roundRect">
            <a:avLst>
              <a:gd name="adj" fmla="val 16667"/>
            </a:avLst>
          </a:prstGeom>
          <a:solidFill>
            <a:srgbClr val="AC6B97"/>
          </a:solidFill>
          <a:ln w="12700" cap="flat" cmpd="sng">
            <a:solidFill>
              <a:srgbClr val="014766"/>
            </a:solidFill>
            <a:prstDash val="solid"/>
            <a:miter lim="800000"/>
            <a:headEnd type="none" w="sm" len="sm"/>
            <a:tailEnd type="none" w="sm" len="sm"/>
          </a:ln>
        </p:spPr>
        <p:txBody>
          <a:bodyPr spcFirstLastPara="1" wrap="square" lIns="91425" tIns="45700" rIns="91425" bIns="45700" anchor="ctr" anchorCtr="0">
            <a:noAutofit/>
          </a:bodyPr>
          <a:lstStyle/>
          <a:p>
            <a:pPr marL="227013" marR="0" lvl="1" indent="-130175" algn="r" rtl="1">
              <a:spcBef>
                <a:spcPts val="0"/>
              </a:spcBef>
              <a:spcAft>
                <a:spcPts val="0"/>
              </a:spcAft>
              <a:buClr>
                <a:schemeClr val="lt1"/>
              </a:buClr>
              <a:buSzPts val="2000"/>
              <a:buFont typeface="Calibri"/>
              <a:buNone/>
            </a:pPr>
            <a:r>
              <a:rPr lang="ar-JO" sz="1800" dirty="0" smtClean="0">
                <a:solidFill>
                  <a:schemeClr val="lt1"/>
                </a:solidFill>
                <a:latin typeface="Calibri"/>
                <a:ea typeface="Calibri"/>
                <a:cs typeface="Calibri"/>
                <a:sym typeface="Calibri"/>
              </a:rPr>
              <a:t>في </a:t>
            </a:r>
            <a:r>
              <a:rPr lang="ar-JO" sz="1800" dirty="0">
                <a:solidFill>
                  <a:schemeClr val="lt1"/>
                </a:solidFill>
                <a:latin typeface="Calibri"/>
                <a:ea typeface="Calibri"/>
                <a:cs typeface="Calibri"/>
                <a:sym typeface="Calibri"/>
              </a:rPr>
              <a:t>المجتمعات:</a:t>
            </a:r>
          </a:p>
          <a:p>
            <a:pPr marL="325438" lvl="1" indent="-147638" algn="r" rtl="1">
              <a:buClr>
                <a:schemeClr val="lt1"/>
              </a:buClr>
              <a:buSzPts val="1800"/>
              <a:buFont typeface="Arial"/>
              <a:buChar char="•"/>
            </a:pPr>
            <a:r>
              <a:rPr lang="ar-JO" sz="1800" dirty="0" smtClean="0">
                <a:solidFill>
                  <a:schemeClr val="lt1"/>
                </a:solidFill>
                <a:latin typeface="Calibri"/>
                <a:ea typeface="Calibri"/>
                <a:cs typeface="Calibri"/>
                <a:sym typeface="Calibri"/>
              </a:rPr>
              <a:t>عمل </a:t>
            </a:r>
            <a:r>
              <a:rPr lang="ar-JO" sz="1800" dirty="0">
                <a:solidFill>
                  <a:schemeClr val="lt1"/>
                </a:solidFill>
                <a:latin typeface="Calibri"/>
                <a:ea typeface="Calibri"/>
                <a:cs typeface="Calibri"/>
                <a:sym typeface="Calibri"/>
              </a:rPr>
              <a:t>الأطفال </a:t>
            </a:r>
            <a:r>
              <a:rPr lang="ar-JO" sz="1800" dirty="0" smtClean="0">
                <a:solidFill>
                  <a:schemeClr val="lt1"/>
                </a:solidFill>
                <a:latin typeface="Calibri"/>
                <a:ea typeface="Calibri"/>
                <a:cs typeface="Calibri"/>
                <a:sym typeface="Calibri"/>
              </a:rPr>
              <a:t>حسب سياق محدد • </a:t>
            </a:r>
            <a:r>
              <a:rPr lang="ar-JO" sz="1800" dirty="0">
                <a:solidFill>
                  <a:schemeClr val="lt1"/>
                </a:solidFill>
                <a:latin typeface="Calibri"/>
                <a:ea typeface="Calibri"/>
                <a:cs typeface="Calibri"/>
                <a:sym typeface="Calibri"/>
              </a:rPr>
              <a:t>مشاريع الأثر السريع لعوامل الخطر المعروفة </a:t>
            </a:r>
            <a:r>
              <a:rPr lang="ar-JO" sz="1800" dirty="0" smtClean="0">
                <a:solidFill>
                  <a:schemeClr val="lt1"/>
                </a:solidFill>
                <a:latin typeface="Calibri"/>
                <a:ea typeface="Calibri"/>
                <a:cs typeface="Calibri"/>
                <a:sym typeface="Calibri"/>
              </a:rPr>
              <a:t>لعم</a:t>
            </a:r>
            <a:r>
              <a:rPr lang="ar-JO" sz="1800" dirty="0">
                <a:solidFill>
                  <a:schemeClr val="lt1"/>
                </a:solidFill>
                <a:latin typeface="Calibri"/>
                <a:ea typeface="Calibri"/>
                <a:cs typeface="Calibri"/>
                <a:sym typeface="Calibri"/>
              </a:rPr>
              <a:t>ل</a:t>
            </a:r>
            <a:r>
              <a:rPr lang="ar-JO" sz="1800" dirty="0" smtClean="0">
                <a:solidFill>
                  <a:schemeClr val="lt1"/>
                </a:solidFill>
                <a:latin typeface="Calibri"/>
                <a:ea typeface="Calibri"/>
                <a:cs typeface="Calibri"/>
                <a:sym typeface="Calibri"/>
              </a:rPr>
              <a:t> </a:t>
            </a:r>
            <a:r>
              <a:rPr lang="ar-JO" sz="1800" dirty="0">
                <a:solidFill>
                  <a:schemeClr val="lt1"/>
                </a:solidFill>
                <a:latin typeface="Calibri"/>
                <a:ea typeface="Calibri"/>
                <a:cs typeface="Calibri"/>
                <a:sym typeface="Calibri"/>
              </a:rPr>
              <a:t>الأطفال • تعزيز </a:t>
            </a:r>
            <a:r>
              <a:rPr lang="ar-JO" sz="1800" dirty="0" smtClean="0">
                <a:solidFill>
                  <a:schemeClr val="lt1"/>
                </a:solidFill>
                <a:latin typeface="Calibri"/>
                <a:ea typeface="Calibri"/>
                <a:cs typeface="Calibri"/>
                <a:sym typeface="Calibri"/>
              </a:rPr>
              <a:t>أنظمة رصد عمل </a:t>
            </a:r>
            <a:r>
              <a:rPr lang="ar-JO" sz="1800" dirty="0">
                <a:solidFill>
                  <a:schemeClr val="lt1"/>
                </a:solidFill>
                <a:latin typeface="Calibri"/>
                <a:ea typeface="Calibri"/>
                <a:cs typeface="Calibri"/>
                <a:sym typeface="Calibri"/>
              </a:rPr>
              <a:t>الأطفال وإنفاذ القانون</a:t>
            </a:r>
          </a:p>
          <a:p>
            <a:pPr marL="325438" lvl="1" indent="-147638" algn="r" rtl="1">
              <a:buClr>
                <a:schemeClr val="lt1"/>
              </a:buClr>
              <a:buSzPts val="1800"/>
              <a:buFont typeface="Arial"/>
              <a:buChar char="•"/>
            </a:pPr>
            <a:r>
              <a:rPr lang="ar-JO" sz="1800" dirty="0">
                <a:solidFill>
                  <a:schemeClr val="lt1"/>
                </a:solidFill>
                <a:latin typeface="Calibri"/>
                <a:ea typeface="Calibri"/>
                <a:cs typeface="Calibri"/>
                <a:sym typeface="Calibri"/>
              </a:rPr>
              <a:t> دعم البيئات المجتمعية الآمنة والوقائية للأطفال المعرضين للخطر ، وتعديل البيئات غير الآمنة ، ومنع الأخطار على الأطفال العاملين</a:t>
            </a:r>
            <a:endParaRPr dirty="0"/>
          </a:p>
        </p:txBody>
      </p:sp>
      <p:sp>
        <p:nvSpPr>
          <p:cNvPr id="382" name="Google Shape;382;p12"/>
          <p:cNvSpPr/>
          <p:nvPr/>
        </p:nvSpPr>
        <p:spPr>
          <a:xfrm>
            <a:off x="3788229" y="5327905"/>
            <a:ext cx="8168340" cy="1530096"/>
          </a:xfrm>
          <a:prstGeom prst="roundRect">
            <a:avLst>
              <a:gd name="adj" fmla="val 16667"/>
            </a:avLst>
          </a:prstGeom>
          <a:solidFill>
            <a:schemeClr val="accent2"/>
          </a:solidFill>
          <a:ln w="12700" cap="flat" cmpd="sng">
            <a:solidFill>
              <a:srgbClr val="014766"/>
            </a:solidFill>
            <a:prstDash val="solid"/>
            <a:miter lim="800000"/>
            <a:headEnd type="none" w="sm" len="sm"/>
            <a:tailEnd type="none" w="sm" len="sm"/>
          </a:ln>
        </p:spPr>
        <p:txBody>
          <a:bodyPr spcFirstLastPara="1" wrap="square" lIns="91425" tIns="45700" rIns="91425" bIns="45700" anchor="ctr" anchorCtr="0">
            <a:noAutofit/>
          </a:bodyPr>
          <a:lstStyle/>
          <a:p>
            <a:pPr marL="146050" marR="0" lvl="1" indent="0" algn="r" rtl="1">
              <a:spcBef>
                <a:spcPts val="0"/>
              </a:spcBef>
              <a:spcAft>
                <a:spcPts val="0"/>
              </a:spcAft>
              <a:buNone/>
            </a:pPr>
            <a:r>
              <a:rPr lang="ar-JO" sz="1800" dirty="0" smtClean="0">
                <a:solidFill>
                  <a:schemeClr val="lt1"/>
                </a:solidFill>
                <a:latin typeface="Calibri"/>
                <a:ea typeface="Calibri"/>
                <a:cs typeface="Calibri"/>
                <a:sym typeface="Calibri"/>
              </a:rPr>
              <a:t>مقدمو </a:t>
            </a:r>
            <a:r>
              <a:rPr lang="ar-JO" sz="1800" dirty="0">
                <a:solidFill>
                  <a:schemeClr val="lt1"/>
                </a:solidFill>
                <a:latin typeface="Calibri"/>
                <a:ea typeface="Calibri"/>
                <a:cs typeface="Calibri"/>
                <a:sym typeface="Calibri"/>
              </a:rPr>
              <a:t>الخدمة والمجتمع:</a:t>
            </a:r>
          </a:p>
          <a:p>
            <a:pPr marL="503238" lvl="1" indent="-325438" algn="r" rtl="1">
              <a:buClr>
                <a:schemeClr val="lt1"/>
              </a:buClr>
              <a:buSzPts val="1800"/>
              <a:buFont typeface="Arial"/>
              <a:buChar char="•"/>
            </a:pPr>
            <a:r>
              <a:rPr lang="ar-JO" sz="1800" dirty="0">
                <a:solidFill>
                  <a:schemeClr val="lt1"/>
                </a:solidFill>
                <a:latin typeface="Calibri"/>
                <a:ea typeface="Calibri"/>
                <a:cs typeface="Calibri"/>
                <a:sym typeface="Calibri"/>
              </a:rPr>
              <a:t>تعزيز التنسيق بين القطاعات • الخدمات الإنسانية الشاملة للفئات "غير المرئية" والمعرضة للخطر من الأطفال والمراهقين (العاملين)</a:t>
            </a:r>
          </a:p>
          <a:p>
            <a:pPr marL="503238" lvl="1" indent="-325438" algn="r" rtl="1">
              <a:buClr>
                <a:schemeClr val="lt1"/>
              </a:buClr>
              <a:buSzPts val="1800"/>
              <a:buFont typeface="Arial"/>
              <a:buChar char="•"/>
            </a:pPr>
            <a:r>
              <a:rPr lang="ar-JO" sz="1800" dirty="0">
                <a:solidFill>
                  <a:schemeClr val="lt1"/>
                </a:solidFill>
                <a:latin typeface="Calibri"/>
                <a:ea typeface="Calibri"/>
                <a:cs typeface="Calibri"/>
                <a:sym typeface="Calibri"/>
              </a:rPr>
              <a:t>الدفاع عن التمويل وتطوير السياسات وإنفاذ القانون لحماية الأطفال من </a:t>
            </a:r>
            <a:r>
              <a:rPr lang="ar-JO" sz="1800" dirty="0" smtClean="0">
                <a:solidFill>
                  <a:schemeClr val="lt1"/>
                </a:solidFill>
                <a:latin typeface="Calibri"/>
                <a:ea typeface="Calibri"/>
                <a:cs typeface="Calibri"/>
                <a:sym typeface="Calibri"/>
              </a:rPr>
              <a:t>عمل </a:t>
            </a:r>
            <a:r>
              <a:rPr lang="ar-JO" sz="1800" dirty="0">
                <a:solidFill>
                  <a:schemeClr val="lt1"/>
                </a:solidFill>
                <a:latin typeface="Calibri"/>
                <a:ea typeface="Calibri"/>
                <a:cs typeface="Calibri"/>
                <a:sym typeface="Calibri"/>
              </a:rPr>
              <a:t>الأطفال أثناء الأزمات</a:t>
            </a:r>
            <a:endParaRPr dirty="0"/>
          </a:p>
        </p:txBody>
      </p:sp>
    </p:spTree>
    <p:extLst>
      <p:ext uri="{BB962C8B-B14F-4D97-AF65-F5344CB8AC3E}">
        <p14:creationId xmlns:p14="http://schemas.microsoft.com/office/powerpoint/2010/main" val="392688564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387"/>
        <p:cNvGrpSpPr/>
        <p:nvPr/>
      </p:nvGrpSpPr>
      <p:grpSpPr>
        <a:xfrm>
          <a:off x="0" y="0"/>
          <a:ext cx="0" cy="0"/>
          <a:chOff x="0" y="0"/>
          <a:chExt cx="0" cy="0"/>
        </a:xfrm>
      </p:grpSpPr>
      <p:sp>
        <p:nvSpPr>
          <p:cNvPr id="388" name="Google Shape;388;p13"/>
          <p:cNvSpPr txBox="1">
            <a:spLocks noGrp="1"/>
          </p:cNvSpPr>
          <p:nvPr>
            <p:ph type="body" idx="1"/>
          </p:nvPr>
        </p:nvSpPr>
        <p:spPr>
          <a:xfrm>
            <a:off x="4100513" y="528638"/>
            <a:ext cx="7300912" cy="1271587"/>
          </a:xfrm>
          <a:prstGeom prst="rect">
            <a:avLst/>
          </a:prstGeom>
          <a:noFill/>
          <a:ln>
            <a:noFill/>
          </a:ln>
        </p:spPr>
        <p:txBody>
          <a:bodyPr spcFirstLastPara="1" wrap="square" lIns="91425" tIns="45700" rIns="91425" bIns="45700" anchor="t" anchorCtr="0">
            <a:normAutofit/>
          </a:bodyPr>
          <a:lstStyle/>
          <a:p>
            <a:pPr marL="0" lvl="0" indent="0" algn="r" rtl="1">
              <a:spcBef>
                <a:spcPts val="0"/>
              </a:spcBef>
            </a:pPr>
            <a:r>
              <a:rPr lang="ar-JO" dirty="0"/>
              <a:t>المبادئ الرئيسية</a:t>
            </a:r>
            <a:endParaRPr dirty="0"/>
          </a:p>
        </p:txBody>
      </p:sp>
      <p:sp>
        <p:nvSpPr>
          <p:cNvPr id="389" name="Google Shape;389;p13"/>
          <p:cNvSpPr txBox="1">
            <a:spLocks noGrp="1"/>
          </p:cNvSpPr>
          <p:nvPr>
            <p:ph type="body" idx="2"/>
          </p:nvPr>
        </p:nvSpPr>
        <p:spPr>
          <a:xfrm>
            <a:off x="4100512" y="1234847"/>
            <a:ext cx="7849749" cy="5094515"/>
          </a:xfrm>
          <a:prstGeom prst="rect">
            <a:avLst/>
          </a:prstGeom>
          <a:noFill/>
          <a:ln>
            <a:noFill/>
          </a:ln>
        </p:spPr>
        <p:txBody>
          <a:bodyPr spcFirstLastPara="1" wrap="square" lIns="91425" tIns="45700" rIns="91425" bIns="45700" anchor="t" anchorCtr="0">
            <a:normAutofit/>
          </a:bodyPr>
          <a:lstStyle/>
          <a:p>
            <a:pPr marL="228600" lvl="0" indent="-228600" algn="r" rtl="1">
              <a:spcBef>
                <a:spcPts val="0"/>
              </a:spcBef>
            </a:pPr>
            <a:r>
              <a:rPr lang="ar-JO" dirty="0"/>
              <a:t>العمل الإنساني </a:t>
            </a:r>
            <a:r>
              <a:rPr lang="ar-JO" dirty="0" smtClean="0"/>
              <a:t>قد ينطوي على </a:t>
            </a:r>
            <a:r>
              <a:rPr lang="ar-JO" dirty="0"/>
              <a:t>عوامل خطر ويزيد </a:t>
            </a:r>
            <a:r>
              <a:rPr lang="ar-JO" dirty="0" smtClean="0"/>
              <a:t>عمل </a:t>
            </a:r>
            <a:r>
              <a:rPr lang="ar-JO" dirty="0"/>
              <a:t>الأطفال أو </a:t>
            </a:r>
            <a:r>
              <a:rPr lang="ar-JO" dirty="0" smtClean="0"/>
              <a:t>يفاقمه عن </a:t>
            </a:r>
            <a:r>
              <a:rPr lang="ar-JO" dirty="0"/>
              <a:t>غير قصد</a:t>
            </a:r>
            <a:r>
              <a:rPr lang="en-GB" dirty="0" smtClean="0"/>
              <a:t> </a:t>
            </a:r>
            <a:endParaRPr dirty="0"/>
          </a:p>
          <a:p>
            <a:pPr marL="228600" lvl="0" indent="-228600" algn="r" rtl="1"/>
            <a:r>
              <a:rPr lang="ar-JO" dirty="0" smtClean="0"/>
              <a:t>تقع </a:t>
            </a:r>
            <a:r>
              <a:rPr lang="ar-JO" dirty="0"/>
              <a:t>على عاتق جميع الجهات الفاعلة </a:t>
            </a:r>
            <a:r>
              <a:rPr lang="ar-JO" dirty="0" smtClean="0"/>
              <a:t>في المجال الإنساني </a:t>
            </a:r>
            <a:r>
              <a:rPr lang="ar-JO" dirty="0"/>
              <a:t>مسؤولية عدم التسبب في (المزيد) من </a:t>
            </a:r>
            <a:r>
              <a:rPr lang="ar-JO" dirty="0" smtClean="0"/>
              <a:t>الضرر </a:t>
            </a:r>
            <a:r>
              <a:rPr lang="ar-JO" dirty="0"/>
              <a:t>للأطفال ، بغض النظر عن ولايتهم وقدرتهم</a:t>
            </a:r>
            <a:endParaRPr dirty="0"/>
          </a:p>
          <a:p>
            <a:pPr marL="228600" lvl="0" indent="-228600" algn="r" rtl="1"/>
            <a:r>
              <a:rPr lang="ar-JO" dirty="0" smtClean="0"/>
              <a:t>العمل </a:t>
            </a:r>
            <a:r>
              <a:rPr lang="ar-JO" dirty="0"/>
              <a:t>مع الآخرين لتحديد المخاطر وتخفيفها</a:t>
            </a:r>
            <a:endParaRPr dirty="0"/>
          </a:p>
          <a:p>
            <a:pPr marL="228600" lvl="0" indent="-228600" algn="r" rtl="1"/>
            <a:r>
              <a:rPr lang="ar-JO" dirty="0" smtClean="0"/>
              <a:t>لا </a:t>
            </a:r>
            <a:r>
              <a:rPr lang="ar-JO" dirty="0"/>
              <a:t>تتخذ أي إجراء لا تمتلك فيه المنظمة الخبرة أو القدرة </a:t>
            </a:r>
            <a:r>
              <a:rPr lang="ar-JO" dirty="0" smtClean="0"/>
              <a:t>المناسبة بشأنها</a:t>
            </a:r>
            <a:endParaRPr dirty="0"/>
          </a:p>
          <a:p>
            <a:pPr marL="228600" lvl="0" indent="-228600" algn="r" rtl="1"/>
            <a:r>
              <a:rPr lang="ar-JO" dirty="0" smtClean="0"/>
              <a:t>يجب </a:t>
            </a:r>
            <a:r>
              <a:rPr lang="ar-JO" dirty="0"/>
              <a:t>ألا يتم سحب الأطفال من أسوأ أشكال عمل الأطفال إلا من قبل الجهات المختصة والوكالات المتخصصة</a:t>
            </a:r>
            <a:endParaRPr b="1" dirty="0"/>
          </a:p>
        </p:txBody>
      </p:sp>
      <p:sp>
        <p:nvSpPr>
          <p:cNvPr id="390" name="Google Shape;390;p13"/>
          <p:cNvSpPr txBox="1">
            <a:spLocks noGrp="1"/>
          </p:cNvSpPr>
          <p:nvPr>
            <p:ph type="body" idx="3"/>
          </p:nvPr>
        </p:nvSpPr>
        <p:spPr>
          <a:xfrm>
            <a:off x="1" y="528638"/>
            <a:ext cx="3551676" cy="4799266"/>
          </a:xfrm>
          <a:prstGeom prst="rect">
            <a:avLst/>
          </a:prstGeom>
          <a:noFill/>
          <a:ln>
            <a:noFill/>
          </a:ln>
        </p:spPr>
        <p:txBody>
          <a:bodyPr spcFirstLastPara="1" wrap="square" lIns="91425" tIns="45700" rIns="91425" bIns="45700" anchor="t" anchorCtr="0">
            <a:normAutofit/>
          </a:bodyPr>
          <a:lstStyle/>
          <a:p>
            <a:pPr marL="0" lvl="0" indent="0" algn="r" rtl="1">
              <a:spcBef>
                <a:spcPts val="0"/>
              </a:spcBef>
              <a:buSzPts val="3400"/>
            </a:pPr>
            <a:r>
              <a:rPr lang="ar-JO" sz="3400" dirty="0"/>
              <a:t>منع عمل الأطفال المرتبط بالعمل الإنساني</a:t>
            </a:r>
            <a:endParaRPr dirty="0"/>
          </a:p>
        </p:txBody>
      </p:sp>
      <p:sp>
        <p:nvSpPr>
          <p:cNvPr id="391" name="Google Shape;391;p13"/>
          <p:cNvSpPr txBox="1"/>
          <p:nvPr/>
        </p:nvSpPr>
        <p:spPr>
          <a:xfrm>
            <a:off x="8636000" y="10634133"/>
            <a:ext cx="184731"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54973103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396"/>
        <p:cNvGrpSpPr/>
        <p:nvPr/>
      </p:nvGrpSpPr>
      <p:grpSpPr>
        <a:xfrm>
          <a:off x="0" y="0"/>
          <a:ext cx="0" cy="0"/>
          <a:chOff x="0" y="0"/>
          <a:chExt cx="0" cy="0"/>
        </a:xfrm>
      </p:grpSpPr>
      <p:sp>
        <p:nvSpPr>
          <p:cNvPr id="397" name="Google Shape;397;p14"/>
          <p:cNvSpPr txBox="1">
            <a:spLocks noGrp="1"/>
          </p:cNvSpPr>
          <p:nvPr>
            <p:ph type="body" idx="1"/>
          </p:nvPr>
        </p:nvSpPr>
        <p:spPr>
          <a:xfrm>
            <a:off x="4100513" y="528638"/>
            <a:ext cx="7300912" cy="1271587"/>
          </a:xfrm>
          <a:prstGeom prst="rect">
            <a:avLst/>
          </a:prstGeom>
          <a:noFill/>
          <a:ln>
            <a:noFill/>
          </a:ln>
        </p:spPr>
        <p:txBody>
          <a:bodyPr spcFirstLastPara="1" wrap="square" lIns="91425" tIns="45700" rIns="91425" bIns="45700" anchor="t" anchorCtr="0">
            <a:normAutofit/>
          </a:bodyPr>
          <a:lstStyle/>
          <a:p>
            <a:pPr marL="0" lvl="0" indent="0" algn="r" rtl="1">
              <a:spcBef>
                <a:spcPts val="0"/>
              </a:spcBef>
            </a:pPr>
            <a:r>
              <a:rPr lang="ar-JO" dirty="0"/>
              <a:t>الإجراءات الرئيسية</a:t>
            </a:r>
            <a:endParaRPr dirty="0"/>
          </a:p>
        </p:txBody>
      </p:sp>
      <p:sp>
        <p:nvSpPr>
          <p:cNvPr id="398" name="Google Shape;398;p14"/>
          <p:cNvSpPr txBox="1">
            <a:spLocks noGrp="1"/>
          </p:cNvSpPr>
          <p:nvPr>
            <p:ph type="body" idx="2"/>
          </p:nvPr>
        </p:nvSpPr>
        <p:spPr>
          <a:xfrm>
            <a:off x="4100513" y="1234847"/>
            <a:ext cx="7525430" cy="5094515"/>
          </a:xfrm>
          <a:prstGeom prst="rect">
            <a:avLst/>
          </a:prstGeom>
          <a:noFill/>
          <a:ln>
            <a:noFill/>
          </a:ln>
        </p:spPr>
        <p:txBody>
          <a:bodyPr spcFirstLastPara="1" wrap="square" lIns="91425" tIns="45700" rIns="91425" bIns="45700" anchor="t" anchorCtr="0">
            <a:noAutofit/>
          </a:bodyPr>
          <a:lstStyle/>
          <a:p>
            <a:pPr marL="228600" lvl="0" indent="-228600" algn="r" rtl="1">
              <a:spcBef>
                <a:spcPts val="0"/>
              </a:spcBef>
              <a:buSzPts val="2900"/>
            </a:pPr>
            <a:r>
              <a:rPr lang="ar-JO" sz="2900" dirty="0" smtClean="0"/>
              <a:t>تحديد </a:t>
            </a:r>
            <a:r>
              <a:rPr lang="ar-JO" sz="2900" dirty="0"/>
              <a:t>مخاطر </a:t>
            </a:r>
            <a:r>
              <a:rPr lang="ar-JO" sz="2900" dirty="0" smtClean="0"/>
              <a:t>عمل </a:t>
            </a:r>
            <a:r>
              <a:rPr lang="ar-JO" sz="2900" dirty="0"/>
              <a:t>الأطفال المحتملة أثناء تصميم البرنامج</a:t>
            </a:r>
            <a:endParaRPr dirty="0"/>
          </a:p>
          <a:p>
            <a:pPr marL="228600" lvl="0" indent="-228600" algn="r" rtl="1">
              <a:buSzPts val="2900"/>
            </a:pPr>
            <a:r>
              <a:rPr lang="ar-JO" sz="2900" dirty="0" smtClean="0"/>
              <a:t>وضع </a:t>
            </a:r>
            <a:r>
              <a:rPr lang="ar-JO" sz="2900" dirty="0"/>
              <a:t>تدابير </a:t>
            </a:r>
            <a:r>
              <a:rPr lang="ar-JO" sz="2900" dirty="0" smtClean="0"/>
              <a:t>المنع (الوقاية) والتخفيف </a:t>
            </a:r>
            <a:endParaRPr sz="2900" dirty="0"/>
          </a:p>
          <a:p>
            <a:pPr marL="228600" lvl="0" indent="-228600" algn="r" rtl="1">
              <a:buSzPts val="2900"/>
            </a:pPr>
            <a:r>
              <a:rPr lang="ar-JO" sz="2900" dirty="0" smtClean="0"/>
              <a:t>رصد </a:t>
            </a:r>
            <a:r>
              <a:rPr lang="ar-JO" sz="2900" dirty="0"/>
              <a:t>عوامل الخطر للأطفال </a:t>
            </a:r>
            <a:r>
              <a:rPr lang="ar-JO" sz="2900" dirty="0" smtClean="0"/>
              <a:t>(رصد </a:t>
            </a:r>
            <a:r>
              <a:rPr lang="ar-JO" sz="2900" dirty="0"/>
              <a:t>الوضع والبرنامج) </a:t>
            </a:r>
            <a:endParaRPr dirty="0" smtClean="0"/>
          </a:p>
          <a:p>
            <a:pPr marL="228600" lvl="0" indent="-228600" algn="r" rtl="1">
              <a:buSzPts val="2900"/>
            </a:pPr>
            <a:r>
              <a:rPr lang="ar-JO" sz="2900" dirty="0" smtClean="0"/>
              <a:t>التأكد </a:t>
            </a:r>
            <a:r>
              <a:rPr lang="ar-JO" sz="2900" dirty="0"/>
              <a:t>من أن البرامج الإنسانية لا تعرض الأطفال (أكثر) لخطر </a:t>
            </a:r>
            <a:r>
              <a:rPr lang="ar-JO" sz="2900" dirty="0" smtClean="0"/>
              <a:t>عمل الأطفال</a:t>
            </a:r>
            <a:endParaRPr dirty="0" smtClean="0"/>
          </a:p>
          <a:p>
            <a:pPr marL="228600" lvl="0" indent="-228600" algn="r" rtl="1">
              <a:buSzPts val="2900"/>
            </a:pPr>
            <a:r>
              <a:rPr lang="ar-JO" sz="2900" dirty="0" smtClean="0"/>
              <a:t>تدابير حماية </a:t>
            </a:r>
            <a:r>
              <a:rPr lang="ar-JO" sz="2900" dirty="0"/>
              <a:t>الطفل ومنع الاستغلال والاعتداء </a:t>
            </a:r>
            <a:r>
              <a:rPr lang="ar-JO" sz="2900" dirty="0" smtClean="0"/>
              <a:t>والتحرش الجنسي</a:t>
            </a:r>
            <a:endParaRPr sz="2900" b="1" dirty="0"/>
          </a:p>
        </p:txBody>
      </p:sp>
      <p:sp>
        <p:nvSpPr>
          <p:cNvPr id="399" name="Google Shape;399;p14"/>
          <p:cNvSpPr txBox="1">
            <a:spLocks noGrp="1"/>
          </p:cNvSpPr>
          <p:nvPr>
            <p:ph type="body" idx="3"/>
          </p:nvPr>
        </p:nvSpPr>
        <p:spPr>
          <a:xfrm>
            <a:off x="0" y="528638"/>
            <a:ext cx="3633537" cy="4799266"/>
          </a:xfrm>
          <a:prstGeom prst="rect">
            <a:avLst/>
          </a:prstGeom>
          <a:noFill/>
          <a:ln>
            <a:noFill/>
          </a:ln>
        </p:spPr>
        <p:txBody>
          <a:bodyPr spcFirstLastPara="1" wrap="square" lIns="91425" tIns="45700" rIns="91425" bIns="45700" anchor="t" anchorCtr="0">
            <a:normAutofit/>
          </a:bodyPr>
          <a:lstStyle/>
          <a:p>
            <a:pPr marL="0" lvl="0" indent="0" algn="r" rtl="1">
              <a:spcBef>
                <a:spcPts val="0"/>
              </a:spcBef>
              <a:buSzPts val="3400"/>
            </a:pPr>
            <a:r>
              <a:rPr lang="ar-JO" sz="3400" dirty="0"/>
              <a:t>منع عمل الأطفال المرتبط بالعمل الإنساني</a:t>
            </a:r>
            <a:endParaRPr lang="ar-JO" sz="3200" dirty="0"/>
          </a:p>
        </p:txBody>
      </p:sp>
    </p:spTree>
    <p:extLst>
      <p:ext uri="{BB962C8B-B14F-4D97-AF65-F5344CB8AC3E}">
        <p14:creationId xmlns:p14="http://schemas.microsoft.com/office/powerpoint/2010/main" val="383526149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404"/>
        <p:cNvGrpSpPr/>
        <p:nvPr/>
      </p:nvGrpSpPr>
      <p:grpSpPr>
        <a:xfrm>
          <a:off x="0" y="0"/>
          <a:ext cx="0" cy="0"/>
          <a:chOff x="0" y="0"/>
          <a:chExt cx="0" cy="0"/>
        </a:xfrm>
      </p:grpSpPr>
      <p:sp>
        <p:nvSpPr>
          <p:cNvPr id="405" name="Google Shape;405;p15"/>
          <p:cNvSpPr txBox="1">
            <a:spLocks noGrp="1"/>
          </p:cNvSpPr>
          <p:nvPr>
            <p:ph type="body" idx="1"/>
          </p:nvPr>
        </p:nvSpPr>
        <p:spPr>
          <a:xfrm>
            <a:off x="4100513" y="251052"/>
            <a:ext cx="7300912" cy="1271587"/>
          </a:xfrm>
          <a:prstGeom prst="rect">
            <a:avLst/>
          </a:prstGeom>
          <a:noFill/>
          <a:ln>
            <a:noFill/>
          </a:ln>
        </p:spPr>
        <p:txBody>
          <a:bodyPr spcFirstLastPara="1" wrap="square" lIns="91425" tIns="45700" rIns="91425" bIns="45700" anchor="t" anchorCtr="0">
            <a:normAutofit fontScale="92500" lnSpcReduction="10000"/>
          </a:bodyPr>
          <a:lstStyle/>
          <a:p>
            <a:pPr marL="0" lvl="0" indent="0" algn="r" rtl="1">
              <a:spcBef>
                <a:spcPts val="0"/>
              </a:spcBef>
              <a:buSzPct val="100000"/>
            </a:pPr>
            <a:r>
              <a:rPr lang="ar-JO" dirty="0"/>
              <a:t>الحفاظ على سلامة الأطفال من عمل الأطفال من خلال </a:t>
            </a:r>
            <a:r>
              <a:rPr lang="ar-JO" dirty="0" smtClean="0"/>
              <a:t>الصون </a:t>
            </a:r>
            <a:r>
              <a:rPr lang="ar-JO" dirty="0"/>
              <a:t>والحماية من الاستغلال الجنسي والاعتداء والتحرش الجنسي</a:t>
            </a:r>
            <a:endParaRPr dirty="0"/>
          </a:p>
        </p:txBody>
      </p:sp>
      <p:sp>
        <p:nvSpPr>
          <p:cNvPr id="406" name="Google Shape;406;p15"/>
          <p:cNvSpPr txBox="1">
            <a:spLocks noGrp="1"/>
          </p:cNvSpPr>
          <p:nvPr>
            <p:ph type="body" idx="2"/>
          </p:nvPr>
        </p:nvSpPr>
        <p:spPr>
          <a:xfrm>
            <a:off x="4100513" y="1684237"/>
            <a:ext cx="7639730" cy="4957195"/>
          </a:xfrm>
          <a:prstGeom prst="rect">
            <a:avLst/>
          </a:prstGeom>
          <a:noFill/>
          <a:ln>
            <a:noFill/>
          </a:ln>
        </p:spPr>
        <p:txBody>
          <a:bodyPr spcFirstLastPara="1" wrap="square" lIns="91425" tIns="45700" rIns="91425" bIns="45700" anchor="t" anchorCtr="0">
            <a:noAutofit/>
          </a:bodyPr>
          <a:lstStyle/>
          <a:p>
            <a:pPr marL="0" lvl="0" indent="0" algn="r" rtl="1">
              <a:spcBef>
                <a:spcPts val="0"/>
              </a:spcBef>
              <a:buSzPts val="2400"/>
              <a:buNone/>
            </a:pPr>
            <a:r>
              <a:rPr lang="ar-JO" sz="2400" dirty="0" smtClean="0"/>
              <a:t>تطوير </a:t>
            </a:r>
            <a:r>
              <a:rPr lang="ar-JO" sz="2400" dirty="0"/>
              <a:t>تدابير خاصة بالسياق</a:t>
            </a:r>
            <a:endParaRPr dirty="0"/>
          </a:p>
          <a:p>
            <a:pPr marL="228600" lvl="0" indent="-228600" algn="r" rtl="1">
              <a:buSzPts val="1900"/>
            </a:pPr>
            <a:r>
              <a:rPr lang="ar-JO" sz="1900" dirty="0" smtClean="0"/>
              <a:t>تصميم </a:t>
            </a:r>
            <a:r>
              <a:rPr lang="ar-JO" sz="1900" dirty="0"/>
              <a:t>وتنفيذ تدابير واسعة </a:t>
            </a:r>
            <a:r>
              <a:rPr lang="ar-JO" sz="1900" dirty="0" smtClean="0"/>
              <a:t>لصون </a:t>
            </a:r>
            <a:r>
              <a:rPr lang="ar-JO" sz="1900" dirty="0"/>
              <a:t>الطفل وحمايته من الاستغلال الجنسي والاعتداء والتحرش الجنسي</a:t>
            </a:r>
            <a:endParaRPr dirty="0"/>
          </a:p>
          <a:p>
            <a:pPr marL="228600" lvl="0" indent="-228600" algn="r" rtl="1">
              <a:buSzPts val="1900"/>
            </a:pPr>
            <a:r>
              <a:rPr lang="ar-JO" sz="1900" dirty="0" smtClean="0"/>
              <a:t>اشتراط وتحديد  مسؤوليات محددة  متعلقة بعمل الأطفال في </a:t>
            </a:r>
            <a:r>
              <a:rPr lang="ar-JO" sz="1900" dirty="0"/>
              <a:t>سياسات الحماية ، وفرض سياسات </a:t>
            </a:r>
            <a:r>
              <a:rPr lang="ar-JO" sz="1900" dirty="0" smtClean="0"/>
              <a:t>انعدام </a:t>
            </a:r>
            <a:r>
              <a:rPr lang="ar-JO" sz="1900" dirty="0"/>
              <a:t>التسامح </a:t>
            </a:r>
            <a:r>
              <a:rPr lang="ar-JO" sz="1900" dirty="0" smtClean="0"/>
              <a:t>والمرونة</a:t>
            </a:r>
            <a:endParaRPr dirty="0"/>
          </a:p>
          <a:p>
            <a:pPr marL="228600" lvl="0" indent="-228600" algn="r" rtl="1">
              <a:buSzPts val="1900"/>
            </a:pPr>
            <a:r>
              <a:rPr lang="ar-JO" sz="1900" dirty="0" smtClean="0"/>
              <a:t>ضع </a:t>
            </a:r>
            <a:r>
              <a:rPr lang="ar-JO" sz="1900" dirty="0"/>
              <a:t>في اعتبارك احتياجات الأطفال المهمشين</a:t>
            </a:r>
            <a:endParaRPr dirty="0"/>
          </a:p>
          <a:p>
            <a:pPr marL="228600" lvl="0" indent="-228600" algn="r" rtl="1">
              <a:buSzPts val="1900"/>
            </a:pPr>
            <a:r>
              <a:rPr lang="ar-JO" sz="1900" dirty="0" smtClean="0"/>
              <a:t>تطوير </a:t>
            </a:r>
            <a:r>
              <a:rPr lang="ar-JO" sz="1900" dirty="0"/>
              <a:t>آليات استجابة صديقة للأطفال وتركز على الناجين</a:t>
            </a:r>
            <a:endParaRPr dirty="0"/>
          </a:p>
          <a:p>
            <a:pPr marL="0" lvl="0" indent="0" algn="r" rtl="1">
              <a:buSzPts val="2400"/>
              <a:buNone/>
            </a:pPr>
            <a:r>
              <a:rPr lang="ar-JO" sz="2400" dirty="0" smtClean="0"/>
              <a:t>تنظيم </a:t>
            </a:r>
            <a:r>
              <a:rPr lang="ar-JO" sz="2400" dirty="0"/>
              <a:t>دورات تدريبية </a:t>
            </a:r>
            <a:r>
              <a:rPr lang="ar-JO" sz="2400" dirty="0" smtClean="0"/>
              <a:t>و زيادة الوعي</a:t>
            </a:r>
            <a:endParaRPr dirty="0"/>
          </a:p>
          <a:p>
            <a:pPr marL="228600" lvl="0" indent="-228600" algn="r" rtl="1">
              <a:buSzPts val="1900"/>
            </a:pPr>
            <a:r>
              <a:rPr lang="ar-JO" sz="1900" dirty="0" smtClean="0"/>
              <a:t>توجيه الموظفين والمعاونين </a:t>
            </a:r>
            <a:r>
              <a:rPr lang="ar-JO" sz="1900" dirty="0"/>
              <a:t>بشأن مسؤوليات </a:t>
            </a:r>
            <a:r>
              <a:rPr lang="ar-JO" sz="1900" dirty="0" smtClean="0"/>
              <a:t>الصون والحماية </a:t>
            </a:r>
            <a:r>
              <a:rPr lang="ar-JO" sz="1900" dirty="0"/>
              <a:t>من الاستغلال الجنسي والاعتداء والتحرش الجنسي</a:t>
            </a:r>
            <a:endParaRPr dirty="0"/>
          </a:p>
          <a:p>
            <a:pPr marL="228600" lvl="0" indent="-228600" algn="r" rtl="1">
              <a:buSzPts val="1900"/>
            </a:pPr>
            <a:r>
              <a:rPr lang="ar-JO" sz="1900" dirty="0" smtClean="0"/>
              <a:t>العمل </a:t>
            </a:r>
            <a:r>
              <a:rPr lang="ar-JO" sz="1900" dirty="0"/>
              <a:t>مع الأطفال والمراهقين والمجتمعات لتصميم ومشاركة المعلومات الشاملة المناسبة للجنس والعمر</a:t>
            </a:r>
            <a:endParaRPr dirty="0"/>
          </a:p>
          <a:p>
            <a:pPr marL="228600" lvl="0" indent="-228600" algn="r" rtl="1">
              <a:buSzPts val="1900"/>
            </a:pPr>
            <a:r>
              <a:rPr lang="ar-JO" sz="1900" dirty="0" smtClean="0"/>
              <a:t>دمج </a:t>
            </a:r>
            <a:r>
              <a:rPr lang="ar-JO" sz="1900" dirty="0"/>
              <a:t>الأنشطة </a:t>
            </a:r>
            <a:r>
              <a:rPr lang="ar-JO" sz="1900" dirty="0" smtClean="0"/>
              <a:t>الإثرائية </a:t>
            </a:r>
            <a:r>
              <a:rPr lang="ar-JO" sz="1900" dirty="0"/>
              <a:t>الملائمة للأطفال والمراهقين والتوعية التعليمية</a:t>
            </a:r>
            <a:endParaRPr dirty="0"/>
          </a:p>
        </p:txBody>
      </p:sp>
      <p:sp>
        <p:nvSpPr>
          <p:cNvPr id="407" name="Google Shape;407;p15"/>
          <p:cNvSpPr txBox="1">
            <a:spLocks noGrp="1"/>
          </p:cNvSpPr>
          <p:nvPr>
            <p:ph type="body" idx="3"/>
          </p:nvPr>
        </p:nvSpPr>
        <p:spPr>
          <a:xfrm>
            <a:off x="1" y="528638"/>
            <a:ext cx="3592286" cy="4799266"/>
          </a:xfrm>
          <a:prstGeom prst="rect">
            <a:avLst/>
          </a:prstGeom>
          <a:noFill/>
          <a:ln>
            <a:noFill/>
          </a:ln>
        </p:spPr>
        <p:txBody>
          <a:bodyPr spcFirstLastPara="1" wrap="square" lIns="91425" tIns="45700" rIns="91425" bIns="45700" anchor="t" anchorCtr="0">
            <a:normAutofit/>
          </a:bodyPr>
          <a:lstStyle/>
          <a:p>
            <a:pPr marL="0" lvl="0" indent="0" algn="r" rtl="1">
              <a:spcBef>
                <a:spcPts val="0"/>
              </a:spcBef>
              <a:buSzPts val="3400"/>
            </a:pPr>
            <a:r>
              <a:rPr lang="ar-JO" sz="3400" dirty="0"/>
              <a:t>منع عمل الأطفال المرتبط بالعمل الإنساني</a:t>
            </a:r>
            <a:endParaRPr lang="ar-JO" sz="3200" dirty="0"/>
          </a:p>
        </p:txBody>
      </p:sp>
    </p:spTree>
    <p:extLst>
      <p:ext uri="{BB962C8B-B14F-4D97-AF65-F5344CB8AC3E}">
        <p14:creationId xmlns:p14="http://schemas.microsoft.com/office/powerpoint/2010/main" val="338901921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412"/>
        <p:cNvGrpSpPr/>
        <p:nvPr/>
      </p:nvGrpSpPr>
      <p:grpSpPr>
        <a:xfrm>
          <a:off x="0" y="0"/>
          <a:ext cx="0" cy="0"/>
          <a:chOff x="0" y="0"/>
          <a:chExt cx="0" cy="0"/>
        </a:xfrm>
      </p:grpSpPr>
      <p:sp>
        <p:nvSpPr>
          <p:cNvPr id="413" name="Google Shape;413;p16"/>
          <p:cNvSpPr txBox="1">
            <a:spLocks noGrp="1"/>
          </p:cNvSpPr>
          <p:nvPr>
            <p:ph type="title"/>
          </p:nvPr>
        </p:nvSpPr>
        <p:spPr>
          <a:xfrm>
            <a:off x="656023" y="365125"/>
            <a:ext cx="10515600" cy="1325563"/>
          </a:xfrm>
          <a:prstGeom prst="rect">
            <a:avLst/>
          </a:prstGeom>
          <a:noFill/>
          <a:ln>
            <a:noFill/>
          </a:ln>
        </p:spPr>
        <p:txBody>
          <a:bodyPr spcFirstLastPara="1" wrap="square" lIns="91425" tIns="45700" rIns="91425" bIns="45700" anchor="ctr" anchorCtr="0">
            <a:normAutofit/>
          </a:bodyPr>
          <a:lstStyle/>
          <a:p>
            <a:pPr marL="0" lvl="0" indent="0" algn="ctr" rtl="1">
              <a:lnSpc>
                <a:spcPct val="90000"/>
              </a:lnSpc>
              <a:spcBef>
                <a:spcPts val="0"/>
              </a:spcBef>
              <a:spcAft>
                <a:spcPts val="0"/>
              </a:spcAft>
              <a:buClr>
                <a:schemeClr val="accent4"/>
              </a:buClr>
              <a:buSzPts val="3600"/>
              <a:buFont typeface="Helvetica Neue"/>
              <a:buNone/>
            </a:pPr>
            <a:r>
              <a:rPr lang="ar-JO" dirty="0" smtClean="0"/>
              <a:t>نشاط: عدم الإضرار</a:t>
            </a:r>
            <a:endParaRPr dirty="0"/>
          </a:p>
        </p:txBody>
      </p:sp>
      <p:sp>
        <p:nvSpPr>
          <p:cNvPr id="414" name="Google Shape;414;p16"/>
          <p:cNvSpPr txBox="1">
            <a:spLocks noGrp="1"/>
          </p:cNvSpPr>
          <p:nvPr>
            <p:ph type="body" idx="1"/>
          </p:nvPr>
        </p:nvSpPr>
        <p:spPr>
          <a:xfrm>
            <a:off x="503815" y="1724024"/>
            <a:ext cx="10820015" cy="428625"/>
          </a:xfrm>
          <a:prstGeom prst="rect">
            <a:avLst/>
          </a:prstGeom>
          <a:noFill/>
          <a:ln>
            <a:noFill/>
          </a:ln>
        </p:spPr>
        <p:txBody>
          <a:bodyPr spcFirstLastPara="1" wrap="square" lIns="91425" tIns="45700" rIns="91425" bIns="45700" anchor="t" anchorCtr="0">
            <a:noAutofit/>
          </a:bodyPr>
          <a:lstStyle/>
          <a:p>
            <a:pPr marL="0" lvl="0" indent="0" algn="r" rtl="1">
              <a:lnSpc>
                <a:spcPct val="90000"/>
              </a:lnSpc>
              <a:spcBef>
                <a:spcPts val="0"/>
              </a:spcBef>
              <a:spcAft>
                <a:spcPts val="0"/>
              </a:spcAft>
              <a:buClr>
                <a:schemeClr val="accent2"/>
              </a:buClr>
              <a:buSzPts val="2800"/>
              <a:buNone/>
            </a:pPr>
            <a:r>
              <a:rPr lang="ar-JO" dirty="0" smtClean="0"/>
              <a:t>في مجموعاتكم:</a:t>
            </a:r>
            <a:endParaRPr dirty="0"/>
          </a:p>
        </p:txBody>
      </p:sp>
      <p:sp>
        <p:nvSpPr>
          <p:cNvPr id="415" name="Google Shape;415;p16"/>
          <p:cNvSpPr txBox="1">
            <a:spLocks noGrp="1"/>
          </p:cNvSpPr>
          <p:nvPr>
            <p:ph type="body" idx="2"/>
          </p:nvPr>
        </p:nvSpPr>
        <p:spPr>
          <a:xfrm>
            <a:off x="656021" y="2614612"/>
            <a:ext cx="10820015" cy="3729037"/>
          </a:xfrm>
          <a:prstGeom prst="rect">
            <a:avLst/>
          </a:prstGeom>
          <a:noFill/>
          <a:ln>
            <a:noFill/>
          </a:ln>
        </p:spPr>
        <p:txBody>
          <a:bodyPr spcFirstLastPara="1" wrap="square" lIns="91425" tIns="45700" rIns="91425" bIns="45700" anchor="t" anchorCtr="0">
            <a:normAutofit/>
          </a:bodyPr>
          <a:lstStyle/>
          <a:p>
            <a:pPr marL="0" lvl="0" indent="0" algn="r">
              <a:spcBef>
                <a:spcPts val="0"/>
              </a:spcBef>
              <a:buSzPct val="100000"/>
              <a:buNone/>
            </a:pPr>
            <a:r>
              <a:rPr lang="ar-JO" sz="3000" dirty="0" smtClean="0"/>
              <a:t>باستخدام </a:t>
            </a:r>
            <a:r>
              <a:rPr lang="ar-JO" sz="3000" dirty="0"/>
              <a:t>دراسة حالة </a:t>
            </a:r>
            <a:r>
              <a:rPr lang="ar-JO" sz="3000" dirty="0" smtClean="0"/>
              <a:t>البرامج </a:t>
            </a:r>
            <a:r>
              <a:rPr lang="ar-JO" sz="3000" dirty="0"/>
              <a:t>القصيرة </a:t>
            </a:r>
            <a:r>
              <a:rPr lang="ar-JO" sz="3000" dirty="0" smtClean="0"/>
              <a:t>ومثال تقييم المخاطر التي أعطيت لك:</a:t>
            </a:r>
            <a:endParaRPr dirty="0"/>
          </a:p>
          <a:p>
            <a:pPr marL="685800" lvl="1" indent="-228600" algn="r" rtl="1">
              <a:buSzPct val="100000"/>
            </a:pPr>
            <a:r>
              <a:rPr lang="ar-JO" sz="2800" dirty="0" smtClean="0"/>
              <a:t>ناقش </a:t>
            </a:r>
            <a:r>
              <a:rPr lang="ar-JO" sz="2800" dirty="0"/>
              <a:t>وحدد أي عوامل خطر محتملة </a:t>
            </a:r>
            <a:r>
              <a:rPr lang="ar-JO" sz="2800" dirty="0" smtClean="0"/>
              <a:t>لعمل الأطفال متعلقة </a:t>
            </a:r>
            <a:r>
              <a:rPr lang="ar-JO" sz="2800" dirty="0"/>
              <a:t>بدراسة الحالة.</a:t>
            </a:r>
            <a:endParaRPr dirty="0"/>
          </a:p>
          <a:p>
            <a:pPr marL="685800" lvl="1" indent="-228600" algn="r" rtl="1">
              <a:buSzPct val="100000"/>
            </a:pPr>
            <a:r>
              <a:rPr lang="ar-JO" sz="2800" dirty="0" smtClean="0"/>
              <a:t>أكمل </a:t>
            </a:r>
            <a:r>
              <a:rPr lang="ar-JO" sz="2800" dirty="0"/>
              <a:t>ورقة تقييم المخاطر التي لديك باستخدام الأسئلة كاقتراحات لأخذها في الاعتبار.</a:t>
            </a:r>
            <a:endParaRPr dirty="0"/>
          </a:p>
          <a:p>
            <a:pPr marL="685800" lvl="1" indent="-228600" algn="r" rtl="1">
              <a:buSzPct val="100000"/>
            </a:pPr>
            <a:r>
              <a:rPr lang="ar-JO" sz="2800" dirty="0" smtClean="0"/>
              <a:t>ناقش </a:t>
            </a:r>
            <a:r>
              <a:rPr lang="ar-JO" sz="2800" dirty="0"/>
              <a:t>وحدد تدابير التخفيف المناسبة التي يمكن أن:</a:t>
            </a:r>
            <a:endParaRPr dirty="0"/>
          </a:p>
          <a:p>
            <a:pPr marL="1143000" lvl="2" indent="-228600" algn="r" rtl="1">
              <a:buSzPct val="100000"/>
            </a:pPr>
            <a:r>
              <a:rPr lang="ar-JO" sz="2800" dirty="0" smtClean="0"/>
              <a:t>أ</a:t>
            </a:r>
            <a:r>
              <a:rPr lang="ar-JO" sz="2800" dirty="0"/>
              <a:t>) منع حدوثها ، أو</a:t>
            </a:r>
            <a:endParaRPr dirty="0"/>
          </a:p>
          <a:p>
            <a:pPr marL="1143000" lvl="2" indent="-228600" algn="r" rtl="1">
              <a:buSzPct val="100000"/>
            </a:pPr>
            <a:r>
              <a:rPr lang="ar-JO" sz="2800" dirty="0" smtClean="0"/>
              <a:t>ب</a:t>
            </a:r>
            <a:r>
              <a:rPr lang="ar-JO" sz="2800" dirty="0"/>
              <a:t>) التخفيف منها بمجرد حدوثها</a:t>
            </a:r>
            <a:endParaRPr dirty="0"/>
          </a:p>
          <a:p>
            <a:pPr marL="685800" lvl="1" indent="-228600" algn="r" rtl="1">
              <a:buSzPct val="100000"/>
            </a:pPr>
            <a:r>
              <a:rPr lang="ar-JO" sz="2800" dirty="0" smtClean="0"/>
              <a:t>قم بتقديم </a:t>
            </a:r>
            <a:r>
              <a:rPr lang="ar-JO" sz="2800" dirty="0"/>
              <a:t>تقرير إلى المجموعة الأوسع.</a:t>
            </a:r>
            <a:endParaRPr dirty="0"/>
          </a:p>
          <a:p>
            <a:pPr marL="0" lvl="0" indent="0" algn="l" rtl="0">
              <a:lnSpc>
                <a:spcPct val="90000"/>
              </a:lnSpc>
              <a:spcBef>
                <a:spcPts val="1000"/>
              </a:spcBef>
              <a:spcAft>
                <a:spcPts val="0"/>
              </a:spcAft>
              <a:buSzPct val="100000"/>
              <a:buNone/>
            </a:pPr>
            <a:endParaRPr dirty="0"/>
          </a:p>
          <a:p>
            <a:pPr marL="228600" lvl="0" indent="-64135" algn="l" rtl="0">
              <a:lnSpc>
                <a:spcPct val="90000"/>
              </a:lnSpc>
              <a:spcBef>
                <a:spcPts val="1000"/>
              </a:spcBef>
              <a:spcAft>
                <a:spcPts val="0"/>
              </a:spcAft>
              <a:buClr>
                <a:schemeClr val="accent2"/>
              </a:buClr>
              <a:buSzPct val="100000"/>
              <a:buNone/>
            </a:pPr>
            <a:endParaRPr dirty="0"/>
          </a:p>
        </p:txBody>
      </p:sp>
      <p:pic>
        <p:nvPicPr>
          <p:cNvPr id="416" name="Google Shape;416;p16"/>
          <p:cNvPicPr preferRelativeResize="0"/>
          <p:nvPr/>
        </p:nvPicPr>
        <p:blipFill rotWithShape="1">
          <a:blip r:embed="rId3">
            <a:alphaModFix/>
          </a:blip>
          <a:srcRect/>
          <a:stretch/>
        </p:blipFill>
        <p:spPr>
          <a:xfrm>
            <a:off x="8952236" y="-230217"/>
            <a:ext cx="3386757" cy="3386757"/>
          </a:xfrm>
          <a:prstGeom prst="rect">
            <a:avLst/>
          </a:prstGeom>
          <a:noFill/>
          <a:ln>
            <a:noFill/>
          </a:ln>
        </p:spPr>
      </p:pic>
    </p:spTree>
    <p:extLst>
      <p:ext uri="{BB962C8B-B14F-4D97-AF65-F5344CB8AC3E}">
        <p14:creationId xmlns:p14="http://schemas.microsoft.com/office/powerpoint/2010/main" val="153731060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421"/>
        <p:cNvGrpSpPr/>
        <p:nvPr/>
      </p:nvGrpSpPr>
      <p:grpSpPr>
        <a:xfrm>
          <a:off x="0" y="0"/>
          <a:ext cx="0" cy="0"/>
          <a:chOff x="0" y="0"/>
          <a:chExt cx="0" cy="0"/>
        </a:xfrm>
      </p:grpSpPr>
      <p:sp>
        <p:nvSpPr>
          <p:cNvPr id="422" name="Google Shape;422;p17"/>
          <p:cNvSpPr txBox="1">
            <a:spLocks noGrp="1"/>
          </p:cNvSpPr>
          <p:nvPr>
            <p:ph type="body" idx="1"/>
          </p:nvPr>
        </p:nvSpPr>
        <p:spPr>
          <a:xfrm>
            <a:off x="4100513" y="251052"/>
            <a:ext cx="7300912" cy="1271587"/>
          </a:xfrm>
          <a:prstGeom prst="rect">
            <a:avLst/>
          </a:prstGeom>
          <a:noFill/>
          <a:ln>
            <a:noFill/>
          </a:ln>
        </p:spPr>
        <p:txBody>
          <a:bodyPr spcFirstLastPara="1" wrap="square" lIns="91425" tIns="45700" rIns="91425" bIns="45700" anchor="t" anchorCtr="0">
            <a:normAutofit/>
          </a:bodyPr>
          <a:lstStyle/>
          <a:p>
            <a:pPr marL="0" lvl="0" indent="0" algn="r" rtl="1">
              <a:lnSpc>
                <a:spcPct val="90000"/>
              </a:lnSpc>
              <a:spcBef>
                <a:spcPts val="0"/>
              </a:spcBef>
              <a:spcAft>
                <a:spcPts val="0"/>
              </a:spcAft>
              <a:buClr>
                <a:srgbClr val="026794"/>
              </a:buClr>
              <a:buSzPts val="3200"/>
              <a:buNone/>
            </a:pPr>
            <a:r>
              <a:rPr lang="ar-JO" dirty="0" smtClean="0"/>
              <a:t>مثال على حالة: غزة</a:t>
            </a:r>
            <a:endParaRPr dirty="0"/>
          </a:p>
        </p:txBody>
      </p:sp>
      <p:sp>
        <p:nvSpPr>
          <p:cNvPr id="423" name="Google Shape;423;p17"/>
          <p:cNvSpPr txBox="1">
            <a:spLocks noGrp="1"/>
          </p:cNvSpPr>
          <p:nvPr>
            <p:ph type="body" idx="2"/>
          </p:nvPr>
        </p:nvSpPr>
        <p:spPr>
          <a:xfrm>
            <a:off x="3761625" y="4072305"/>
            <a:ext cx="7639800" cy="2887800"/>
          </a:xfrm>
          <a:prstGeom prst="rect">
            <a:avLst/>
          </a:prstGeom>
          <a:noFill/>
          <a:ln>
            <a:noFill/>
          </a:ln>
        </p:spPr>
        <p:txBody>
          <a:bodyPr spcFirstLastPara="1" wrap="square" lIns="91425" tIns="45700" rIns="91425" bIns="45700" anchor="t" anchorCtr="0">
            <a:noAutofit/>
          </a:bodyPr>
          <a:lstStyle/>
          <a:p>
            <a:pPr lvl="0" indent="-419100" algn="r" rtl="1">
              <a:spcBef>
                <a:spcPts val="0"/>
              </a:spcBef>
              <a:buSzPts val="3000"/>
              <a:buChar char="-"/>
            </a:pPr>
            <a:r>
              <a:rPr lang="ar-JO" sz="3000" dirty="0" smtClean="0"/>
              <a:t>تحديد </a:t>
            </a:r>
            <a:r>
              <a:rPr lang="ar-JO" sz="3000" dirty="0"/>
              <a:t>وإحالة الأطفال المعرضين لخطر </a:t>
            </a:r>
            <a:r>
              <a:rPr lang="ar-JO" sz="3000" dirty="0" smtClean="0"/>
              <a:t>عمل </a:t>
            </a:r>
            <a:r>
              <a:rPr lang="ar-JO" sz="3000" dirty="0"/>
              <a:t>الأطفال</a:t>
            </a:r>
            <a:endParaRPr sz="3000" dirty="0"/>
          </a:p>
          <a:p>
            <a:pPr lvl="0" indent="-419100" algn="r" rtl="1">
              <a:spcBef>
                <a:spcPts val="0"/>
              </a:spcBef>
              <a:buSzPts val="3000"/>
              <a:buChar char="-"/>
            </a:pPr>
            <a:r>
              <a:rPr lang="ar-JO" sz="3000" dirty="0" smtClean="0"/>
              <a:t>خدمات </a:t>
            </a:r>
            <a:r>
              <a:rPr lang="ar-JO" sz="3000" dirty="0"/>
              <a:t>إدارة الحالة</a:t>
            </a:r>
            <a:endParaRPr sz="3000" dirty="0"/>
          </a:p>
          <a:p>
            <a:pPr lvl="0" indent="-419100" algn="r" rtl="1">
              <a:spcBef>
                <a:spcPts val="0"/>
              </a:spcBef>
              <a:buSzPts val="3000"/>
              <a:buChar char="-"/>
            </a:pPr>
            <a:r>
              <a:rPr lang="ar-JO" sz="3000" dirty="0" smtClean="0"/>
              <a:t>تدخلات مخصصة </a:t>
            </a:r>
            <a:endParaRPr sz="3000" dirty="0"/>
          </a:p>
          <a:p>
            <a:pPr lvl="0" indent="-419100" algn="r" rtl="1">
              <a:spcBef>
                <a:spcPts val="0"/>
              </a:spcBef>
              <a:buSzPts val="3000"/>
              <a:buChar char="-"/>
            </a:pPr>
            <a:r>
              <a:rPr lang="ar-JO" sz="3000" dirty="0" smtClean="0"/>
              <a:t>الرصد والتقييم </a:t>
            </a:r>
            <a:endParaRPr sz="3000" dirty="0"/>
          </a:p>
        </p:txBody>
      </p:sp>
      <p:sp>
        <p:nvSpPr>
          <p:cNvPr id="424" name="Google Shape;424;p17"/>
          <p:cNvSpPr txBox="1">
            <a:spLocks noGrp="1"/>
          </p:cNvSpPr>
          <p:nvPr>
            <p:ph type="body" idx="3"/>
          </p:nvPr>
        </p:nvSpPr>
        <p:spPr>
          <a:xfrm>
            <a:off x="1" y="528638"/>
            <a:ext cx="3592286" cy="4799266"/>
          </a:xfrm>
          <a:prstGeom prst="rect">
            <a:avLst/>
          </a:prstGeom>
          <a:noFill/>
          <a:ln>
            <a:noFill/>
          </a:ln>
        </p:spPr>
        <p:txBody>
          <a:bodyPr spcFirstLastPara="1" wrap="square" lIns="91425" tIns="45700" rIns="91425" bIns="45700" anchor="t" anchorCtr="0">
            <a:normAutofit/>
          </a:bodyPr>
          <a:lstStyle/>
          <a:p>
            <a:pPr marL="0" lvl="0" indent="0" algn="r" rtl="1">
              <a:spcBef>
                <a:spcPts val="0"/>
              </a:spcBef>
              <a:buSzPts val="3400"/>
            </a:pPr>
            <a:r>
              <a:rPr lang="ar-JO" sz="3400" dirty="0"/>
              <a:t>منع عمل الأطفال المرتبط بالعمل الإنساني</a:t>
            </a:r>
            <a:endParaRPr lang="ar-JO" sz="3200" dirty="0"/>
          </a:p>
        </p:txBody>
      </p:sp>
      <p:pic>
        <p:nvPicPr>
          <p:cNvPr id="425" name="Google Shape;425;p17"/>
          <p:cNvPicPr preferRelativeResize="0"/>
          <p:nvPr/>
        </p:nvPicPr>
        <p:blipFill>
          <a:blip r:embed="rId3">
            <a:alphaModFix/>
          </a:blip>
          <a:stretch>
            <a:fillRect/>
          </a:stretch>
        </p:blipFill>
        <p:spPr>
          <a:xfrm>
            <a:off x="6510949" y="871900"/>
            <a:ext cx="5681059" cy="2887800"/>
          </a:xfrm>
          <a:prstGeom prst="rect">
            <a:avLst/>
          </a:prstGeom>
          <a:noFill/>
          <a:ln>
            <a:noFill/>
          </a:ln>
        </p:spPr>
      </p:pic>
    </p:spTree>
    <p:extLst>
      <p:ext uri="{BB962C8B-B14F-4D97-AF65-F5344CB8AC3E}">
        <p14:creationId xmlns:p14="http://schemas.microsoft.com/office/powerpoint/2010/main" val="298853284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430"/>
        <p:cNvGrpSpPr/>
        <p:nvPr/>
      </p:nvGrpSpPr>
      <p:grpSpPr>
        <a:xfrm>
          <a:off x="0" y="0"/>
          <a:ext cx="0" cy="0"/>
          <a:chOff x="0" y="0"/>
          <a:chExt cx="0" cy="0"/>
        </a:xfrm>
      </p:grpSpPr>
      <p:sp>
        <p:nvSpPr>
          <p:cNvPr id="431" name="Google Shape;431;p18"/>
          <p:cNvSpPr txBox="1">
            <a:spLocks noGrp="1"/>
          </p:cNvSpPr>
          <p:nvPr>
            <p:ph type="body" idx="1"/>
          </p:nvPr>
        </p:nvSpPr>
        <p:spPr>
          <a:xfrm>
            <a:off x="4100513" y="251052"/>
            <a:ext cx="7300912" cy="1271587"/>
          </a:xfrm>
          <a:prstGeom prst="rect">
            <a:avLst/>
          </a:prstGeom>
          <a:noFill/>
          <a:ln>
            <a:noFill/>
          </a:ln>
        </p:spPr>
        <p:txBody>
          <a:bodyPr spcFirstLastPara="1" wrap="square" lIns="91425" tIns="45700" rIns="91425" bIns="45700" anchor="t" anchorCtr="0">
            <a:normAutofit/>
          </a:bodyPr>
          <a:lstStyle/>
          <a:p>
            <a:pPr marL="0" lvl="0" indent="0" algn="r" rtl="1">
              <a:lnSpc>
                <a:spcPct val="90000"/>
              </a:lnSpc>
              <a:spcBef>
                <a:spcPts val="0"/>
              </a:spcBef>
              <a:spcAft>
                <a:spcPts val="0"/>
              </a:spcAft>
              <a:buClr>
                <a:srgbClr val="026794"/>
              </a:buClr>
              <a:buSzPts val="3200"/>
              <a:buNone/>
            </a:pPr>
            <a:r>
              <a:rPr lang="ar-JO" dirty="0" smtClean="0"/>
              <a:t>مثال على حالة: مخيم الزعتري في الأردن</a:t>
            </a:r>
            <a:endParaRPr dirty="0"/>
          </a:p>
        </p:txBody>
      </p:sp>
      <p:sp>
        <p:nvSpPr>
          <p:cNvPr id="432" name="Google Shape;432;p18"/>
          <p:cNvSpPr txBox="1">
            <a:spLocks noGrp="1"/>
          </p:cNvSpPr>
          <p:nvPr>
            <p:ph type="body" idx="2"/>
          </p:nvPr>
        </p:nvSpPr>
        <p:spPr>
          <a:xfrm>
            <a:off x="3931075" y="1684231"/>
            <a:ext cx="7639800" cy="2260200"/>
          </a:xfrm>
          <a:prstGeom prst="rect">
            <a:avLst/>
          </a:prstGeom>
          <a:noFill/>
          <a:ln>
            <a:noFill/>
          </a:ln>
        </p:spPr>
        <p:txBody>
          <a:bodyPr spcFirstLastPara="1" wrap="square" lIns="91425" tIns="45700" rIns="91425" bIns="45700" anchor="t" anchorCtr="0">
            <a:noAutofit/>
          </a:bodyPr>
          <a:lstStyle/>
          <a:p>
            <a:pPr marL="0" lvl="0" indent="0" algn="r" rtl="1">
              <a:spcBef>
                <a:spcPts val="0"/>
              </a:spcBef>
              <a:buSzPts val="1900"/>
              <a:buNone/>
            </a:pPr>
            <a:r>
              <a:rPr lang="ar-JO" sz="3300" dirty="0" smtClean="0"/>
              <a:t>1</a:t>
            </a:r>
            <a:r>
              <a:rPr lang="ar-JO" sz="3300" dirty="0"/>
              <a:t>. أكشاك </a:t>
            </a:r>
            <a:r>
              <a:rPr lang="ar-JO" sz="3300" dirty="0" smtClean="0"/>
              <a:t>الأطفال </a:t>
            </a:r>
            <a:endParaRPr sz="3300" dirty="0"/>
          </a:p>
          <a:p>
            <a:pPr marL="0" lvl="0" indent="0" algn="r" rtl="1">
              <a:spcBef>
                <a:spcPts val="0"/>
              </a:spcBef>
              <a:buSzPts val="1900"/>
              <a:buNone/>
            </a:pPr>
            <a:r>
              <a:rPr lang="ar-JO" sz="3300" dirty="0" smtClean="0"/>
              <a:t>2</a:t>
            </a:r>
            <a:r>
              <a:rPr lang="ar-JO" sz="3300" dirty="0"/>
              <a:t>. مخطط الجامعين البديلين </a:t>
            </a:r>
            <a:endParaRPr lang="ar-JO" sz="3300" dirty="0" smtClean="0"/>
          </a:p>
          <a:p>
            <a:pPr marL="0" lvl="0" indent="0" algn="r" rtl="1">
              <a:spcBef>
                <a:spcPts val="0"/>
              </a:spcBef>
              <a:buSzPts val="1900"/>
              <a:buNone/>
            </a:pPr>
            <a:r>
              <a:rPr lang="ar-JO" sz="3300" dirty="0" smtClean="0"/>
              <a:t>3</a:t>
            </a:r>
            <a:r>
              <a:rPr lang="ar-JO" sz="3300" dirty="0"/>
              <a:t>. خطوات التخفيف المجتمعية</a:t>
            </a:r>
            <a:endParaRPr sz="3300" dirty="0"/>
          </a:p>
          <a:p>
            <a:pPr marL="0" lvl="0" indent="0" algn="r" rtl="1">
              <a:spcBef>
                <a:spcPts val="0"/>
              </a:spcBef>
              <a:buSzPts val="1900"/>
              <a:buNone/>
            </a:pPr>
            <a:r>
              <a:rPr lang="ar-JO" sz="3300" dirty="0" smtClean="0"/>
              <a:t>4</a:t>
            </a:r>
            <a:r>
              <a:rPr lang="ar-JO" sz="3300" dirty="0"/>
              <a:t>. </a:t>
            </a:r>
            <a:r>
              <a:rPr lang="ar-JO" sz="3300" dirty="0" smtClean="0"/>
              <a:t>الرصد </a:t>
            </a:r>
            <a:r>
              <a:rPr lang="ar-JO" sz="3300" dirty="0"/>
              <a:t>والمتابعة</a:t>
            </a:r>
            <a:endParaRPr sz="3300" dirty="0"/>
          </a:p>
        </p:txBody>
      </p:sp>
      <p:sp>
        <p:nvSpPr>
          <p:cNvPr id="433" name="Google Shape;433;p18"/>
          <p:cNvSpPr txBox="1">
            <a:spLocks noGrp="1"/>
          </p:cNvSpPr>
          <p:nvPr>
            <p:ph type="body" idx="3"/>
          </p:nvPr>
        </p:nvSpPr>
        <p:spPr>
          <a:xfrm>
            <a:off x="1" y="528638"/>
            <a:ext cx="3592286" cy="4799266"/>
          </a:xfrm>
          <a:prstGeom prst="rect">
            <a:avLst/>
          </a:prstGeom>
          <a:noFill/>
          <a:ln>
            <a:noFill/>
          </a:ln>
        </p:spPr>
        <p:txBody>
          <a:bodyPr spcFirstLastPara="1" wrap="square" lIns="91425" tIns="45700" rIns="91425" bIns="45700" anchor="t" anchorCtr="0">
            <a:normAutofit/>
          </a:bodyPr>
          <a:lstStyle/>
          <a:p>
            <a:pPr marL="0" lvl="0" indent="0" algn="r" rtl="1">
              <a:spcBef>
                <a:spcPts val="0"/>
              </a:spcBef>
              <a:buSzPts val="3400"/>
            </a:pPr>
            <a:r>
              <a:rPr lang="ar-JO" sz="3400" dirty="0"/>
              <a:t>منع عمل الأطفال المرتبط بالعمل الإنساني</a:t>
            </a:r>
            <a:endParaRPr lang="ar-JO" sz="3200" dirty="0"/>
          </a:p>
        </p:txBody>
      </p:sp>
      <p:pic>
        <p:nvPicPr>
          <p:cNvPr id="434" name="Google Shape;434;p18"/>
          <p:cNvPicPr preferRelativeResize="0"/>
          <p:nvPr/>
        </p:nvPicPr>
        <p:blipFill>
          <a:blip r:embed="rId3">
            <a:alphaModFix/>
          </a:blip>
          <a:stretch>
            <a:fillRect/>
          </a:stretch>
        </p:blipFill>
        <p:spPr>
          <a:xfrm>
            <a:off x="3912800" y="3944431"/>
            <a:ext cx="7676375" cy="2608768"/>
          </a:xfrm>
          <a:prstGeom prst="rect">
            <a:avLst/>
          </a:prstGeom>
          <a:noFill/>
          <a:ln>
            <a:noFill/>
          </a:ln>
        </p:spPr>
      </p:pic>
    </p:spTree>
    <p:extLst>
      <p:ext uri="{BB962C8B-B14F-4D97-AF65-F5344CB8AC3E}">
        <p14:creationId xmlns:p14="http://schemas.microsoft.com/office/powerpoint/2010/main" val="28818825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439"/>
        <p:cNvGrpSpPr/>
        <p:nvPr/>
      </p:nvGrpSpPr>
      <p:grpSpPr>
        <a:xfrm>
          <a:off x="0" y="0"/>
          <a:ext cx="0" cy="0"/>
          <a:chOff x="0" y="0"/>
          <a:chExt cx="0" cy="0"/>
        </a:xfrm>
      </p:grpSpPr>
      <p:sp>
        <p:nvSpPr>
          <p:cNvPr id="440" name="Google Shape;440;p19"/>
          <p:cNvSpPr txBox="1">
            <a:spLocks noGrp="1"/>
          </p:cNvSpPr>
          <p:nvPr>
            <p:ph type="body" idx="1"/>
          </p:nvPr>
        </p:nvSpPr>
        <p:spPr>
          <a:xfrm>
            <a:off x="4100513" y="528638"/>
            <a:ext cx="7300912" cy="1271587"/>
          </a:xfrm>
          <a:prstGeom prst="rect">
            <a:avLst/>
          </a:prstGeom>
          <a:noFill/>
          <a:ln>
            <a:noFill/>
          </a:ln>
        </p:spPr>
        <p:txBody>
          <a:bodyPr spcFirstLastPara="1" wrap="square" lIns="91425" tIns="45700" rIns="91425" bIns="45700" anchor="t" anchorCtr="0">
            <a:normAutofit/>
          </a:bodyPr>
          <a:lstStyle/>
          <a:p>
            <a:pPr marL="0" lvl="0" indent="0" algn="ctr">
              <a:spcBef>
                <a:spcPts val="0"/>
              </a:spcBef>
              <a:buSzPts val="4000"/>
            </a:pPr>
            <a:r>
              <a:rPr lang="ar-JO" sz="4000" dirty="0" smtClean="0"/>
              <a:t>الرسائل </a:t>
            </a:r>
            <a:r>
              <a:rPr lang="ar-JO" sz="4000" dirty="0"/>
              <a:t>الرئيسية</a:t>
            </a:r>
            <a:endParaRPr dirty="0"/>
          </a:p>
        </p:txBody>
      </p:sp>
      <p:sp>
        <p:nvSpPr>
          <p:cNvPr id="441" name="Google Shape;441;p19"/>
          <p:cNvSpPr txBox="1">
            <a:spLocks noGrp="1"/>
          </p:cNvSpPr>
          <p:nvPr>
            <p:ph type="body" idx="2"/>
          </p:nvPr>
        </p:nvSpPr>
        <p:spPr>
          <a:xfrm>
            <a:off x="4100513" y="1289792"/>
            <a:ext cx="7300912" cy="2128838"/>
          </a:xfrm>
          <a:prstGeom prst="rect">
            <a:avLst/>
          </a:prstGeom>
          <a:noFill/>
          <a:ln>
            <a:noFill/>
          </a:ln>
        </p:spPr>
        <p:txBody>
          <a:bodyPr spcFirstLastPara="1" wrap="square" lIns="91425" tIns="45700" rIns="91425" bIns="45700" anchor="t" anchorCtr="0">
            <a:noAutofit/>
          </a:bodyPr>
          <a:lstStyle/>
          <a:p>
            <a:pPr marL="228600" lvl="0" indent="-228600" algn="r" rtl="1">
              <a:spcBef>
                <a:spcPts val="0"/>
              </a:spcBef>
            </a:pPr>
            <a:r>
              <a:rPr lang="ar-JO" sz="2400" dirty="0" smtClean="0"/>
              <a:t>عندما </a:t>
            </a:r>
            <a:r>
              <a:rPr lang="ar-JO" sz="2400" dirty="0"/>
              <a:t>تفوق عوامل الخطر عوامل الحماية ، ينتقل الأطفال بسرعة إلى </a:t>
            </a:r>
            <a:r>
              <a:rPr lang="ar-JO" sz="2400" dirty="0" smtClean="0"/>
              <a:t>عمل </a:t>
            </a:r>
            <a:r>
              <a:rPr lang="ar-JO" sz="2400" dirty="0"/>
              <a:t>الأطفال.</a:t>
            </a:r>
            <a:endParaRPr sz="2400" dirty="0"/>
          </a:p>
          <a:p>
            <a:pPr marL="228600" lvl="0" indent="-228600" algn="r" rtl="1"/>
            <a:r>
              <a:rPr lang="ar-JO" sz="2400" dirty="0" smtClean="0"/>
              <a:t>تقع </a:t>
            </a:r>
            <a:r>
              <a:rPr lang="ar-JO" sz="2400" dirty="0"/>
              <a:t>على عاتق جميع الجهات الإنسانية الفاعلة مسؤولية منع </a:t>
            </a:r>
            <a:r>
              <a:rPr lang="ar-JO" sz="2400" dirty="0" smtClean="0"/>
              <a:t>عمال الأطفال </a:t>
            </a:r>
            <a:r>
              <a:rPr lang="ar-JO" sz="2400" dirty="0"/>
              <a:t>المرتبطة بالعمل الإنساني.</a:t>
            </a:r>
            <a:endParaRPr sz="2400" dirty="0"/>
          </a:p>
          <a:p>
            <a:pPr marL="228600" lvl="0" indent="-228600" algn="r" rtl="1"/>
            <a:r>
              <a:rPr lang="ar-JO" sz="2400" dirty="0" smtClean="0"/>
              <a:t>يجب </a:t>
            </a:r>
            <a:r>
              <a:rPr lang="ar-JO" sz="2400" dirty="0"/>
              <a:t>أن يعمل الإطار </a:t>
            </a:r>
            <a:r>
              <a:rPr lang="ar-JO" sz="2400" dirty="0" smtClean="0"/>
              <a:t>البرنامجي </a:t>
            </a:r>
            <a:r>
              <a:rPr lang="ar-JO" sz="2400" dirty="0"/>
              <a:t>الشامل والمتكامل والمتكامل على </a:t>
            </a:r>
            <a:r>
              <a:rPr lang="ar-JO" sz="2400" dirty="0" smtClean="0"/>
              <a:t>تعزيز </a:t>
            </a:r>
            <a:r>
              <a:rPr lang="ar-JO" sz="2400" dirty="0"/>
              <a:t>الأنظمة وحماية الأطفال من </a:t>
            </a:r>
            <a:r>
              <a:rPr lang="ar-JO" sz="2400" dirty="0" smtClean="0"/>
              <a:t>عم </a:t>
            </a:r>
            <a:r>
              <a:rPr lang="ar-JO" sz="2400" dirty="0"/>
              <a:t>الأطفال.</a:t>
            </a:r>
            <a:endParaRPr sz="2400" dirty="0"/>
          </a:p>
          <a:p>
            <a:pPr marL="228600" lvl="0" indent="-228600" algn="r" rtl="1"/>
            <a:r>
              <a:rPr lang="ar-JO" sz="2400" dirty="0" smtClean="0"/>
              <a:t>عندما </a:t>
            </a:r>
            <a:r>
              <a:rPr lang="ar-JO" sz="2400" dirty="0"/>
              <a:t>يكون الوقت والموارد محدودة ، يجب اتخاذ تدابير وقائية عملية لمنع أسوأ أشكال عمل الأطفال.</a:t>
            </a:r>
            <a:endParaRPr sz="2400" dirty="0"/>
          </a:p>
        </p:txBody>
      </p:sp>
    </p:spTree>
    <p:extLst>
      <p:ext uri="{BB962C8B-B14F-4D97-AF65-F5344CB8AC3E}">
        <p14:creationId xmlns:p14="http://schemas.microsoft.com/office/powerpoint/2010/main" val="148024151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239"/>
        <p:cNvGrpSpPr/>
        <p:nvPr/>
      </p:nvGrpSpPr>
      <p:grpSpPr>
        <a:xfrm>
          <a:off x="0" y="0"/>
          <a:ext cx="0" cy="0"/>
          <a:chOff x="0" y="0"/>
          <a:chExt cx="0" cy="0"/>
        </a:xfrm>
      </p:grpSpPr>
      <p:sp>
        <p:nvSpPr>
          <p:cNvPr id="240" name="Google Shape;240;p2"/>
          <p:cNvSpPr txBox="1">
            <a:spLocks noGrp="1"/>
          </p:cNvSpPr>
          <p:nvPr>
            <p:ph type="body" idx="1"/>
          </p:nvPr>
        </p:nvSpPr>
        <p:spPr>
          <a:xfrm>
            <a:off x="-76200" y="498390"/>
            <a:ext cx="12191999" cy="1637832"/>
          </a:xfrm>
          <a:prstGeom prst="rect">
            <a:avLst/>
          </a:prstGeom>
          <a:noFill/>
          <a:ln>
            <a:noFill/>
          </a:ln>
        </p:spPr>
        <p:txBody>
          <a:bodyPr spcFirstLastPara="1" wrap="square" lIns="91425" tIns="45700" rIns="91425" bIns="45700" anchor="t" anchorCtr="0">
            <a:normAutofit/>
          </a:bodyPr>
          <a:lstStyle/>
          <a:p>
            <a:pPr marL="0" lvl="0" indent="0" rtl="1">
              <a:spcBef>
                <a:spcPts val="0"/>
              </a:spcBef>
              <a:buSzPts val="4000"/>
            </a:pPr>
            <a:r>
              <a:rPr lang="ar-JO" sz="4000" dirty="0"/>
              <a:t>الجلسة </a:t>
            </a:r>
            <a:r>
              <a:rPr lang="ar-JO" sz="4000" dirty="0" smtClean="0"/>
              <a:t>5 : </a:t>
            </a:r>
            <a:r>
              <a:rPr lang="ar-JO" sz="4000" dirty="0"/>
              <a:t>المهارات الأساسية للجهات الإنسانية لمنع عمل الأطفال والاستجابة له (1)</a:t>
            </a:r>
            <a:endParaRPr dirty="0"/>
          </a:p>
        </p:txBody>
      </p:sp>
      <p:sp>
        <p:nvSpPr>
          <p:cNvPr id="241" name="Google Shape;241;p2"/>
          <p:cNvSpPr txBox="1">
            <a:spLocks noGrp="1"/>
          </p:cNvSpPr>
          <p:nvPr>
            <p:ph type="body" idx="2"/>
          </p:nvPr>
        </p:nvSpPr>
        <p:spPr>
          <a:xfrm>
            <a:off x="1285103" y="3051922"/>
            <a:ext cx="9786552" cy="1637832"/>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500"/>
              </a:spcBef>
              <a:spcAft>
                <a:spcPts val="0"/>
              </a:spcAft>
              <a:buNone/>
            </a:pPr>
            <a:endParaRPr dirty="0"/>
          </a:p>
        </p:txBody>
      </p:sp>
    </p:spTree>
    <p:extLst>
      <p:ext uri="{BB962C8B-B14F-4D97-AF65-F5344CB8AC3E}">
        <p14:creationId xmlns:p14="http://schemas.microsoft.com/office/powerpoint/2010/main" val="306928367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246"/>
        <p:cNvGrpSpPr/>
        <p:nvPr/>
      </p:nvGrpSpPr>
      <p:grpSpPr>
        <a:xfrm>
          <a:off x="0" y="0"/>
          <a:ext cx="0" cy="0"/>
          <a:chOff x="0" y="0"/>
          <a:chExt cx="0" cy="0"/>
        </a:xfrm>
      </p:grpSpPr>
      <p:sp>
        <p:nvSpPr>
          <p:cNvPr id="247" name="Google Shape;247;p3"/>
          <p:cNvSpPr txBox="1">
            <a:spLocks noGrp="1"/>
          </p:cNvSpPr>
          <p:nvPr>
            <p:ph type="body" idx="2"/>
          </p:nvPr>
        </p:nvSpPr>
        <p:spPr>
          <a:xfrm>
            <a:off x="304800" y="3051922"/>
            <a:ext cx="11364685" cy="2701764"/>
          </a:xfrm>
          <a:prstGeom prst="rect">
            <a:avLst/>
          </a:prstGeom>
          <a:noFill/>
          <a:ln>
            <a:noFill/>
          </a:ln>
        </p:spPr>
        <p:txBody>
          <a:bodyPr spcFirstLastPara="1" wrap="square" lIns="91425" tIns="45700" rIns="91425" bIns="45700" anchor="t" anchorCtr="0">
            <a:noAutofit/>
          </a:bodyPr>
          <a:lstStyle/>
          <a:p>
            <a:pPr marL="0" lvl="0" indent="-177800" algn="r" rtl="1">
              <a:lnSpc>
                <a:spcPct val="100000"/>
              </a:lnSpc>
              <a:spcBef>
                <a:spcPts val="0"/>
              </a:spcBef>
              <a:buFont typeface="Helvetica Neue"/>
              <a:buChar char="•"/>
            </a:pPr>
            <a:r>
              <a:rPr lang="ar-JO" dirty="0" smtClean="0"/>
              <a:t>تحدد </a:t>
            </a:r>
            <a:r>
              <a:rPr lang="ar-JO" dirty="0"/>
              <a:t>خطرين وعاملين وقائيين عبر كل من المستويات الاجتماعية والاقتصادية التي تؤثر على تعرض الأطفال </a:t>
            </a:r>
            <a:r>
              <a:rPr lang="ar-JO" dirty="0" smtClean="0"/>
              <a:t>لخطر عمل </a:t>
            </a:r>
            <a:r>
              <a:rPr lang="ar-JO" dirty="0"/>
              <a:t>الأطفال.</a:t>
            </a:r>
            <a:r>
              <a:rPr lang="en-GB" dirty="0" smtClean="0"/>
              <a:t> </a:t>
            </a:r>
            <a:endParaRPr dirty="0"/>
          </a:p>
          <a:p>
            <a:pPr marL="0" lvl="0" indent="-177800" algn="r" rtl="1">
              <a:lnSpc>
                <a:spcPct val="100000"/>
              </a:lnSpc>
              <a:spcBef>
                <a:spcPts val="0"/>
              </a:spcBef>
              <a:buFont typeface="Helvetica Neue"/>
              <a:buChar char="•"/>
            </a:pPr>
            <a:r>
              <a:rPr lang="ar-JO" dirty="0"/>
              <a:t> </a:t>
            </a:r>
            <a:r>
              <a:rPr lang="ar-JO" dirty="0" smtClean="0"/>
              <a:t>وصف الإطار البرنامجي </a:t>
            </a:r>
            <a:r>
              <a:rPr lang="ar-JO" dirty="0"/>
              <a:t>لعمل الأطفال </a:t>
            </a:r>
            <a:r>
              <a:rPr lang="ar-JO" dirty="0" smtClean="0"/>
              <a:t>في </a:t>
            </a:r>
            <a:r>
              <a:rPr lang="ar-JO" dirty="0"/>
              <a:t>السياقات </a:t>
            </a:r>
            <a:r>
              <a:rPr lang="ar-JO" dirty="0" smtClean="0"/>
              <a:t>الإنسانية بشكل موجز.</a:t>
            </a:r>
            <a:endParaRPr dirty="0"/>
          </a:p>
          <a:p>
            <a:pPr marL="0" lvl="0" indent="-177800" algn="r" rtl="1">
              <a:lnSpc>
                <a:spcPct val="100000"/>
              </a:lnSpc>
              <a:spcBef>
                <a:spcPts val="0"/>
              </a:spcBef>
              <a:spcAft>
                <a:spcPts val="600"/>
              </a:spcAft>
              <a:buFont typeface="Helvetica Neue"/>
              <a:buChar char="•"/>
            </a:pPr>
            <a:r>
              <a:rPr lang="ar-JO" dirty="0" smtClean="0"/>
              <a:t>القدرة على تقييم </a:t>
            </a:r>
            <a:r>
              <a:rPr lang="ar-JO" dirty="0"/>
              <a:t>كيف يمكن أن تعرض البرمجة الخاصة الأطفال لخطر أكبر </a:t>
            </a:r>
            <a:r>
              <a:rPr lang="ar-JO" dirty="0" smtClean="0"/>
              <a:t>لعمل </a:t>
            </a:r>
            <a:r>
              <a:rPr lang="ar-JO" dirty="0"/>
              <a:t>الأطفال </a:t>
            </a:r>
            <a:r>
              <a:rPr lang="ar-JO" dirty="0" smtClean="0"/>
              <a:t>وتحديد </a:t>
            </a:r>
            <a:r>
              <a:rPr lang="ar-JO" dirty="0"/>
              <a:t>الإجراءات لتخفيف أو منع ذلك.</a:t>
            </a:r>
            <a:endParaRPr dirty="0"/>
          </a:p>
        </p:txBody>
      </p:sp>
      <p:sp>
        <p:nvSpPr>
          <p:cNvPr id="248" name="Google Shape;248;p3"/>
          <p:cNvSpPr txBox="1"/>
          <p:nvPr/>
        </p:nvSpPr>
        <p:spPr>
          <a:xfrm>
            <a:off x="1828005" y="476375"/>
            <a:ext cx="8535987" cy="627939"/>
          </a:xfrm>
          <a:prstGeom prst="rect">
            <a:avLst/>
          </a:prstGeom>
          <a:noFill/>
          <a:ln>
            <a:noFill/>
          </a:ln>
        </p:spPr>
        <p:txBody>
          <a:bodyPr spcFirstLastPara="1" wrap="square" lIns="91425" tIns="45700" rIns="91425" bIns="45700" anchor="t" anchorCtr="0">
            <a:normAutofit/>
          </a:bodyPr>
          <a:lstStyle/>
          <a:p>
            <a:pPr marL="0" marR="0" lvl="0" indent="0" algn="ctr" rtl="0">
              <a:lnSpc>
                <a:spcPct val="90000"/>
              </a:lnSpc>
              <a:spcBef>
                <a:spcPts val="0"/>
              </a:spcBef>
              <a:spcAft>
                <a:spcPts val="0"/>
              </a:spcAft>
              <a:buClr>
                <a:schemeClr val="lt1"/>
              </a:buClr>
              <a:buSzPts val="2800"/>
              <a:buFont typeface="Arial"/>
              <a:buNone/>
            </a:pPr>
            <a:endParaRPr sz="2800" b="1" i="0" u="none" strike="noStrike" cap="none">
              <a:solidFill>
                <a:schemeClr val="lt1"/>
              </a:solidFill>
              <a:latin typeface="Helvetica Neue"/>
              <a:ea typeface="Helvetica Neue"/>
              <a:cs typeface="Helvetica Neue"/>
              <a:sym typeface="Helvetica Neue"/>
            </a:endParaRPr>
          </a:p>
        </p:txBody>
      </p:sp>
      <p:sp>
        <p:nvSpPr>
          <p:cNvPr id="249" name="Google Shape;249;p3"/>
          <p:cNvSpPr txBox="1"/>
          <p:nvPr/>
        </p:nvSpPr>
        <p:spPr>
          <a:xfrm>
            <a:off x="304800" y="937802"/>
            <a:ext cx="11538857" cy="2280633"/>
          </a:xfrm>
          <a:prstGeom prst="rect">
            <a:avLst/>
          </a:prstGeom>
          <a:noFill/>
          <a:ln>
            <a:noFill/>
          </a:ln>
        </p:spPr>
        <p:txBody>
          <a:bodyPr spcFirstLastPara="1" wrap="square" lIns="91425" tIns="45700" rIns="91425" bIns="45700" anchor="t" anchorCtr="0">
            <a:normAutofit/>
          </a:bodyPr>
          <a:lstStyle/>
          <a:p>
            <a:pPr marL="0" marR="0" lvl="0" indent="0" algn="ctr" rtl="0">
              <a:lnSpc>
                <a:spcPct val="90000"/>
              </a:lnSpc>
              <a:spcBef>
                <a:spcPts val="0"/>
              </a:spcBef>
              <a:spcAft>
                <a:spcPts val="0"/>
              </a:spcAft>
              <a:buClr>
                <a:schemeClr val="lt1"/>
              </a:buClr>
              <a:buSzPts val="2800"/>
              <a:buFont typeface="Arial"/>
              <a:buNone/>
            </a:pPr>
            <a:r>
              <a:rPr lang="en-GB" sz="2800" b="0" i="0" u="none" strike="noStrike" cap="none" dirty="0">
                <a:solidFill>
                  <a:schemeClr val="lt1"/>
                </a:solidFill>
                <a:latin typeface="Helvetica Neue"/>
                <a:ea typeface="Helvetica Neue"/>
                <a:cs typeface="Helvetica Neue"/>
                <a:sym typeface="Helvetica Neue"/>
              </a:rPr>
              <a:t> </a:t>
            </a:r>
            <a:r>
              <a:rPr lang="ar-JO" sz="4000" b="1" i="0" u="none" strike="noStrike" cap="none" dirty="0" smtClean="0">
                <a:solidFill>
                  <a:schemeClr val="lt1"/>
                </a:solidFill>
                <a:latin typeface="Helvetica Neue"/>
                <a:ea typeface="Helvetica Neue"/>
                <a:cs typeface="Helvetica Neue"/>
                <a:sym typeface="Helvetica Neue"/>
              </a:rPr>
              <a:t>مخرجات التعلم</a:t>
            </a:r>
            <a:endParaRPr dirty="0"/>
          </a:p>
          <a:p>
            <a:pPr lvl="0" algn="ctr">
              <a:lnSpc>
                <a:spcPct val="90000"/>
              </a:lnSpc>
              <a:spcBef>
                <a:spcPts val="1000"/>
              </a:spcBef>
              <a:buClr>
                <a:schemeClr val="lt1"/>
              </a:buClr>
              <a:buSzPts val="3000"/>
            </a:pPr>
            <a:r>
              <a:rPr lang="ar-JO" sz="3000" dirty="0">
                <a:solidFill>
                  <a:schemeClr val="lt1"/>
                </a:solidFill>
                <a:latin typeface="Helvetica Neue"/>
                <a:ea typeface="Helvetica Neue"/>
                <a:cs typeface="Helvetica Neue"/>
                <a:sym typeface="Helvetica Neue"/>
              </a:rPr>
              <a:t>في نهاية الجلسة ستكون قادرًا على:</a:t>
            </a:r>
          </a:p>
        </p:txBody>
      </p:sp>
    </p:spTree>
    <p:extLst>
      <p:ext uri="{BB962C8B-B14F-4D97-AF65-F5344CB8AC3E}">
        <p14:creationId xmlns:p14="http://schemas.microsoft.com/office/powerpoint/2010/main" val="201886683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254"/>
        <p:cNvGrpSpPr/>
        <p:nvPr/>
      </p:nvGrpSpPr>
      <p:grpSpPr>
        <a:xfrm>
          <a:off x="0" y="0"/>
          <a:ext cx="0" cy="0"/>
          <a:chOff x="0" y="0"/>
          <a:chExt cx="0" cy="0"/>
        </a:xfrm>
      </p:grpSpPr>
      <p:sp>
        <p:nvSpPr>
          <p:cNvPr id="255" name="Google Shape;255;p4"/>
          <p:cNvSpPr txBox="1">
            <a:spLocks noGrp="1"/>
          </p:cNvSpPr>
          <p:nvPr>
            <p:ph type="title"/>
          </p:nvPr>
        </p:nvSpPr>
        <p:spPr>
          <a:xfrm>
            <a:off x="656023" y="246594"/>
            <a:ext cx="10515600" cy="1325563"/>
          </a:xfrm>
          <a:prstGeom prst="rect">
            <a:avLst/>
          </a:prstGeom>
          <a:noFill/>
          <a:ln>
            <a:noFill/>
          </a:ln>
        </p:spPr>
        <p:txBody>
          <a:bodyPr spcFirstLastPara="1" wrap="square" lIns="91425" tIns="45700" rIns="91425" bIns="45700" anchor="ctr" anchorCtr="0">
            <a:normAutofit/>
          </a:bodyPr>
          <a:lstStyle/>
          <a:p>
            <a:pPr lvl="0" algn="ctr"/>
            <a:r>
              <a:rPr lang="ar-JO" dirty="0"/>
              <a:t>عوامل الخطر والحماية</a:t>
            </a:r>
            <a:endParaRPr dirty="0"/>
          </a:p>
        </p:txBody>
      </p:sp>
      <p:sp>
        <p:nvSpPr>
          <p:cNvPr id="256" name="Google Shape;256;p4"/>
          <p:cNvSpPr txBox="1">
            <a:spLocks noGrp="1"/>
          </p:cNvSpPr>
          <p:nvPr>
            <p:ph type="body" idx="3"/>
          </p:nvPr>
        </p:nvSpPr>
        <p:spPr>
          <a:xfrm>
            <a:off x="656022" y="2362459"/>
            <a:ext cx="4661045" cy="605076"/>
          </a:xfrm>
          <a:prstGeom prst="rect">
            <a:avLst/>
          </a:prstGeom>
          <a:noFill/>
          <a:ln>
            <a:noFill/>
          </a:ln>
        </p:spPr>
        <p:txBody>
          <a:bodyPr spcFirstLastPara="1" wrap="square" lIns="91425" tIns="45700" rIns="91425" bIns="45700" anchor="t" anchorCtr="0">
            <a:normAutofit/>
          </a:bodyPr>
          <a:lstStyle/>
          <a:p>
            <a:pPr marL="0" lvl="0" indent="0" algn="ctr">
              <a:spcBef>
                <a:spcPts val="0"/>
              </a:spcBef>
              <a:buSzPts val="3200"/>
            </a:pPr>
            <a:r>
              <a:rPr lang="ar-JO" sz="3200" dirty="0"/>
              <a:t>عوامل الخطر</a:t>
            </a:r>
            <a:endParaRPr sz="2000" b="1" dirty="0">
              <a:latin typeface="Helvetica Neue"/>
              <a:ea typeface="Helvetica Neue"/>
              <a:cs typeface="Helvetica Neue"/>
              <a:sym typeface="Helvetica Neue"/>
            </a:endParaRPr>
          </a:p>
        </p:txBody>
      </p:sp>
      <p:sp>
        <p:nvSpPr>
          <p:cNvPr id="257" name="Google Shape;257;p4"/>
          <p:cNvSpPr txBox="1">
            <a:spLocks noGrp="1"/>
          </p:cNvSpPr>
          <p:nvPr>
            <p:ph type="body" idx="4"/>
          </p:nvPr>
        </p:nvSpPr>
        <p:spPr>
          <a:xfrm>
            <a:off x="656021" y="3136230"/>
            <a:ext cx="4661046" cy="3475176"/>
          </a:xfrm>
          <a:prstGeom prst="rect">
            <a:avLst/>
          </a:prstGeom>
          <a:noFill/>
          <a:ln>
            <a:noFill/>
          </a:ln>
        </p:spPr>
        <p:txBody>
          <a:bodyPr spcFirstLastPara="1" wrap="square" lIns="91425" tIns="45700" rIns="91425" bIns="45700" anchor="t" anchorCtr="0">
            <a:noAutofit/>
          </a:bodyPr>
          <a:lstStyle/>
          <a:p>
            <a:pPr marL="0" lvl="0" indent="0" algn="r">
              <a:spcBef>
                <a:spcPts val="0"/>
              </a:spcBef>
              <a:buSzPts val="3000"/>
              <a:buNone/>
            </a:pPr>
            <a:r>
              <a:rPr lang="ar-JO" sz="3000" dirty="0"/>
              <a:t>زيادة الضعف واحتمال انخراط الأطفال في </a:t>
            </a:r>
            <a:r>
              <a:rPr lang="ar-JO" sz="3000" dirty="0" smtClean="0"/>
              <a:t>عمل </a:t>
            </a:r>
            <a:r>
              <a:rPr lang="ar-JO" sz="3000" dirty="0"/>
              <a:t>الأطفال و / أو زيادة خطر إلحاق ضرر كبير بالأطفال.</a:t>
            </a:r>
            <a:endParaRPr dirty="0"/>
          </a:p>
        </p:txBody>
      </p:sp>
      <p:sp>
        <p:nvSpPr>
          <p:cNvPr id="258" name="Google Shape;258;p4"/>
          <p:cNvSpPr txBox="1"/>
          <p:nvPr/>
        </p:nvSpPr>
        <p:spPr>
          <a:xfrm>
            <a:off x="6700690" y="2362459"/>
            <a:ext cx="4835288" cy="605076"/>
          </a:xfrm>
          <a:prstGeom prst="rect">
            <a:avLst/>
          </a:prstGeom>
          <a:noFill/>
          <a:ln>
            <a:noFill/>
          </a:ln>
        </p:spPr>
        <p:txBody>
          <a:bodyPr spcFirstLastPara="1" wrap="square" lIns="91425" tIns="45700" rIns="91425" bIns="45700" anchor="t" anchorCtr="0">
            <a:noAutofit/>
          </a:bodyPr>
          <a:lstStyle/>
          <a:p>
            <a:pPr lvl="0" algn="ctr">
              <a:lnSpc>
                <a:spcPct val="90000"/>
              </a:lnSpc>
              <a:buClr>
                <a:schemeClr val="accent6"/>
              </a:buClr>
              <a:buSzPts val="3200"/>
            </a:pPr>
            <a:r>
              <a:rPr lang="ar-JO" sz="3200" b="1" dirty="0">
                <a:solidFill>
                  <a:schemeClr val="accent6"/>
                </a:solidFill>
                <a:latin typeface="Helvetica Neue"/>
                <a:ea typeface="Helvetica Neue"/>
                <a:cs typeface="Helvetica Neue"/>
                <a:sym typeface="Helvetica Neue"/>
              </a:rPr>
              <a:t>عوامل الحماية</a:t>
            </a:r>
            <a:endParaRPr dirty="0"/>
          </a:p>
        </p:txBody>
      </p:sp>
      <p:sp>
        <p:nvSpPr>
          <p:cNvPr id="259" name="Google Shape;259;p4"/>
          <p:cNvSpPr txBox="1"/>
          <p:nvPr/>
        </p:nvSpPr>
        <p:spPr>
          <a:xfrm>
            <a:off x="6874935" y="3136230"/>
            <a:ext cx="4661046" cy="3475176"/>
          </a:xfrm>
          <a:prstGeom prst="rect">
            <a:avLst/>
          </a:prstGeom>
          <a:noFill/>
          <a:ln>
            <a:noFill/>
          </a:ln>
        </p:spPr>
        <p:txBody>
          <a:bodyPr spcFirstLastPara="1" wrap="square" lIns="91425" tIns="45700" rIns="91425" bIns="45700" anchor="t" anchorCtr="0">
            <a:normAutofit/>
          </a:bodyPr>
          <a:lstStyle/>
          <a:p>
            <a:pPr lvl="0" algn="r" rtl="1">
              <a:lnSpc>
                <a:spcPct val="90000"/>
              </a:lnSpc>
              <a:buClr>
                <a:schemeClr val="accent6"/>
              </a:buClr>
              <a:buSzPts val="3000"/>
            </a:pPr>
            <a:r>
              <a:rPr lang="ar-JO" sz="3000" dirty="0" smtClean="0">
                <a:solidFill>
                  <a:schemeClr val="dk1"/>
                </a:solidFill>
                <a:latin typeface="Helvetica Neue"/>
                <a:ea typeface="Helvetica Neue"/>
                <a:cs typeface="Helvetica Neue"/>
                <a:sym typeface="Helvetica Neue"/>
              </a:rPr>
              <a:t>المساعدة  </a:t>
            </a:r>
            <a:r>
              <a:rPr lang="ar-JO" sz="3000" dirty="0">
                <a:solidFill>
                  <a:schemeClr val="dk1"/>
                </a:solidFill>
                <a:latin typeface="Helvetica Neue"/>
                <a:ea typeface="Helvetica Neue"/>
                <a:cs typeface="Helvetica Neue"/>
                <a:sym typeface="Helvetica Neue"/>
              </a:rPr>
              <a:t>في تقليل الضعف وبناء المرونة لحماية الأطفال من </a:t>
            </a:r>
            <a:r>
              <a:rPr lang="ar-JO" sz="3000" dirty="0" smtClean="0">
                <a:solidFill>
                  <a:schemeClr val="dk1"/>
                </a:solidFill>
                <a:latin typeface="Helvetica Neue"/>
                <a:ea typeface="Helvetica Neue"/>
                <a:cs typeface="Helvetica Neue"/>
                <a:sym typeface="Helvetica Neue"/>
              </a:rPr>
              <a:t>عمل الأطفال و/أو </a:t>
            </a:r>
            <a:r>
              <a:rPr lang="ar-JO" sz="3000" dirty="0">
                <a:solidFill>
                  <a:schemeClr val="dk1"/>
                </a:solidFill>
                <a:latin typeface="Helvetica Neue"/>
                <a:ea typeface="Helvetica Neue"/>
                <a:cs typeface="Helvetica Neue"/>
                <a:sym typeface="Helvetica Neue"/>
              </a:rPr>
              <a:t>المساعدة في تقليل الآثار السلبية </a:t>
            </a:r>
            <a:r>
              <a:rPr lang="ar-JO" sz="3000" dirty="0" smtClean="0">
                <a:solidFill>
                  <a:schemeClr val="dk1"/>
                </a:solidFill>
                <a:latin typeface="Helvetica Neue"/>
                <a:ea typeface="Helvetica Neue"/>
                <a:cs typeface="Helvetica Neue"/>
                <a:sym typeface="Helvetica Neue"/>
              </a:rPr>
              <a:t>لعمل </a:t>
            </a:r>
            <a:r>
              <a:rPr lang="ar-JO" sz="3000" dirty="0">
                <a:solidFill>
                  <a:schemeClr val="dk1"/>
                </a:solidFill>
                <a:latin typeface="Helvetica Neue"/>
                <a:ea typeface="Helvetica Neue"/>
                <a:cs typeface="Helvetica Neue"/>
                <a:sym typeface="Helvetica Neue"/>
              </a:rPr>
              <a:t>الأطفال.</a:t>
            </a:r>
            <a:endParaRPr sz="3000" b="0" i="0" u="none" strike="noStrike" cap="none" dirty="0">
              <a:solidFill>
                <a:schemeClr val="dk1"/>
              </a:solidFill>
              <a:latin typeface="Helvetica Neue"/>
              <a:ea typeface="Helvetica Neue"/>
              <a:cs typeface="Helvetica Neue"/>
              <a:sym typeface="Helvetica Neue"/>
            </a:endParaRPr>
          </a:p>
        </p:txBody>
      </p:sp>
    </p:spTree>
    <p:extLst>
      <p:ext uri="{BB962C8B-B14F-4D97-AF65-F5344CB8AC3E}">
        <p14:creationId xmlns:p14="http://schemas.microsoft.com/office/powerpoint/2010/main" val="3828392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264"/>
        <p:cNvGrpSpPr/>
        <p:nvPr/>
      </p:nvGrpSpPr>
      <p:grpSpPr>
        <a:xfrm>
          <a:off x="0" y="0"/>
          <a:ext cx="0" cy="0"/>
          <a:chOff x="0" y="0"/>
          <a:chExt cx="0" cy="0"/>
        </a:xfrm>
      </p:grpSpPr>
      <p:sp>
        <p:nvSpPr>
          <p:cNvPr id="265" name="Google Shape;265;p5"/>
          <p:cNvSpPr txBox="1">
            <a:spLocks noGrp="1"/>
          </p:cNvSpPr>
          <p:nvPr>
            <p:ph type="title"/>
          </p:nvPr>
        </p:nvSpPr>
        <p:spPr>
          <a:xfrm>
            <a:off x="656023" y="365125"/>
            <a:ext cx="10515600" cy="1325563"/>
          </a:xfrm>
          <a:prstGeom prst="rect">
            <a:avLst/>
          </a:prstGeom>
          <a:noFill/>
          <a:ln>
            <a:noFill/>
          </a:ln>
        </p:spPr>
        <p:txBody>
          <a:bodyPr spcFirstLastPara="1" wrap="square" lIns="91425" tIns="45700" rIns="91425" bIns="45700" anchor="ctr" anchorCtr="0">
            <a:normAutofit/>
          </a:bodyPr>
          <a:lstStyle/>
          <a:p>
            <a:pPr lvl="0" rtl="1">
              <a:buSzPct val="100000"/>
            </a:pPr>
            <a:r>
              <a:rPr lang="ar-JO" dirty="0" smtClean="0"/>
              <a:t>نشاط</a:t>
            </a:r>
            <a:r>
              <a:rPr lang="ar-JO" dirty="0"/>
              <a:t>: فهم المخاطر وعوامل الحماية </a:t>
            </a:r>
            <a:r>
              <a:rPr lang="ar-JO" dirty="0" smtClean="0"/>
              <a:t>الأطفال العاملين أو </a:t>
            </a:r>
            <a:r>
              <a:rPr lang="ar-JO" dirty="0"/>
              <a:t>المعرضين </a:t>
            </a:r>
            <a:r>
              <a:rPr lang="ar-JO" dirty="0" smtClean="0"/>
              <a:t>لخطر عمل الأطفال</a:t>
            </a:r>
            <a:endParaRPr dirty="0"/>
          </a:p>
        </p:txBody>
      </p:sp>
      <p:sp>
        <p:nvSpPr>
          <p:cNvPr id="266" name="Google Shape;266;p5"/>
          <p:cNvSpPr txBox="1">
            <a:spLocks noGrp="1"/>
          </p:cNvSpPr>
          <p:nvPr>
            <p:ph type="body" idx="1"/>
          </p:nvPr>
        </p:nvSpPr>
        <p:spPr>
          <a:xfrm>
            <a:off x="656020" y="2009845"/>
            <a:ext cx="10820015" cy="428625"/>
          </a:xfrm>
          <a:prstGeom prst="rect">
            <a:avLst/>
          </a:prstGeom>
          <a:noFill/>
          <a:ln>
            <a:noFill/>
          </a:ln>
        </p:spPr>
        <p:txBody>
          <a:bodyPr spcFirstLastPara="1" wrap="square" lIns="91425" tIns="45700" rIns="91425" bIns="45700" anchor="t" anchorCtr="0">
            <a:noAutofit/>
          </a:bodyPr>
          <a:lstStyle/>
          <a:p>
            <a:pPr marL="0" lvl="0" indent="0" algn="r" rtl="1">
              <a:spcBef>
                <a:spcPts val="0"/>
              </a:spcBef>
            </a:pPr>
            <a:r>
              <a:rPr lang="ar-JO" dirty="0"/>
              <a:t>في </a:t>
            </a:r>
            <a:r>
              <a:rPr lang="ar-JO" dirty="0" smtClean="0"/>
              <a:t>مجموعاتكم </a:t>
            </a:r>
            <a:r>
              <a:rPr lang="ar-JO" dirty="0"/>
              <a:t>(فرد ، مقدم رعاية ، </a:t>
            </a:r>
            <a:r>
              <a:rPr lang="ar-JO" dirty="0" smtClean="0"/>
              <a:t>مجتمع محلي </a:t>
            </a:r>
            <a:r>
              <a:rPr lang="ar-JO" dirty="0"/>
              <a:t>، مجتمع):</a:t>
            </a:r>
            <a:endParaRPr dirty="0"/>
          </a:p>
        </p:txBody>
      </p:sp>
      <p:sp>
        <p:nvSpPr>
          <p:cNvPr id="267" name="Google Shape;267;p5"/>
          <p:cNvSpPr txBox="1">
            <a:spLocks noGrp="1"/>
          </p:cNvSpPr>
          <p:nvPr>
            <p:ph type="body" idx="2"/>
          </p:nvPr>
        </p:nvSpPr>
        <p:spPr>
          <a:xfrm>
            <a:off x="656021" y="3087601"/>
            <a:ext cx="10820015" cy="3235502"/>
          </a:xfrm>
          <a:prstGeom prst="rect">
            <a:avLst/>
          </a:prstGeom>
          <a:noFill/>
          <a:ln>
            <a:noFill/>
          </a:ln>
        </p:spPr>
        <p:txBody>
          <a:bodyPr spcFirstLastPara="1" wrap="square" lIns="91425" tIns="45700" rIns="91425" bIns="45700" anchor="t" anchorCtr="0">
            <a:normAutofit/>
          </a:bodyPr>
          <a:lstStyle/>
          <a:p>
            <a:pPr marL="228600" lvl="0" indent="-241934" algn="r" rtl="1">
              <a:spcBef>
                <a:spcPts val="0"/>
              </a:spcBef>
            </a:pPr>
            <a:r>
              <a:rPr lang="ar-JO" dirty="0" smtClean="0"/>
              <a:t>ناقش </a:t>
            </a:r>
            <a:r>
              <a:rPr lang="ar-JO" dirty="0"/>
              <a:t>دراسة الحالة التي أعطيت لك في مجموعتك.</a:t>
            </a:r>
            <a:endParaRPr dirty="0"/>
          </a:p>
          <a:p>
            <a:pPr marL="228600" lvl="0" indent="-241934" algn="r" rtl="1"/>
            <a:r>
              <a:rPr lang="ar-JO" dirty="0" smtClean="0"/>
              <a:t>سؤال</a:t>
            </a:r>
            <a:r>
              <a:rPr lang="ar-JO" dirty="0"/>
              <a:t>: ما هي </a:t>
            </a:r>
            <a:r>
              <a:rPr lang="ar-JO" dirty="0" smtClean="0"/>
              <a:t>بعض عوامل </a:t>
            </a:r>
            <a:r>
              <a:rPr lang="ar-JO" dirty="0"/>
              <a:t>الخطر والحماية المتشابهة </a:t>
            </a:r>
            <a:r>
              <a:rPr lang="ar-JO" dirty="0" smtClean="0"/>
              <a:t>وأخرى </a:t>
            </a:r>
            <a:r>
              <a:rPr lang="ar-JO" dirty="0"/>
              <a:t>المختلفة </a:t>
            </a:r>
            <a:r>
              <a:rPr lang="ar-JO" dirty="0" smtClean="0"/>
              <a:t>للأطفال الثلاثة الذين لديك؟</a:t>
            </a:r>
            <a:endParaRPr dirty="0"/>
          </a:p>
          <a:p>
            <a:pPr marL="228600" lvl="0" indent="-241934" algn="r" rtl="1"/>
            <a:r>
              <a:rPr lang="ar-JO" dirty="0" smtClean="0"/>
              <a:t>فكر </a:t>
            </a:r>
            <a:r>
              <a:rPr lang="ar-JO" dirty="0"/>
              <a:t>في أوجه التشابه والاختلاف بين عوامل الخطر والحماية في عملهم وحياتهم المنزلية </a:t>
            </a:r>
            <a:r>
              <a:rPr lang="ar-JO" dirty="0" smtClean="0"/>
              <a:t>والتي </a:t>
            </a:r>
            <a:r>
              <a:rPr lang="ar-JO" dirty="0"/>
              <a:t>تؤثر على ضعفهم.</a:t>
            </a:r>
            <a:endParaRPr dirty="0"/>
          </a:p>
          <a:p>
            <a:pPr marL="228600" lvl="0" indent="-241934" algn="r" rtl="1"/>
            <a:r>
              <a:rPr lang="ar-JO" dirty="0" smtClean="0"/>
              <a:t>باستخدام </a:t>
            </a:r>
            <a:r>
              <a:rPr lang="ar-JO" dirty="0"/>
              <a:t>أوراق ملاحظات ملونة مختلفة واللوح </a:t>
            </a:r>
            <a:r>
              <a:rPr lang="ar-JO" dirty="0" smtClean="0"/>
              <a:t>الورقي </a:t>
            </a:r>
            <a:r>
              <a:rPr lang="ar-JO" dirty="0"/>
              <a:t>/ السبورة البيضاء ، اكتب عوامل الحماية وعوامل الخطر. تذكر أن </a:t>
            </a:r>
            <a:r>
              <a:rPr lang="ar-JO" dirty="0" smtClean="0"/>
              <a:t>تدوّن </a:t>
            </a:r>
            <a:r>
              <a:rPr lang="ar-JO" dirty="0"/>
              <a:t>أي اختلافات.</a:t>
            </a:r>
            <a:endParaRPr dirty="0"/>
          </a:p>
        </p:txBody>
      </p:sp>
      <p:pic>
        <p:nvPicPr>
          <p:cNvPr id="268" name="Google Shape;268;p5"/>
          <p:cNvPicPr preferRelativeResize="0"/>
          <p:nvPr/>
        </p:nvPicPr>
        <p:blipFill rotWithShape="1">
          <a:blip r:embed="rId3">
            <a:alphaModFix/>
          </a:blip>
          <a:srcRect/>
          <a:stretch/>
        </p:blipFill>
        <p:spPr>
          <a:xfrm>
            <a:off x="10064577" y="-259765"/>
            <a:ext cx="2214091" cy="2214091"/>
          </a:xfrm>
          <a:prstGeom prst="rect">
            <a:avLst/>
          </a:prstGeom>
          <a:noFill/>
          <a:ln>
            <a:noFill/>
          </a:ln>
        </p:spPr>
      </p:pic>
    </p:spTree>
    <p:extLst>
      <p:ext uri="{BB962C8B-B14F-4D97-AF65-F5344CB8AC3E}">
        <p14:creationId xmlns:p14="http://schemas.microsoft.com/office/powerpoint/2010/main" val="392600775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73"/>
        <p:cNvGrpSpPr/>
        <p:nvPr/>
      </p:nvGrpSpPr>
      <p:grpSpPr>
        <a:xfrm>
          <a:off x="0" y="0"/>
          <a:ext cx="0" cy="0"/>
          <a:chOff x="0" y="0"/>
          <a:chExt cx="0" cy="0"/>
        </a:xfrm>
      </p:grpSpPr>
      <p:sp>
        <p:nvSpPr>
          <p:cNvPr id="274" name="Google Shape;274;p6"/>
          <p:cNvSpPr txBox="1">
            <a:spLocks noGrp="1"/>
          </p:cNvSpPr>
          <p:nvPr>
            <p:ph type="title"/>
          </p:nvPr>
        </p:nvSpPr>
        <p:spPr>
          <a:xfrm>
            <a:off x="1652337" y="457200"/>
            <a:ext cx="9240252" cy="1231106"/>
          </a:xfrm>
          <a:prstGeom prst="rect">
            <a:avLst/>
          </a:prstGeom>
          <a:noFill/>
          <a:ln>
            <a:noFill/>
          </a:ln>
        </p:spPr>
        <p:txBody>
          <a:bodyPr spcFirstLastPara="1" wrap="square" lIns="0" tIns="0" rIns="0" bIns="0" anchor="ctr" anchorCtr="0">
            <a:normAutofit/>
          </a:bodyPr>
          <a:lstStyle/>
          <a:p>
            <a:pPr marL="0" lvl="0" indent="0" algn="ctr" rtl="0">
              <a:lnSpc>
                <a:spcPct val="90000"/>
              </a:lnSpc>
              <a:spcBef>
                <a:spcPts val="0"/>
              </a:spcBef>
              <a:spcAft>
                <a:spcPts val="0"/>
              </a:spcAft>
              <a:buClr>
                <a:schemeClr val="lt1"/>
              </a:buClr>
              <a:buSzPts val="4000"/>
              <a:buFont typeface="Arial"/>
              <a:buNone/>
            </a:pPr>
            <a:r>
              <a:rPr lang="en-GB" sz="4000"/>
              <a:t>ADDITIONAL RISK &amp; PROTECTIVE FACTORS</a:t>
            </a:r>
            <a:endParaRPr/>
          </a:p>
        </p:txBody>
      </p:sp>
      <p:sp>
        <p:nvSpPr>
          <p:cNvPr id="275" name="Google Shape;275;p6"/>
          <p:cNvSpPr/>
          <p:nvPr/>
        </p:nvSpPr>
        <p:spPr>
          <a:xfrm>
            <a:off x="0" y="457200"/>
            <a:ext cx="12192000" cy="457200"/>
          </a:xfrm>
          <a:prstGeom prst="rect">
            <a:avLst/>
          </a:prstGeom>
          <a:noFill/>
          <a:ln>
            <a:noFill/>
          </a:ln>
        </p:spPr>
        <p:txBody>
          <a:bodyPr spcFirstLastPara="1" wrap="square" lIns="91425" tIns="45700" rIns="91425" bIns="45700" anchor="ctr" anchorCtr="0">
            <a:spAutoFit/>
          </a:bodyPr>
          <a:lstStyle/>
          <a:p>
            <a:pPr marL="0" marR="0" lvl="0" indent="0" algn="l" rtl="0">
              <a:lnSpc>
                <a:spcPct val="100000"/>
              </a:lnSpc>
              <a:spcBef>
                <a:spcPts val="0"/>
              </a:spcBef>
              <a:spcAft>
                <a:spcPts val="0"/>
              </a:spcAft>
              <a:buClr>
                <a:schemeClr val="dk1"/>
              </a:buClr>
              <a:buSzPts val="1000"/>
              <a:buFont typeface="Arial"/>
              <a:buNone/>
            </a:pPr>
            <a:r>
              <a:rPr lang="en-GB" sz="1000" b="1" i="0" u="none" strike="noStrike" cap="none">
                <a:solidFill>
                  <a:schemeClr val="dk1"/>
                </a:solidFill>
                <a:latin typeface="Arial"/>
                <a:ea typeface="Arial"/>
                <a:cs typeface="Arial"/>
                <a:sym typeface="Arial"/>
              </a:rPr>
              <a:t> </a:t>
            </a:r>
            <a:br>
              <a:rPr lang="en-GB" sz="1000" b="1" i="0" u="none" strike="noStrike" cap="none">
                <a:solidFill>
                  <a:schemeClr val="dk1"/>
                </a:solidFill>
                <a:latin typeface="Arial"/>
                <a:ea typeface="Arial"/>
                <a:cs typeface="Arial"/>
                <a:sym typeface="Arial"/>
              </a:rPr>
            </a:br>
            <a:endParaRPr sz="1800" b="0" i="0" u="none" strike="noStrike" cap="none">
              <a:solidFill>
                <a:schemeClr val="dk1"/>
              </a:solidFill>
              <a:latin typeface="Arial"/>
              <a:ea typeface="Arial"/>
              <a:cs typeface="Arial"/>
              <a:sym typeface="Arial"/>
            </a:endParaRPr>
          </a:p>
        </p:txBody>
      </p:sp>
      <p:grpSp>
        <p:nvGrpSpPr>
          <p:cNvPr id="276" name="Google Shape;276;p6"/>
          <p:cNvGrpSpPr/>
          <p:nvPr/>
        </p:nvGrpSpPr>
        <p:grpSpPr>
          <a:xfrm>
            <a:off x="3167958" y="361620"/>
            <a:ext cx="5886008" cy="5886008"/>
            <a:chOff x="989513" y="0"/>
            <a:chExt cx="5886008" cy="5886008"/>
          </a:xfrm>
        </p:grpSpPr>
        <p:sp>
          <p:nvSpPr>
            <p:cNvPr id="277" name="Google Shape;277;p6"/>
            <p:cNvSpPr/>
            <p:nvPr/>
          </p:nvSpPr>
          <p:spPr>
            <a:xfrm>
              <a:off x="989513" y="0"/>
              <a:ext cx="5886008" cy="5886008"/>
            </a:xfrm>
            <a:prstGeom prst="ellipse">
              <a:avLst/>
            </a:prstGeom>
            <a:solidFill>
              <a:srgbClr val="0087C5"/>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8" name="Google Shape;278;p6"/>
            <p:cNvSpPr txBox="1"/>
            <p:nvPr/>
          </p:nvSpPr>
          <p:spPr>
            <a:xfrm>
              <a:off x="3109653" y="294300"/>
              <a:ext cx="1645727" cy="882901"/>
            </a:xfrm>
            <a:prstGeom prst="rect">
              <a:avLst/>
            </a:prstGeom>
            <a:noFill/>
            <a:ln>
              <a:noFill/>
            </a:ln>
          </p:spPr>
          <p:txBody>
            <a:bodyPr spcFirstLastPara="1" wrap="square" lIns="128000" tIns="128000" rIns="128000" bIns="128000" anchor="ctr" anchorCtr="0">
              <a:noAutofit/>
            </a:bodyPr>
            <a:lstStyle/>
            <a:p>
              <a:pPr marL="0" marR="0" lvl="0" indent="0" algn="ctr" rtl="0">
                <a:lnSpc>
                  <a:spcPct val="90000"/>
                </a:lnSpc>
                <a:spcBef>
                  <a:spcPts val="0"/>
                </a:spcBef>
                <a:spcAft>
                  <a:spcPts val="0"/>
                </a:spcAft>
                <a:buClr>
                  <a:schemeClr val="lt1"/>
                </a:buClr>
                <a:buSzPts val="1800"/>
                <a:buFont typeface="Calibri"/>
                <a:buNone/>
              </a:pPr>
              <a:r>
                <a:rPr lang="ar-JO" sz="1800" b="0" i="0" u="none" strike="noStrike" cap="none" dirty="0" smtClean="0">
                  <a:solidFill>
                    <a:schemeClr val="lt1"/>
                  </a:solidFill>
                  <a:latin typeface="Calibri"/>
                  <a:ea typeface="Calibri"/>
                  <a:cs typeface="Calibri"/>
                  <a:sym typeface="Calibri"/>
                </a:rPr>
                <a:t>المجتمع</a:t>
              </a:r>
              <a:endParaRPr dirty="0"/>
            </a:p>
            <a:p>
              <a:pPr marL="0" marR="0" lvl="0" indent="0" algn="ctr" rtl="0">
                <a:lnSpc>
                  <a:spcPct val="90000"/>
                </a:lnSpc>
                <a:spcBef>
                  <a:spcPts val="630"/>
                </a:spcBef>
                <a:spcAft>
                  <a:spcPts val="0"/>
                </a:spcAft>
                <a:buClr>
                  <a:schemeClr val="dk1"/>
                </a:buClr>
                <a:buSzPts val="1500"/>
                <a:buFont typeface="Calibri"/>
                <a:buNone/>
              </a:pPr>
              <a:endParaRPr sz="1500" b="0" i="0" u="none" strike="noStrike" cap="none" dirty="0">
                <a:solidFill>
                  <a:schemeClr val="lt1"/>
                </a:solidFill>
                <a:latin typeface="Calibri"/>
                <a:ea typeface="Calibri"/>
                <a:cs typeface="Calibri"/>
                <a:sym typeface="Calibri"/>
              </a:endParaRPr>
            </a:p>
          </p:txBody>
        </p:sp>
        <p:sp>
          <p:nvSpPr>
            <p:cNvPr id="279" name="Google Shape;279;p6"/>
            <p:cNvSpPr/>
            <p:nvPr/>
          </p:nvSpPr>
          <p:spPr>
            <a:xfrm>
              <a:off x="1578114" y="1177201"/>
              <a:ext cx="4708806" cy="4708806"/>
            </a:xfrm>
            <a:prstGeom prst="ellipse">
              <a:avLst/>
            </a:prstGeom>
            <a:solidFill>
              <a:srgbClr val="97457A"/>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0" name="Google Shape;280;p6"/>
            <p:cNvSpPr txBox="1"/>
            <p:nvPr/>
          </p:nvSpPr>
          <p:spPr>
            <a:xfrm>
              <a:off x="3109653" y="1459729"/>
              <a:ext cx="1645727" cy="847585"/>
            </a:xfrm>
            <a:prstGeom prst="rect">
              <a:avLst/>
            </a:prstGeom>
            <a:noFill/>
            <a:ln>
              <a:noFill/>
            </a:ln>
          </p:spPr>
          <p:txBody>
            <a:bodyPr spcFirstLastPara="1" wrap="square" lIns="128000" tIns="128000" rIns="128000" bIns="128000" anchor="ctr" anchorCtr="0">
              <a:noAutofit/>
            </a:bodyPr>
            <a:lstStyle/>
            <a:p>
              <a:pPr marL="0" marR="0" lvl="0" indent="0" algn="ctr" rtl="0">
                <a:lnSpc>
                  <a:spcPct val="90000"/>
                </a:lnSpc>
                <a:spcBef>
                  <a:spcPts val="0"/>
                </a:spcBef>
                <a:spcAft>
                  <a:spcPts val="0"/>
                </a:spcAft>
                <a:buClr>
                  <a:schemeClr val="lt1"/>
                </a:buClr>
                <a:buSzPts val="1800"/>
                <a:buFont typeface="Calibri"/>
                <a:buNone/>
              </a:pPr>
              <a:r>
                <a:rPr lang="ar-JO" sz="1800" b="0" i="0" u="none" strike="noStrike" cap="none" dirty="0" smtClean="0">
                  <a:solidFill>
                    <a:schemeClr val="lt1"/>
                  </a:solidFill>
                  <a:latin typeface="Calibri"/>
                  <a:ea typeface="Calibri"/>
                  <a:cs typeface="Calibri"/>
                  <a:sym typeface="Calibri"/>
                </a:rPr>
                <a:t>المجتمع المحلي</a:t>
              </a:r>
              <a:endParaRPr dirty="0"/>
            </a:p>
            <a:p>
              <a:pPr marL="0" marR="0" lvl="0" indent="0" algn="ctr" rtl="0">
                <a:lnSpc>
                  <a:spcPct val="90000"/>
                </a:lnSpc>
                <a:spcBef>
                  <a:spcPts val="630"/>
                </a:spcBef>
                <a:spcAft>
                  <a:spcPts val="0"/>
                </a:spcAft>
                <a:buClr>
                  <a:schemeClr val="dk1"/>
                </a:buClr>
                <a:buSzPts val="1500"/>
                <a:buFont typeface="Calibri"/>
                <a:buNone/>
              </a:pPr>
              <a:endParaRPr sz="1500" b="0" i="0" u="none" strike="noStrike" cap="none" dirty="0">
                <a:solidFill>
                  <a:schemeClr val="lt1"/>
                </a:solidFill>
                <a:latin typeface="Calibri"/>
                <a:ea typeface="Calibri"/>
                <a:cs typeface="Calibri"/>
                <a:sym typeface="Calibri"/>
              </a:endParaRPr>
            </a:p>
          </p:txBody>
        </p:sp>
        <p:sp>
          <p:nvSpPr>
            <p:cNvPr id="281" name="Google Shape;281;p6"/>
            <p:cNvSpPr/>
            <p:nvPr/>
          </p:nvSpPr>
          <p:spPr>
            <a:xfrm>
              <a:off x="2166715" y="2354403"/>
              <a:ext cx="3531604" cy="3531604"/>
            </a:xfrm>
            <a:prstGeom prst="ellipse">
              <a:avLst/>
            </a:prstGeom>
            <a:solidFill>
              <a:srgbClr val="94CB79"/>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2" name="Google Shape;282;p6"/>
            <p:cNvSpPr txBox="1"/>
            <p:nvPr/>
          </p:nvSpPr>
          <p:spPr>
            <a:xfrm>
              <a:off x="3109653" y="2619273"/>
              <a:ext cx="1645727" cy="794611"/>
            </a:xfrm>
            <a:prstGeom prst="rect">
              <a:avLst/>
            </a:prstGeom>
            <a:noFill/>
            <a:ln>
              <a:noFill/>
            </a:ln>
          </p:spPr>
          <p:txBody>
            <a:bodyPr spcFirstLastPara="1" wrap="square" lIns="128000" tIns="128000" rIns="128000" bIns="128000" anchor="ctr" anchorCtr="0">
              <a:noAutofit/>
            </a:bodyPr>
            <a:lstStyle/>
            <a:p>
              <a:pPr marL="0" marR="0" lvl="0" indent="0" algn="ctr" rtl="0">
                <a:lnSpc>
                  <a:spcPct val="90000"/>
                </a:lnSpc>
                <a:spcBef>
                  <a:spcPts val="0"/>
                </a:spcBef>
                <a:spcAft>
                  <a:spcPts val="0"/>
                </a:spcAft>
                <a:buClr>
                  <a:schemeClr val="lt1"/>
                </a:buClr>
                <a:buSzPts val="1800"/>
                <a:buFont typeface="Calibri"/>
                <a:buNone/>
              </a:pPr>
              <a:r>
                <a:rPr lang="ar-JO" sz="1800" b="0" i="0" u="none" strike="noStrike" cap="none" dirty="0" smtClean="0">
                  <a:solidFill>
                    <a:schemeClr val="lt1"/>
                  </a:solidFill>
                  <a:latin typeface="Calibri"/>
                  <a:ea typeface="Calibri"/>
                  <a:cs typeface="Calibri"/>
                  <a:sym typeface="Calibri"/>
                </a:rPr>
                <a:t>الأسرة</a:t>
              </a:r>
              <a:endParaRPr dirty="0"/>
            </a:p>
            <a:p>
              <a:pPr marL="0" marR="0" lvl="0" indent="0" algn="ctr" rtl="0">
                <a:lnSpc>
                  <a:spcPct val="90000"/>
                </a:lnSpc>
                <a:spcBef>
                  <a:spcPts val="630"/>
                </a:spcBef>
                <a:spcAft>
                  <a:spcPts val="0"/>
                </a:spcAft>
                <a:buClr>
                  <a:schemeClr val="dk1"/>
                </a:buClr>
                <a:buSzPts val="1400"/>
                <a:buFont typeface="Calibri"/>
                <a:buNone/>
              </a:pPr>
              <a:endParaRPr sz="1400" b="0" i="0" u="none" strike="noStrike" cap="none" dirty="0">
                <a:solidFill>
                  <a:schemeClr val="lt1"/>
                </a:solidFill>
                <a:latin typeface="Calibri"/>
                <a:ea typeface="Calibri"/>
                <a:cs typeface="Calibri"/>
                <a:sym typeface="Calibri"/>
              </a:endParaRPr>
            </a:p>
          </p:txBody>
        </p:sp>
        <p:sp>
          <p:nvSpPr>
            <p:cNvPr id="283" name="Google Shape;283;p6"/>
            <p:cNvSpPr/>
            <p:nvPr/>
          </p:nvSpPr>
          <p:spPr>
            <a:xfrm>
              <a:off x="2730571" y="3531604"/>
              <a:ext cx="2354403" cy="2354403"/>
            </a:xfrm>
            <a:prstGeom prst="ellipse">
              <a:avLst/>
            </a:prstGeom>
            <a:solidFill>
              <a:srgbClr val="009FA0"/>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4" name="Google Shape;284;p6"/>
            <p:cNvSpPr txBox="1"/>
            <p:nvPr/>
          </p:nvSpPr>
          <p:spPr>
            <a:xfrm>
              <a:off x="3075365" y="4120205"/>
              <a:ext cx="1664814" cy="1177201"/>
            </a:xfrm>
            <a:prstGeom prst="rect">
              <a:avLst/>
            </a:prstGeom>
            <a:noFill/>
            <a:ln>
              <a:noFill/>
            </a:ln>
          </p:spPr>
          <p:txBody>
            <a:bodyPr spcFirstLastPara="1" wrap="square" lIns="128000" tIns="128000" rIns="128000" bIns="128000" anchor="ctr" anchorCtr="0">
              <a:noAutofit/>
            </a:bodyPr>
            <a:lstStyle/>
            <a:p>
              <a:pPr marL="0" marR="0" lvl="0" indent="0" algn="ctr" rtl="0">
                <a:lnSpc>
                  <a:spcPct val="90000"/>
                </a:lnSpc>
                <a:spcBef>
                  <a:spcPts val="0"/>
                </a:spcBef>
                <a:spcAft>
                  <a:spcPts val="0"/>
                </a:spcAft>
                <a:buClr>
                  <a:schemeClr val="lt1"/>
                </a:buClr>
                <a:buSzPts val="1800"/>
                <a:buFont typeface="Calibri"/>
                <a:buNone/>
              </a:pPr>
              <a:r>
                <a:rPr lang="ar-JO" sz="1800" b="0" i="0" u="none" strike="noStrike" cap="none" dirty="0" smtClean="0">
                  <a:solidFill>
                    <a:schemeClr val="lt1"/>
                  </a:solidFill>
                  <a:latin typeface="Calibri"/>
                  <a:ea typeface="Calibri"/>
                  <a:cs typeface="Calibri"/>
                  <a:sym typeface="Calibri"/>
                </a:rPr>
                <a:t>الطفل</a:t>
              </a:r>
              <a:endParaRPr dirty="0"/>
            </a:p>
            <a:p>
              <a:pPr marL="0" marR="0" lvl="0" indent="0" algn="ctr" rtl="0">
                <a:lnSpc>
                  <a:spcPct val="90000"/>
                </a:lnSpc>
                <a:spcBef>
                  <a:spcPts val="630"/>
                </a:spcBef>
                <a:spcAft>
                  <a:spcPts val="0"/>
                </a:spcAft>
                <a:buClr>
                  <a:schemeClr val="dk1"/>
                </a:buClr>
                <a:buSzPts val="1800"/>
                <a:buFont typeface="Calibri"/>
                <a:buNone/>
              </a:pPr>
              <a:endParaRPr sz="1800" b="0" i="0" u="none" strike="noStrike" cap="none" dirty="0">
                <a:solidFill>
                  <a:schemeClr val="lt1"/>
                </a:solidFill>
                <a:latin typeface="Calibri"/>
                <a:ea typeface="Calibri"/>
                <a:cs typeface="Calibri"/>
                <a:sym typeface="Calibri"/>
              </a:endParaRPr>
            </a:p>
            <a:p>
              <a:pPr marL="0" marR="0" lvl="0" indent="0" algn="ctr" rtl="0">
                <a:lnSpc>
                  <a:spcPct val="90000"/>
                </a:lnSpc>
                <a:spcBef>
                  <a:spcPts val="630"/>
                </a:spcBef>
                <a:spcAft>
                  <a:spcPts val="0"/>
                </a:spcAft>
                <a:buClr>
                  <a:schemeClr val="dk1"/>
                </a:buClr>
                <a:buSzPts val="1800"/>
                <a:buFont typeface="Calibri"/>
                <a:buNone/>
              </a:pPr>
              <a:endParaRPr sz="1800" b="0" i="0" u="none" strike="noStrike" cap="none" dirty="0">
                <a:solidFill>
                  <a:schemeClr val="lt1"/>
                </a:solidFill>
                <a:latin typeface="Calibri"/>
                <a:ea typeface="Calibri"/>
                <a:cs typeface="Calibri"/>
                <a:sym typeface="Calibri"/>
              </a:endParaRPr>
            </a:p>
            <a:p>
              <a:pPr marL="0" marR="0" lvl="0" indent="0" algn="ctr" rtl="0">
                <a:lnSpc>
                  <a:spcPct val="90000"/>
                </a:lnSpc>
                <a:spcBef>
                  <a:spcPts val="630"/>
                </a:spcBef>
                <a:spcAft>
                  <a:spcPts val="0"/>
                </a:spcAft>
                <a:buClr>
                  <a:schemeClr val="dk1"/>
                </a:buClr>
                <a:buSzPts val="1800"/>
                <a:buFont typeface="Calibri"/>
                <a:buNone/>
              </a:pPr>
              <a:endParaRPr sz="1800" b="0" i="0" u="none" strike="noStrike" cap="none" dirty="0">
                <a:solidFill>
                  <a:schemeClr val="lt1"/>
                </a:solidFill>
                <a:latin typeface="Calibri"/>
                <a:ea typeface="Calibri"/>
                <a:cs typeface="Calibri"/>
                <a:sym typeface="Calibri"/>
              </a:endParaRPr>
            </a:p>
          </p:txBody>
        </p:sp>
      </p:grpSp>
      <p:sp>
        <p:nvSpPr>
          <p:cNvPr id="285" name="Google Shape;285;p6"/>
          <p:cNvSpPr txBox="1"/>
          <p:nvPr/>
        </p:nvSpPr>
        <p:spPr>
          <a:xfrm>
            <a:off x="7640545" y="791290"/>
            <a:ext cx="4564899" cy="1284927"/>
          </a:xfrm>
          <a:prstGeom prst="rect">
            <a:avLst/>
          </a:prstGeom>
          <a:solidFill>
            <a:schemeClr val="accent2"/>
          </a:solidFill>
          <a:ln>
            <a:noFill/>
          </a:ln>
        </p:spPr>
        <p:txBody>
          <a:bodyPr spcFirstLastPara="1" wrap="square" lIns="91425" tIns="45700" rIns="91425" bIns="45700" anchor="t" anchorCtr="0">
            <a:spAutoFit/>
          </a:bodyPr>
          <a:lstStyle/>
          <a:p>
            <a:pPr marL="325438" marR="0" lvl="0" indent="-309563" algn="r" rtl="1">
              <a:spcBef>
                <a:spcPts val="0"/>
              </a:spcBef>
              <a:spcAft>
                <a:spcPts val="0"/>
              </a:spcAft>
              <a:buClr>
                <a:schemeClr val="lt1"/>
              </a:buClr>
              <a:buSzPts val="1600"/>
              <a:buFont typeface="Arial"/>
              <a:buChar char="•"/>
            </a:pPr>
            <a:r>
              <a:rPr lang="ar-JO" sz="1550" dirty="0" smtClean="0">
                <a:solidFill>
                  <a:schemeClr val="lt1"/>
                </a:solidFill>
                <a:latin typeface="Calibri"/>
                <a:ea typeface="Calibri"/>
                <a:cs typeface="Calibri"/>
                <a:sym typeface="Calibri"/>
              </a:rPr>
              <a:t>الحماية </a:t>
            </a:r>
            <a:r>
              <a:rPr lang="ar-JO" sz="1550" dirty="0">
                <a:solidFill>
                  <a:schemeClr val="lt1"/>
                </a:solidFill>
                <a:latin typeface="Calibri"/>
                <a:ea typeface="Calibri"/>
                <a:cs typeface="Calibri"/>
                <a:sym typeface="Calibri"/>
              </a:rPr>
              <a:t>الاجتماعية وشبكات الأمان</a:t>
            </a:r>
          </a:p>
          <a:p>
            <a:pPr marL="325438" lvl="0" indent="-309563" algn="r" rtl="1">
              <a:buClr>
                <a:schemeClr val="lt1"/>
              </a:buClr>
              <a:buSzPts val="1600"/>
              <a:buFont typeface="Arial"/>
              <a:buChar char="•"/>
            </a:pPr>
            <a:r>
              <a:rPr lang="ar-JO" sz="1550" dirty="0">
                <a:solidFill>
                  <a:schemeClr val="lt1"/>
                </a:solidFill>
                <a:latin typeface="Calibri"/>
                <a:ea typeface="Calibri"/>
                <a:cs typeface="Calibri"/>
                <a:sym typeface="Calibri"/>
              </a:rPr>
              <a:t>أنظمة </a:t>
            </a:r>
            <a:r>
              <a:rPr lang="ar-JO" sz="1550" dirty="0" smtClean="0">
                <a:solidFill>
                  <a:schemeClr val="lt1"/>
                </a:solidFill>
                <a:latin typeface="Calibri"/>
                <a:ea typeface="Calibri"/>
                <a:cs typeface="Calibri"/>
                <a:sym typeface="Calibri"/>
              </a:rPr>
              <a:t>رصد عمل </a:t>
            </a:r>
            <a:r>
              <a:rPr lang="ar-JO" sz="1550" dirty="0">
                <a:solidFill>
                  <a:schemeClr val="lt1"/>
                </a:solidFill>
                <a:latin typeface="Calibri"/>
                <a:ea typeface="Calibri"/>
                <a:cs typeface="Calibri"/>
                <a:sym typeface="Calibri"/>
              </a:rPr>
              <a:t>الأطفال الوظيفية</a:t>
            </a:r>
          </a:p>
          <a:p>
            <a:pPr marL="325438" lvl="0" indent="-309563" algn="r" rtl="1">
              <a:buClr>
                <a:schemeClr val="lt1"/>
              </a:buClr>
              <a:buSzPts val="1600"/>
              <a:buFont typeface="Arial"/>
              <a:buChar char="•"/>
            </a:pPr>
            <a:r>
              <a:rPr lang="ar-JO" sz="1550" dirty="0">
                <a:solidFill>
                  <a:schemeClr val="lt1"/>
                </a:solidFill>
                <a:latin typeface="Calibri"/>
                <a:ea typeface="Calibri"/>
                <a:cs typeface="Calibri"/>
                <a:sym typeface="Calibri"/>
              </a:rPr>
              <a:t>إطار قانوني قوي وشامل لعمل الأطفال</a:t>
            </a:r>
          </a:p>
          <a:p>
            <a:pPr marL="325438" lvl="0" indent="-309563" algn="r" rtl="1">
              <a:buClr>
                <a:schemeClr val="lt1"/>
              </a:buClr>
              <a:buSzPts val="1600"/>
              <a:buFont typeface="Arial"/>
              <a:buChar char="•"/>
            </a:pPr>
            <a:r>
              <a:rPr lang="ar-JO" sz="1550" dirty="0">
                <a:solidFill>
                  <a:schemeClr val="lt1"/>
                </a:solidFill>
                <a:latin typeface="Calibri"/>
                <a:ea typeface="Calibri"/>
                <a:cs typeface="Calibri"/>
                <a:sym typeface="Calibri"/>
              </a:rPr>
              <a:t>خدمات سهلة الوصول وملائمة للأطفال للمعرضين لخطر عمل الأطفال أو </a:t>
            </a:r>
            <a:r>
              <a:rPr lang="ar-JO" sz="1550" dirty="0" smtClean="0">
                <a:solidFill>
                  <a:schemeClr val="lt1"/>
                </a:solidFill>
                <a:latin typeface="Calibri"/>
                <a:ea typeface="Calibri"/>
                <a:cs typeface="Calibri"/>
                <a:sym typeface="Calibri"/>
              </a:rPr>
              <a:t>الأطفال العاملين</a:t>
            </a:r>
            <a:endParaRPr sz="1550" dirty="0"/>
          </a:p>
        </p:txBody>
      </p:sp>
      <p:sp>
        <p:nvSpPr>
          <p:cNvPr id="286" name="Google Shape;286;p6"/>
          <p:cNvSpPr txBox="1"/>
          <p:nvPr/>
        </p:nvSpPr>
        <p:spPr>
          <a:xfrm>
            <a:off x="-13446" y="769407"/>
            <a:ext cx="4564899" cy="1323399"/>
          </a:xfrm>
          <a:prstGeom prst="rect">
            <a:avLst/>
          </a:prstGeom>
          <a:solidFill>
            <a:schemeClr val="accent2"/>
          </a:solidFill>
          <a:ln>
            <a:noFill/>
          </a:ln>
        </p:spPr>
        <p:txBody>
          <a:bodyPr spcFirstLastPara="1" wrap="square" lIns="91425" tIns="45700" rIns="91425" bIns="45700" anchor="t" anchorCtr="0">
            <a:spAutoFit/>
          </a:bodyPr>
          <a:lstStyle/>
          <a:p>
            <a:pPr marL="285750" lvl="0" indent="-285750" algn="r" rtl="1">
              <a:buClr>
                <a:schemeClr val="lt1"/>
              </a:buClr>
              <a:buSzPts val="1600"/>
              <a:buFont typeface="Arial"/>
              <a:buChar char="•"/>
            </a:pPr>
            <a:r>
              <a:rPr lang="ar-JO" sz="1600" dirty="0" smtClean="0">
                <a:solidFill>
                  <a:schemeClr val="lt1"/>
                </a:solidFill>
                <a:latin typeface="Calibri"/>
                <a:ea typeface="Calibri"/>
                <a:cs typeface="Calibri"/>
                <a:sym typeface="Calibri"/>
              </a:rPr>
              <a:t>انعدام </a:t>
            </a:r>
            <a:r>
              <a:rPr lang="ar-JO" sz="1600" dirty="0">
                <a:solidFill>
                  <a:schemeClr val="lt1"/>
                </a:solidFill>
                <a:latin typeface="Calibri"/>
                <a:ea typeface="Calibri"/>
                <a:cs typeface="Calibri"/>
                <a:sym typeface="Calibri"/>
              </a:rPr>
              <a:t>الأمن • الأنظمة والخدمات الرسمية المنهكة • الاقتصاد غير الرسمي الكبير مع العمل غير المنظم • قيود الوصول إلى سوق العمل الرسمي (مثل اللاجئين) • تجنيد الأطفال من قبل القوات والجماعات المسلحة</a:t>
            </a:r>
            <a:endParaRPr dirty="0" smtClean="0"/>
          </a:p>
          <a:p>
            <a:pPr marL="285750" marR="0" lvl="0" indent="-184150" algn="just" rtl="0">
              <a:spcBef>
                <a:spcPts val="0"/>
              </a:spcBef>
              <a:spcAft>
                <a:spcPts val="0"/>
              </a:spcAft>
              <a:buClr>
                <a:schemeClr val="dk1"/>
              </a:buClr>
              <a:buSzPts val="1600"/>
              <a:buFont typeface="Arial"/>
              <a:buNone/>
            </a:pPr>
            <a:endParaRPr sz="1600" b="0" i="0" u="none" strike="noStrike" cap="none" dirty="0">
              <a:solidFill>
                <a:schemeClr val="lt1"/>
              </a:solidFill>
              <a:latin typeface="Calibri"/>
              <a:ea typeface="Calibri"/>
              <a:cs typeface="Calibri"/>
              <a:sym typeface="Calibri"/>
            </a:endParaRPr>
          </a:p>
        </p:txBody>
      </p:sp>
      <p:sp>
        <p:nvSpPr>
          <p:cNvPr id="287" name="Google Shape;287;p6"/>
          <p:cNvSpPr txBox="1"/>
          <p:nvPr/>
        </p:nvSpPr>
        <p:spPr>
          <a:xfrm>
            <a:off x="7861800" y="2046243"/>
            <a:ext cx="4343644" cy="1569620"/>
          </a:xfrm>
          <a:prstGeom prst="rect">
            <a:avLst/>
          </a:prstGeom>
          <a:solidFill>
            <a:srgbClr val="97467D"/>
          </a:solidFill>
          <a:ln>
            <a:noFill/>
          </a:ln>
        </p:spPr>
        <p:txBody>
          <a:bodyPr spcFirstLastPara="1" wrap="square" lIns="91425" tIns="45700" rIns="91425" bIns="45700" anchor="t" anchorCtr="0">
            <a:spAutoFit/>
          </a:bodyPr>
          <a:lstStyle/>
          <a:p>
            <a:pPr marL="503238" marR="0" lvl="0" indent="-325438" algn="r" rtl="1">
              <a:spcBef>
                <a:spcPts val="0"/>
              </a:spcBef>
              <a:spcAft>
                <a:spcPts val="0"/>
              </a:spcAft>
              <a:buClr>
                <a:schemeClr val="lt1"/>
              </a:buClr>
              <a:buSzPts val="1600"/>
              <a:buFont typeface="Arial"/>
              <a:buChar char="•"/>
            </a:pPr>
            <a:r>
              <a:rPr lang="ar-JO" sz="1600" dirty="0" smtClean="0">
                <a:solidFill>
                  <a:schemeClr val="lt1"/>
                </a:solidFill>
                <a:latin typeface="Calibri"/>
                <a:ea typeface="Calibri"/>
                <a:cs typeface="Calibri"/>
                <a:sym typeface="Calibri"/>
              </a:rPr>
              <a:t>التعليم </a:t>
            </a:r>
            <a:r>
              <a:rPr lang="ar-JO" sz="1600" dirty="0">
                <a:solidFill>
                  <a:schemeClr val="lt1"/>
                </a:solidFill>
                <a:latin typeface="Calibri"/>
                <a:ea typeface="Calibri"/>
                <a:cs typeface="Calibri"/>
                <a:sym typeface="Calibri"/>
              </a:rPr>
              <a:t>الجيد المتاح والعمل اللائق</a:t>
            </a:r>
          </a:p>
          <a:p>
            <a:pPr marL="503238" lvl="0" indent="-325438" algn="r" rtl="1">
              <a:buClr>
                <a:schemeClr val="lt1"/>
              </a:buClr>
              <a:buSzPts val="1600"/>
              <a:buFont typeface="Arial"/>
              <a:buChar char="•"/>
            </a:pPr>
            <a:r>
              <a:rPr lang="ar-JO" sz="1600" dirty="0">
                <a:solidFill>
                  <a:schemeClr val="lt1"/>
                </a:solidFill>
                <a:latin typeface="Calibri"/>
                <a:ea typeface="Calibri"/>
                <a:cs typeface="Calibri"/>
                <a:sym typeface="Calibri"/>
              </a:rPr>
              <a:t>هياكل الدعم القوية وأنظمة الحماية • المنظمات والخدمات المجتمعية • مجموعات الأقران الإيجابية والأنشطة الترفيهية • </a:t>
            </a:r>
            <a:r>
              <a:rPr lang="ar-JO" sz="1600" dirty="0" smtClean="0">
                <a:solidFill>
                  <a:schemeClr val="lt1"/>
                </a:solidFill>
                <a:latin typeface="Calibri"/>
                <a:ea typeface="Calibri"/>
                <a:cs typeface="Calibri"/>
                <a:sym typeface="Calibri"/>
              </a:rPr>
              <a:t>خدمات سوء الصحة والإعاقة</a:t>
            </a:r>
          </a:p>
          <a:p>
            <a:pPr marL="503238" lvl="0" indent="-325438" algn="r" rtl="1">
              <a:buClr>
                <a:schemeClr val="lt1"/>
              </a:buClr>
              <a:buSzPts val="1600"/>
              <a:buFont typeface="Arial"/>
              <a:buChar char="•"/>
            </a:pPr>
            <a:endParaRPr lang="ar-JO" sz="1600" b="0" i="0" u="none" strike="noStrike" cap="none" dirty="0" smtClean="0">
              <a:solidFill>
                <a:schemeClr val="lt1"/>
              </a:solidFill>
              <a:latin typeface="Calibri"/>
              <a:ea typeface="Calibri"/>
              <a:cs typeface="Calibri"/>
              <a:sym typeface="Calibri"/>
            </a:endParaRPr>
          </a:p>
          <a:p>
            <a:pPr marL="503238" lvl="0" indent="-325438" algn="r" rtl="1">
              <a:buClr>
                <a:schemeClr val="lt1"/>
              </a:buClr>
              <a:buSzPts val="1600"/>
              <a:buFont typeface="Arial"/>
              <a:buChar char="•"/>
            </a:pPr>
            <a:endParaRPr sz="1600" b="0" i="0" u="none" strike="noStrike" cap="none" dirty="0">
              <a:solidFill>
                <a:schemeClr val="lt1"/>
              </a:solidFill>
              <a:latin typeface="Calibri"/>
              <a:ea typeface="Calibri"/>
              <a:cs typeface="Calibri"/>
              <a:sym typeface="Calibri"/>
            </a:endParaRPr>
          </a:p>
        </p:txBody>
      </p:sp>
      <p:sp>
        <p:nvSpPr>
          <p:cNvPr id="288" name="Google Shape;288;p6"/>
          <p:cNvSpPr txBox="1"/>
          <p:nvPr/>
        </p:nvSpPr>
        <p:spPr>
          <a:xfrm>
            <a:off x="-26893" y="2062102"/>
            <a:ext cx="4578345" cy="1323399"/>
          </a:xfrm>
          <a:prstGeom prst="rect">
            <a:avLst/>
          </a:prstGeom>
          <a:solidFill>
            <a:srgbClr val="97467D"/>
          </a:solidFill>
          <a:ln>
            <a:noFill/>
          </a:ln>
        </p:spPr>
        <p:txBody>
          <a:bodyPr spcFirstLastPara="1" wrap="square" lIns="91425" tIns="45700" rIns="91425" bIns="45700" anchor="t" anchorCtr="0">
            <a:spAutoFit/>
          </a:bodyPr>
          <a:lstStyle/>
          <a:p>
            <a:pPr marL="285750" marR="0" lvl="0" indent="-285750" algn="r" rtl="1">
              <a:spcBef>
                <a:spcPts val="0"/>
              </a:spcBef>
              <a:spcAft>
                <a:spcPts val="0"/>
              </a:spcAft>
              <a:buClr>
                <a:schemeClr val="lt1"/>
              </a:buClr>
              <a:buSzPts val="1600"/>
              <a:buFont typeface="Arial"/>
              <a:buChar char="•"/>
            </a:pPr>
            <a:r>
              <a:rPr lang="ar-JO" sz="1600" dirty="0" smtClean="0">
                <a:solidFill>
                  <a:schemeClr val="lt1"/>
                </a:solidFill>
                <a:latin typeface="Calibri"/>
                <a:ea typeface="Calibri"/>
                <a:cs typeface="Calibri"/>
                <a:sym typeface="Calibri"/>
              </a:rPr>
              <a:t>اغلاق المدارس وتعطيل التعليم</a:t>
            </a:r>
          </a:p>
          <a:p>
            <a:pPr marL="285750" lvl="0" indent="-285750" algn="r" rtl="1">
              <a:buClr>
                <a:schemeClr val="lt1"/>
              </a:buClr>
              <a:buSzPts val="1600"/>
              <a:buFont typeface="Arial"/>
              <a:buChar char="•"/>
            </a:pPr>
            <a:r>
              <a:rPr lang="ar-JO" sz="1600" dirty="0" smtClean="0">
                <a:solidFill>
                  <a:schemeClr val="lt1"/>
                </a:solidFill>
                <a:latin typeface="Calibri"/>
                <a:ea typeface="Calibri"/>
                <a:cs typeface="Calibri"/>
                <a:sym typeface="Calibri"/>
              </a:rPr>
              <a:t>الوصول </a:t>
            </a:r>
            <a:r>
              <a:rPr lang="ar-JO" sz="1600" dirty="0">
                <a:solidFill>
                  <a:schemeClr val="lt1"/>
                </a:solidFill>
                <a:latin typeface="Calibri"/>
                <a:ea typeface="Calibri"/>
                <a:cs typeface="Calibri"/>
                <a:sym typeface="Calibri"/>
              </a:rPr>
              <a:t>المحدود إلى العمل الخفيف أو اللائق للمراهقين • فقدان الأرض وسبل العيش وانعدام الأمن الغذائي • ضعف أنظمة حماية الطفل المجتمعية • انعدام الأمن والتمييز والتهميش</a:t>
            </a:r>
            <a:r>
              <a:rPr lang="en-GB" sz="1600" b="0" i="0" u="none" strike="noStrike" cap="none" dirty="0" smtClean="0">
                <a:solidFill>
                  <a:schemeClr val="lt1"/>
                </a:solidFill>
                <a:latin typeface="Calibri"/>
                <a:ea typeface="Calibri"/>
                <a:cs typeface="Calibri"/>
                <a:sym typeface="Calibri"/>
              </a:rPr>
              <a:t> </a:t>
            </a:r>
            <a:r>
              <a:rPr lang="en-GB" sz="1600" b="0" i="0" u="none" strike="noStrike" cap="none" dirty="0">
                <a:solidFill>
                  <a:schemeClr val="lt1"/>
                </a:solidFill>
                <a:latin typeface="Calibri"/>
                <a:ea typeface="Calibri"/>
                <a:cs typeface="Calibri"/>
                <a:sym typeface="Calibri"/>
              </a:rPr>
              <a:t>• </a:t>
            </a:r>
            <a:endParaRPr dirty="0"/>
          </a:p>
        </p:txBody>
      </p:sp>
      <p:sp>
        <p:nvSpPr>
          <p:cNvPr id="289" name="Google Shape;289;p6"/>
          <p:cNvSpPr txBox="1"/>
          <p:nvPr/>
        </p:nvSpPr>
        <p:spPr>
          <a:xfrm>
            <a:off x="7265893" y="3419833"/>
            <a:ext cx="4952997" cy="1569620"/>
          </a:xfrm>
          <a:prstGeom prst="rect">
            <a:avLst/>
          </a:prstGeom>
          <a:solidFill>
            <a:srgbClr val="95CD7A"/>
          </a:solidFill>
          <a:ln>
            <a:noFill/>
          </a:ln>
        </p:spPr>
        <p:txBody>
          <a:bodyPr spcFirstLastPara="1" wrap="square" lIns="91425" tIns="45700" rIns="91425" bIns="45700" anchor="t" anchorCtr="0">
            <a:spAutoFit/>
          </a:bodyPr>
          <a:lstStyle/>
          <a:p>
            <a:pPr marL="765175" marR="0" lvl="0" indent="-358775" algn="r" rtl="1">
              <a:spcBef>
                <a:spcPts val="0"/>
              </a:spcBef>
              <a:spcAft>
                <a:spcPts val="0"/>
              </a:spcAft>
              <a:buClr>
                <a:schemeClr val="lt1"/>
              </a:buClr>
              <a:buSzPts val="1600"/>
              <a:buFont typeface="Arial"/>
              <a:buChar char="•"/>
            </a:pPr>
            <a:r>
              <a:rPr lang="ar-JO" sz="1600" dirty="0" smtClean="0">
                <a:solidFill>
                  <a:schemeClr val="lt1"/>
                </a:solidFill>
                <a:latin typeface="Calibri"/>
                <a:ea typeface="Calibri"/>
                <a:cs typeface="Calibri"/>
                <a:sym typeface="Calibri"/>
              </a:rPr>
              <a:t>حضور </a:t>
            </a:r>
            <a:r>
              <a:rPr lang="ar-JO" sz="1600" dirty="0">
                <a:solidFill>
                  <a:schemeClr val="lt1"/>
                </a:solidFill>
                <a:latin typeface="Calibri"/>
                <a:ea typeface="Calibri"/>
                <a:cs typeface="Calibri"/>
                <a:sym typeface="Calibri"/>
              </a:rPr>
              <a:t>كلا الوالدين / مقدمي الرعاية</a:t>
            </a:r>
          </a:p>
          <a:p>
            <a:pPr marL="765175" lvl="0" indent="-358775" algn="r" rtl="1">
              <a:buClr>
                <a:schemeClr val="lt1"/>
              </a:buClr>
              <a:buSzPts val="1600"/>
              <a:buFont typeface="Arial"/>
              <a:buChar char="•"/>
            </a:pPr>
            <a:r>
              <a:rPr lang="ar-JO" sz="1600" dirty="0">
                <a:solidFill>
                  <a:schemeClr val="lt1"/>
                </a:solidFill>
                <a:latin typeface="Calibri"/>
                <a:ea typeface="Calibri"/>
                <a:cs typeface="Calibri"/>
                <a:sym typeface="Calibri"/>
              </a:rPr>
              <a:t>الدخل الكافي والآمن لأفراد الأسرة البالغين • الوصول إلى الأمن الغذائي والخدمات الأساسية والمعلومات</a:t>
            </a:r>
          </a:p>
          <a:p>
            <a:pPr marL="765175" lvl="0" indent="-358775" algn="r" rtl="1">
              <a:buClr>
                <a:schemeClr val="lt1"/>
              </a:buClr>
              <a:buSzPts val="1600"/>
              <a:buFont typeface="Arial"/>
              <a:buChar char="•"/>
            </a:pPr>
            <a:r>
              <a:rPr lang="ar-JO" sz="1600" dirty="0">
                <a:solidFill>
                  <a:schemeClr val="lt1"/>
                </a:solidFill>
                <a:latin typeface="Calibri"/>
                <a:ea typeface="Calibri"/>
                <a:cs typeface="Calibri"/>
                <a:sym typeface="Calibri"/>
              </a:rPr>
              <a:t>إعطاء قيمة إيجابية للتعليم في </a:t>
            </a:r>
            <a:r>
              <a:rPr lang="ar-JO" sz="1600" dirty="0" smtClean="0">
                <a:solidFill>
                  <a:schemeClr val="lt1"/>
                </a:solidFill>
                <a:latin typeface="Calibri"/>
                <a:ea typeface="Calibri"/>
                <a:cs typeface="Calibri"/>
                <a:sym typeface="Calibri"/>
              </a:rPr>
              <a:t>الأسرة</a:t>
            </a:r>
          </a:p>
          <a:p>
            <a:pPr marL="765175" lvl="0" indent="-358775" algn="r" rtl="1">
              <a:buClr>
                <a:schemeClr val="lt1"/>
              </a:buClr>
              <a:buSzPts val="1600"/>
              <a:buFont typeface="Arial"/>
              <a:buChar char="•"/>
            </a:pPr>
            <a:endParaRPr lang="ar-JO" sz="1600" b="0" i="0" u="none" strike="noStrike" cap="none" dirty="0">
              <a:solidFill>
                <a:schemeClr val="lt1"/>
              </a:solidFill>
              <a:latin typeface="Calibri"/>
              <a:ea typeface="Calibri"/>
              <a:cs typeface="Calibri"/>
              <a:sym typeface="Calibri"/>
            </a:endParaRPr>
          </a:p>
          <a:p>
            <a:pPr marL="765175" lvl="0" indent="-358775" algn="r" rtl="1">
              <a:buClr>
                <a:schemeClr val="lt1"/>
              </a:buClr>
              <a:buSzPts val="1600"/>
              <a:buFont typeface="Arial"/>
              <a:buChar char="•"/>
            </a:pPr>
            <a:endParaRPr sz="1600" b="0" i="0" u="none" strike="noStrike" cap="none" dirty="0">
              <a:solidFill>
                <a:schemeClr val="lt1"/>
              </a:solidFill>
              <a:latin typeface="Calibri"/>
              <a:ea typeface="Calibri"/>
              <a:cs typeface="Calibri"/>
              <a:sym typeface="Calibri"/>
            </a:endParaRPr>
          </a:p>
        </p:txBody>
      </p:sp>
      <p:sp>
        <p:nvSpPr>
          <p:cNvPr id="290" name="Google Shape;290;p6"/>
          <p:cNvSpPr txBox="1"/>
          <p:nvPr/>
        </p:nvSpPr>
        <p:spPr>
          <a:xfrm>
            <a:off x="-26893" y="3304624"/>
            <a:ext cx="4603841" cy="1815841"/>
          </a:xfrm>
          <a:prstGeom prst="rect">
            <a:avLst/>
          </a:prstGeom>
          <a:solidFill>
            <a:srgbClr val="95CD7A"/>
          </a:solidFill>
          <a:ln>
            <a:noFill/>
          </a:ln>
        </p:spPr>
        <p:txBody>
          <a:bodyPr spcFirstLastPara="1" wrap="square" lIns="91425" tIns="45700" rIns="91425" bIns="45700" anchor="t" anchorCtr="0">
            <a:spAutoFit/>
          </a:bodyPr>
          <a:lstStyle/>
          <a:p>
            <a:pPr marL="285750" marR="0" lvl="0" indent="-285750" algn="r" rtl="1">
              <a:spcBef>
                <a:spcPts val="0"/>
              </a:spcBef>
              <a:spcAft>
                <a:spcPts val="0"/>
              </a:spcAft>
              <a:buClr>
                <a:schemeClr val="lt1"/>
              </a:buClr>
              <a:buSzPts val="1600"/>
              <a:buFont typeface="Arial"/>
              <a:buChar char="•"/>
            </a:pPr>
            <a:r>
              <a:rPr lang="ar-JO" sz="1600" dirty="0" smtClean="0">
                <a:solidFill>
                  <a:schemeClr val="lt1"/>
                </a:solidFill>
                <a:latin typeface="Calibri"/>
                <a:ea typeface="Calibri"/>
                <a:cs typeface="Calibri"/>
                <a:sym typeface="Calibri"/>
              </a:rPr>
              <a:t>فقر </a:t>
            </a:r>
            <a:r>
              <a:rPr lang="ar-JO" sz="1600" dirty="0">
                <a:solidFill>
                  <a:schemeClr val="lt1"/>
                </a:solidFill>
                <a:latin typeface="Calibri"/>
                <a:ea typeface="Calibri"/>
                <a:cs typeface="Calibri"/>
                <a:sym typeface="Calibri"/>
              </a:rPr>
              <a:t>الدخل وعدم الوصول إلى الاحتياجات الأساسية</a:t>
            </a:r>
          </a:p>
          <a:p>
            <a:pPr marL="285750" lvl="0" indent="-285750" algn="r" rtl="1">
              <a:buClr>
                <a:schemeClr val="lt1"/>
              </a:buClr>
              <a:buSzPts val="1600"/>
              <a:buFont typeface="Arial"/>
              <a:buChar char="•"/>
            </a:pPr>
            <a:r>
              <a:rPr lang="ar-JO" sz="1600" dirty="0">
                <a:solidFill>
                  <a:schemeClr val="lt1"/>
                </a:solidFill>
                <a:latin typeface="Calibri"/>
                <a:ea typeface="Calibri"/>
                <a:cs typeface="Calibri"/>
                <a:sym typeface="Calibri"/>
              </a:rPr>
              <a:t>نقص الوثائق • الوصول المحدود إلى المعلومات • حالة نزوح الوالدين</a:t>
            </a:r>
          </a:p>
          <a:p>
            <a:pPr marL="285750" lvl="0" indent="-285750" algn="r" rtl="1">
              <a:buClr>
                <a:schemeClr val="lt1"/>
              </a:buClr>
              <a:buSzPts val="1600"/>
              <a:buFont typeface="Arial"/>
              <a:buChar char="•"/>
            </a:pPr>
            <a:r>
              <a:rPr lang="ar-JO" sz="1600" dirty="0">
                <a:solidFill>
                  <a:schemeClr val="lt1"/>
                </a:solidFill>
                <a:latin typeface="Calibri"/>
                <a:ea typeface="Calibri"/>
                <a:cs typeface="Calibri"/>
                <a:sym typeface="Calibri"/>
              </a:rPr>
              <a:t>عدم وجود أسرة بالغة قادرة على العمل • نقص رعاية الأطفال</a:t>
            </a:r>
          </a:p>
          <a:p>
            <a:pPr marL="285750" lvl="0" indent="-285750" algn="r" rtl="1">
              <a:buClr>
                <a:schemeClr val="lt1"/>
              </a:buClr>
              <a:buSzPts val="1600"/>
              <a:buFont typeface="Arial"/>
              <a:buChar char="•"/>
            </a:pPr>
            <a:r>
              <a:rPr lang="ar-JO" sz="1600" dirty="0">
                <a:solidFill>
                  <a:schemeClr val="lt1"/>
                </a:solidFill>
                <a:latin typeface="Calibri"/>
                <a:ea typeface="Calibri"/>
                <a:cs typeface="Calibri"/>
                <a:sym typeface="Calibri"/>
              </a:rPr>
              <a:t>العنف المنزلي والضيق</a:t>
            </a:r>
            <a:endParaRPr dirty="0"/>
          </a:p>
          <a:p>
            <a:pPr marL="285750" marR="0" lvl="0" indent="-184150" algn="l" rtl="0">
              <a:spcBef>
                <a:spcPts val="0"/>
              </a:spcBef>
              <a:spcAft>
                <a:spcPts val="0"/>
              </a:spcAft>
              <a:buClr>
                <a:schemeClr val="dk1"/>
              </a:buClr>
              <a:buSzPts val="1600"/>
              <a:buFont typeface="Arial"/>
              <a:buNone/>
            </a:pPr>
            <a:endParaRPr lang="ar-JO" sz="1600" b="0" i="0" u="none" strike="noStrike" cap="none" dirty="0" smtClean="0">
              <a:solidFill>
                <a:schemeClr val="lt1"/>
              </a:solidFill>
              <a:latin typeface="Calibri"/>
              <a:ea typeface="Calibri"/>
              <a:cs typeface="Calibri"/>
              <a:sym typeface="Calibri"/>
            </a:endParaRPr>
          </a:p>
          <a:p>
            <a:pPr marL="285750" marR="0" lvl="0" indent="-184150" algn="l" rtl="0">
              <a:spcBef>
                <a:spcPts val="0"/>
              </a:spcBef>
              <a:spcAft>
                <a:spcPts val="0"/>
              </a:spcAft>
              <a:buClr>
                <a:schemeClr val="dk1"/>
              </a:buClr>
              <a:buSzPts val="1600"/>
              <a:buFont typeface="Arial"/>
              <a:buNone/>
            </a:pPr>
            <a:endParaRPr sz="1600" b="0" i="0" u="none" strike="noStrike" cap="none" dirty="0">
              <a:solidFill>
                <a:schemeClr val="lt1"/>
              </a:solidFill>
              <a:latin typeface="Calibri"/>
              <a:ea typeface="Calibri"/>
              <a:cs typeface="Calibri"/>
              <a:sym typeface="Calibri"/>
            </a:endParaRPr>
          </a:p>
        </p:txBody>
      </p:sp>
      <p:sp>
        <p:nvSpPr>
          <p:cNvPr id="291" name="Google Shape;291;p6"/>
          <p:cNvSpPr txBox="1"/>
          <p:nvPr/>
        </p:nvSpPr>
        <p:spPr>
          <a:xfrm>
            <a:off x="4590396" y="4919960"/>
            <a:ext cx="7631636" cy="2031285"/>
          </a:xfrm>
          <a:prstGeom prst="rect">
            <a:avLst/>
          </a:prstGeom>
          <a:solidFill>
            <a:schemeClr val="accent5"/>
          </a:solidFill>
          <a:ln>
            <a:noFill/>
          </a:ln>
        </p:spPr>
        <p:txBody>
          <a:bodyPr spcFirstLastPara="1" wrap="square" lIns="91425" tIns="45700" rIns="91425" bIns="45700" anchor="t" anchorCtr="0">
            <a:spAutoFit/>
          </a:bodyPr>
          <a:lstStyle/>
          <a:p>
            <a:pPr marL="992188" marR="0" lvl="1" indent="-357188" algn="r" rtl="1">
              <a:spcBef>
                <a:spcPts val="0"/>
              </a:spcBef>
              <a:spcAft>
                <a:spcPts val="0"/>
              </a:spcAft>
              <a:buClr>
                <a:schemeClr val="lt1"/>
              </a:buClr>
              <a:buSzPts val="1600"/>
              <a:buFont typeface="Arial"/>
              <a:buChar char="•"/>
            </a:pPr>
            <a:r>
              <a:rPr lang="ar-JO" sz="1600" dirty="0" smtClean="0">
                <a:solidFill>
                  <a:schemeClr val="lt1"/>
                </a:solidFill>
                <a:latin typeface="Calibri"/>
                <a:ea typeface="Calibri"/>
                <a:cs typeface="Calibri"/>
                <a:sym typeface="Calibri"/>
              </a:rPr>
              <a:t>في </a:t>
            </a:r>
            <a:r>
              <a:rPr lang="ar-JO" sz="1600" dirty="0">
                <a:solidFill>
                  <a:schemeClr val="lt1"/>
                </a:solidFill>
                <a:latin typeface="Calibri"/>
                <a:ea typeface="Calibri"/>
                <a:cs typeface="Calibri"/>
                <a:sym typeface="Calibri"/>
              </a:rPr>
              <a:t>المدرسة أو التدريب</a:t>
            </a:r>
          </a:p>
          <a:p>
            <a:pPr marL="992188" lvl="1" indent="-357188" algn="r" rtl="1">
              <a:buClr>
                <a:schemeClr val="lt1"/>
              </a:buClr>
              <a:buSzPts val="1600"/>
              <a:buFont typeface="Arial"/>
              <a:buChar char="•"/>
            </a:pPr>
            <a:r>
              <a:rPr lang="ar-JO" sz="1600" dirty="0">
                <a:solidFill>
                  <a:schemeClr val="lt1"/>
                </a:solidFill>
                <a:latin typeface="Calibri"/>
                <a:ea typeface="Calibri"/>
                <a:cs typeface="Calibri"/>
                <a:sym typeface="Calibri"/>
              </a:rPr>
              <a:t>الحصول على عمل خفيف / لائق</a:t>
            </a:r>
          </a:p>
          <a:p>
            <a:pPr marL="992188" lvl="1" indent="-357188" algn="r" rtl="1">
              <a:buClr>
                <a:schemeClr val="lt1"/>
              </a:buClr>
              <a:buSzPts val="1600"/>
              <a:buFont typeface="Arial"/>
              <a:buChar char="•"/>
            </a:pPr>
            <a:r>
              <a:rPr lang="ar-JO" sz="1600" dirty="0">
                <a:solidFill>
                  <a:schemeClr val="lt1"/>
                </a:solidFill>
                <a:latin typeface="Calibri"/>
                <a:ea typeface="Calibri"/>
                <a:cs typeface="Calibri"/>
                <a:sym typeface="Calibri"/>
              </a:rPr>
              <a:t>وقت اللعب والأنشطة الترفيهية</a:t>
            </a:r>
          </a:p>
          <a:p>
            <a:pPr marL="992188" lvl="1" indent="-357188" algn="r" rtl="1">
              <a:buClr>
                <a:schemeClr val="lt1"/>
              </a:buClr>
              <a:buSzPts val="1600"/>
              <a:buFont typeface="Arial"/>
              <a:buChar char="•"/>
            </a:pPr>
            <a:r>
              <a:rPr lang="ar-JO" sz="1600" dirty="0">
                <a:solidFill>
                  <a:schemeClr val="lt1"/>
                </a:solidFill>
                <a:latin typeface="Calibri"/>
                <a:ea typeface="Calibri"/>
                <a:cs typeface="Calibri"/>
                <a:sym typeface="Calibri"/>
              </a:rPr>
              <a:t>علاقات إيجابية مع الوالدين وأفراد الأسرة والأقران</a:t>
            </a:r>
          </a:p>
          <a:p>
            <a:pPr marL="992188" lvl="1" indent="-357188" algn="r" rtl="1">
              <a:buClr>
                <a:schemeClr val="lt1"/>
              </a:buClr>
              <a:buSzPts val="1600"/>
              <a:buFont typeface="Arial"/>
              <a:buChar char="•"/>
            </a:pPr>
            <a:r>
              <a:rPr lang="ar-JO" sz="1600" dirty="0">
                <a:solidFill>
                  <a:schemeClr val="lt1"/>
                </a:solidFill>
                <a:latin typeface="Calibri"/>
                <a:ea typeface="Calibri"/>
                <a:cs typeface="Calibri"/>
                <a:sym typeface="Calibri"/>
              </a:rPr>
              <a:t>المهارات الحياتية والوصول إلى المعلومات</a:t>
            </a:r>
          </a:p>
          <a:p>
            <a:pPr marL="992188" lvl="1" indent="-357188" algn="r" rtl="1">
              <a:buClr>
                <a:schemeClr val="lt1"/>
              </a:buClr>
              <a:buSzPts val="1600"/>
              <a:buFont typeface="Arial"/>
              <a:buChar char="•"/>
            </a:pPr>
            <a:r>
              <a:rPr lang="ar-JO" sz="1600" dirty="0">
                <a:solidFill>
                  <a:schemeClr val="lt1"/>
                </a:solidFill>
                <a:latin typeface="Calibri"/>
                <a:ea typeface="Calibri"/>
                <a:cs typeface="Calibri"/>
                <a:sym typeface="Calibri"/>
              </a:rPr>
              <a:t>صحة جيدة</a:t>
            </a:r>
          </a:p>
          <a:p>
            <a:pPr marL="992188" lvl="1" indent="-357188" algn="r" rtl="1">
              <a:buClr>
                <a:schemeClr val="lt1"/>
              </a:buClr>
              <a:buSzPts val="1600"/>
              <a:buFont typeface="Arial"/>
              <a:buChar char="•"/>
            </a:pPr>
            <a:r>
              <a:rPr lang="ar-JO" sz="1600" dirty="0">
                <a:solidFill>
                  <a:schemeClr val="lt1"/>
                </a:solidFill>
                <a:latin typeface="Calibri"/>
                <a:ea typeface="Calibri"/>
                <a:cs typeface="Calibri"/>
                <a:sym typeface="Calibri"/>
              </a:rPr>
              <a:t>الوضع القانوني </a:t>
            </a:r>
            <a:r>
              <a:rPr lang="ar-JO" sz="1600" dirty="0" smtClean="0">
                <a:solidFill>
                  <a:schemeClr val="lt1"/>
                </a:solidFill>
                <a:latin typeface="Calibri"/>
                <a:ea typeface="Calibri"/>
                <a:cs typeface="Calibri"/>
                <a:sym typeface="Calibri"/>
              </a:rPr>
              <a:t>والتوثيق</a:t>
            </a:r>
          </a:p>
          <a:p>
            <a:pPr marL="992188" lvl="1" indent="-357188" algn="r" rtl="1">
              <a:buClr>
                <a:schemeClr val="lt1"/>
              </a:buClr>
              <a:buSzPts val="1600"/>
              <a:buFont typeface="Arial"/>
              <a:buChar char="•"/>
            </a:pPr>
            <a:endParaRPr dirty="0"/>
          </a:p>
        </p:txBody>
      </p:sp>
      <p:sp>
        <p:nvSpPr>
          <p:cNvPr id="292" name="Google Shape;292;p6"/>
          <p:cNvSpPr txBox="1"/>
          <p:nvPr/>
        </p:nvSpPr>
        <p:spPr>
          <a:xfrm>
            <a:off x="-13446" y="4919960"/>
            <a:ext cx="4678655" cy="2062063"/>
          </a:xfrm>
          <a:prstGeom prst="rect">
            <a:avLst/>
          </a:prstGeom>
          <a:solidFill>
            <a:schemeClr val="accent5"/>
          </a:solidFill>
          <a:ln>
            <a:noFill/>
          </a:ln>
        </p:spPr>
        <p:txBody>
          <a:bodyPr spcFirstLastPara="1" wrap="square" lIns="91425" tIns="45700" rIns="91425" bIns="45700" anchor="t" anchorCtr="0">
            <a:spAutoFit/>
          </a:bodyPr>
          <a:lstStyle/>
          <a:p>
            <a:pPr marL="285750" marR="0" lvl="0" indent="-285750" algn="r" rtl="1">
              <a:spcBef>
                <a:spcPts val="0"/>
              </a:spcBef>
              <a:spcAft>
                <a:spcPts val="0"/>
              </a:spcAft>
              <a:buClr>
                <a:schemeClr val="lt1"/>
              </a:buClr>
              <a:buSzPts val="1600"/>
              <a:buFont typeface="Arial"/>
              <a:buChar char="•"/>
            </a:pPr>
            <a:r>
              <a:rPr lang="ar-JO" sz="1600" dirty="0" smtClean="0">
                <a:solidFill>
                  <a:schemeClr val="lt1"/>
                </a:solidFill>
                <a:latin typeface="Calibri"/>
                <a:ea typeface="Calibri"/>
                <a:cs typeface="Calibri"/>
                <a:sym typeface="Calibri"/>
              </a:rPr>
              <a:t>خارج </a:t>
            </a:r>
            <a:r>
              <a:rPr lang="ar-JO" sz="1600" dirty="0">
                <a:solidFill>
                  <a:schemeClr val="lt1"/>
                </a:solidFill>
                <a:latin typeface="Calibri"/>
                <a:ea typeface="Calibri"/>
                <a:cs typeface="Calibri"/>
                <a:sym typeface="Calibri"/>
              </a:rPr>
              <a:t>المدرسة أو مع وجود فجوات تعليمية </a:t>
            </a:r>
            <a:r>
              <a:rPr lang="ar-JO" sz="1600" dirty="0" smtClean="0">
                <a:solidFill>
                  <a:schemeClr val="lt1"/>
                </a:solidFill>
                <a:latin typeface="Calibri"/>
                <a:ea typeface="Calibri"/>
                <a:cs typeface="Calibri"/>
                <a:sym typeface="Calibri"/>
              </a:rPr>
              <a:t>كبيرة </a:t>
            </a:r>
            <a:r>
              <a:rPr lang="en-US" sz="1600" dirty="0" smtClean="0">
                <a:solidFill>
                  <a:schemeClr val="lt1"/>
                </a:solidFill>
                <a:latin typeface="Calibri"/>
                <a:ea typeface="Calibri"/>
                <a:cs typeface="Calibri"/>
                <a:sym typeface="Calibri"/>
              </a:rPr>
              <a:t>  </a:t>
            </a:r>
            <a:endParaRPr lang="ar-JO" sz="1600" dirty="0" smtClean="0">
              <a:solidFill>
                <a:schemeClr val="lt1"/>
              </a:solidFill>
              <a:latin typeface="Calibri"/>
              <a:ea typeface="Calibri"/>
              <a:cs typeface="Calibri"/>
              <a:sym typeface="Calibri"/>
            </a:endParaRPr>
          </a:p>
          <a:p>
            <a:pPr marL="285750" lvl="0" indent="-285750" algn="r" rtl="1">
              <a:buClr>
                <a:schemeClr val="lt1"/>
              </a:buClr>
              <a:buSzPts val="1600"/>
              <a:buFont typeface="Arial"/>
              <a:buChar char="•"/>
            </a:pPr>
            <a:r>
              <a:rPr lang="ar-JO" sz="1600" dirty="0">
                <a:solidFill>
                  <a:schemeClr val="lt1"/>
                </a:solidFill>
                <a:latin typeface="Calibri"/>
                <a:ea typeface="Calibri"/>
                <a:cs typeface="Calibri"/>
                <a:sym typeface="Calibri"/>
              </a:rPr>
              <a:t>الجمع بين المدرسة والعمل</a:t>
            </a:r>
          </a:p>
          <a:p>
            <a:pPr marL="285750" lvl="0" indent="-285750" algn="r" rtl="1">
              <a:buClr>
                <a:schemeClr val="lt1"/>
              </a:buClr>
              <a:buSzPts val="1600"/>
              <a:buFont typeface="Arial"/>
              <a:buChar char="•"/>
            </a:pPr>
            <a:r>
              <a:rPr lang="ar-JO" sz="1600" dirty="0" smtClean="0">
                <a:solidFill>
                  <a:schemeClr val="lt1"/>
                </a:solidFill>
                <a:latin typeface="Calibri"/>
                <a:ea typeface="Calibri"/>
                <a:cs typeface="Calibri"/>
                <a:sym typeface="Calibri"/>
              </a:rPr>
              <a:t>المتنقلون، </a:t>
            </a:r>
            <a:r>
              <a:rPr lang="ar-JO" sz="1600" dirty="0">
                <a:solidFill>
                  <a:schemeClr val="lt1"/>
                </a:solidFill>
                <a:latin typeface="Calibri"/>
                <a:ea typeface="Calibri"/>
                <a:cs typeface="Calibri"/>
                <a:sym typeface="Calibri"/>
              </a:rPr>
              <a:t>منفصلون ، أو غير مصحوبين بذويهم</a:t>
            </a:r>
          </a:p>
          <a:p>
            <a:pPr marL="285750" lvl="0" indent="-285750" algn="r" rtl="1">
              <a:buClr>
                <a:schemeClr val="lt1"/>
              </a:buClr>
              <a:buSzPts val="1600"/>
              <a:buFont typeface="Arial"/>
              <a:buChar char="•"/>
            </a:pPr>
            <a:r>
              <a:rPr lang="ar-JO" sz="1600" dirty="0" smtClean="0">
                <a:solidFill>
                  <a:schemeClr val="lt1"/>
                </a:solidFill>
                <a:latin typeface="Calibri"/>
                <a:ea typeface="Calibri"/>
                <a:cs typeface="Calibri"/>
                <a:sym typeface="Calibri"/>
              </a:rPr>
              <a:t>العنف أو الإساءة </a:t>
            </a:r>
            <a:r>
              <a:rPr lang="ar-JO" sz="1600" dirty="0">
                <a:solidFill>
                  <a:schemeClr val="lt1"/>
                </a:solidFill>
                <a:latin typeface="Calibri"/>
                <a:ea typeface="Calibri"/>
                <a:cs typeface="Calibri"/>
                <a:sym typeface="Calibri"/>
              </a:rPr>
              <a:t>أو الإهمال أو الاستغلال</a:t>
            </a:r>
          </a:p>
          <a:p>
            <a:pPr marL="285750" lvl="0" indent="-285750" algn="r" rtl="1">
              <a:buClr>
                <a:schemeClr val="lt1"/>
              </a:buClr>
              <a:buSzPts val="1600"/>
              <a:buFont typeface="Arial"/>
              <a:buChar char="•"/>
            </a:pPr>
            <a:r>
              <a:rPr lang="ar-JO" sz="1600" dirty="0">
                <a:solidFill>
                  <a:schemeClr val="lt1"/>
                </a:solidFill>
                <a:latin typeface="Calibri"/>
                <a:ea typeface="Calibri"/>
                <a:cs typeface="Calibri"/>
                <a:sym typeface="Calibri"/>
              </a:rPr>
              <a:t>المرض أو الإعاقة</a:t>
            </a:r>
          </a:p>
          <a:p>
            <a:pPr marL="285750" lvl="0" indent="-285750" algn="r" rtl="1">
              <a:buClr>
                <a:schemeClr val="lt1"/>
              </a:buClr>
              <a:buSzPts val="1600"/>
              <a:buFont typeface="Arial"/>
              <a:buChar char="•"/>
            </a:pPr>
            <a:r>
              <a:rPr lang="ar-JO" sz="1600" dirty="0">
                <a:solidFill>
                  <a:schemeClr val="lt1"/>
                </a:solidFill>
                <a:latin typeface="Calibri"/>
                <a:ea typeface="Calibri"/>
                <a:cs typeface="Calibri"/>
                <a:sym typeface="Calibri"/>
              </a:rPr>
              <a:t>حالة النزوح</a:t>
            </a:r>
          </a:p>
          <a:p>
            <a:pPr marL="285750" lvl="0" indent="-285750" algn="r" rtl="1">
              <a:buClr>
                <a:schemeClr val="lt1"/>
              </a:buClr>
              <a:buSzPts val="1600"/>
              <a:buFont typeface="Arial"/>
              <a:buChar char="•"/>
            </a:pPr>
            <a:r>
              <a:rPr lang="ar-JO" sz="1600" dirty="0">
                <a:solidFill>
                  <a:schemeClr val="lt1"/>
                </a:solidFill>
                <a:latin typeface="Calibri"/>
                <a:ea typeface="Calibri"/>
                <a:cs typeface="Calibri"/>
                <a:sym typeface="Calibri"/>
              </a:rPr>
              <a:t>عدم وجود شهادة ميلاد</a:t>
            </a:r>
          </a:p>
          <a:p>
            <a:pPr marL="285750" lvl="0" indent="-285750" algn="r" rtl="1">
              <a:buClr>
                <a:schemeClr val="lt1"/>
              </a:buClr>
              <a:buSzPts val="1600"/>
              <a:buFont typeface="Arial"/>
              <a:buChar char="•"/>
            </a:pPr>
            <a:r>
              <a:rPr lang="ar-JO" sz="1600" dirty="0">
                <a:solidFill>
                  <a:schemeClr val="lt1"/>
                </a:solidFill>
                <a:latin typeface="Calibri"/>
                <a:ea typeface="Calibri"/>
                <a:cs typeface="Calibri"/>
                <a:sym typeface="Calibri"/>
              </a:rPr>
              <a:t>في جماعة أو عصابة مسلحة</a:t>
            </a:r>
            <a:endParaRPr dirty="0"/>
          </a:p>
        </p:txBody>
      </p:sp>
      <p:sp>
        <p:nvSpPr>
          <p:cNvPr id="293" name="Google Shape;293;p6"/>
          <p:cNvSpPr txBox="1"/>
          <p:nvPr/>
        </p:nvSpPr>
        <p:spPr>
          <a:xfrm>
            <a:off x="1033928" y="99263"/>
            <a:ext cx="2259107" cy="492443"/>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ar-JO" sz="2600" b="1" i="0" u="none" strike="noStrike" cap="none" dirty="0" smtClean="0">
                <a:solidFill>
                  <a:schemeClr val="dk1"/>
                </a:solidFill>
                <a:latin typeface="Calibri"/>
                <a:ea typeface="Calibri"/>
                <a:cs typeface="Calibri"/>
                <a:sym typeface="Calibri"/>
              </a:rPr>
              <a:t>عوامل الخطر</a:t>
            </a:r>
            <a:endParaRPr dirty="0"/>
          </a:p>
        </p:txBody>
      </p:sp>
      <p:sp>
        <p:nvSpPr>
          <p:cNvPr id="294" name="Google Shape;294;p6"/>
          <p:cNvSpPr txBox="1"/>
          <p:nvPr/>
        </p:nvSpPr>
        <p:spPr>
          <a:xfrm>
            <a:off x="8217962" y="135553"/>
            <a:ext cx="3293036" cy="492443"/>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ar-JO" sz="2600" b="1" dirty="0" smtClean="0">
                <a:solidFill>
                  <a:schemeClr val="dk1"/>
                </a:solidFill>
                <a:latin typeface="Calibri"/>
                <a:ea typeface="Calibri"/>
                <a:cs typeface="Calibri"/>
                <a:sym typeface="Calibri"/>
              </a:rPr>
              <a:t>عوامل الحماية</a:t>
            </a:r>
            <a:endParaRPr dirty="0"/>
          </a:p>
        </p:txBody>
      </p:sp>
      <p:pic>
        <p:nvPicPr>
          <p:cNvPr id="295" name="Google Shape;295;p6"/>
          <p:cNvPicPr preferRelativeResize="0"/>
          <p:nvPr/>
        </p:nvPicPr>
        <p:blipFill rotWithShape="1">
          <a:blip r:embed="rId3">
            <a:alphaModFix/>
          </a:blip>
          <a:srcRect/>
          <a:stretch/>
        </p:blipFill>
        <p:spPr>
          <a:xfrm>
            <a:off x="3252957" y="-128819"/>
            <a:ext cx="1569661" cy="1569661"/>
          </a:xfrm>
          <a:prstGeom prst="rect">
            <a:avLst/>
          </a:prstGeom>
          <a:noFill/>
          <a:ln>
            <a:noFill/>
          </a:ln>
        </p:spPr>
      </p:pic>
    </p:spTree>
    <p:extLst>
      <p:ext uri="{BB962C8B-B14F-4D97-AF65-F5344CB8AC3E}">
        <p14:creationId xmlns:p14="http://schemas.microsoft.com/office/powerpoint/2010/main" val="3537469100"/>
      </p:ext>
    </p:extLst>
  </p:cSld>
  <p:clrMapOvr>
    <a:masterClrMapping/>
  </p:clrMapOvr>
  <p:extLst mod="1">
    <p:ext uri="{6950BFC3-D8DA-4A85-94F7-54DA5524770B}">
      <p188:commentRel xmlns="" xmlns:p188="http://schemas.microsoft.com/office/powerpoint/2018/8/main" r:id="rId4"/>
    </p:ext>
  </p:extLs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99"/>
        <p:cNvGrpSpPr/>
        <p:nvPr/>
      </p:nvGrpSpPr>
      <p:grpSpPr>
        <a:xfrm>
          <a:off x="0" y="0"/>
          <a:ext cx="0" cy="0"/>
          <a:chOff x="0" y="0"/>
          <a:chExt cx="0" cy="0"/>
        </a:xfrm>
      </p:grpSpPr>
      <p:sp>
        <p:nvSpPr>
          <p:cNvPr id="300" name="Google Shape;300;p7"/>
          <p:cNvSpPr txBox="1">
            <a:spLocks noGrp="1"/>
          </p:cNvSpPr>
          <p:nvPr>
            <p:ph type="body" idx="1"/>
          </p:nvPr>
        </p:nvSpPr>
        <p:spPr>
          <a:xfrm>
            <a:off x="1828006" y="1260264"/>
            <a:ext cx="8535987" cy="627939"/>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Clr>
                <a:schemeClr val="lt1"/>
              </a:buClr>
              <a:buSzPts val="4000"/>
              <a:buNone/>
            </a:pPr>
            <a:r>
              <a:rPr lang="ar-JO" sz="4000" dirty="0" smtClean="0">
                <a:latin typeface="Calibri"/>
                <a:ea typeface="Calibri"/>
                <a:cs typeface="Calibri"/>
                <a:sym typeface="Calibri"/>
              </a:rPr>
              <a:t>عمل الأطفال</a:t>
            </a:r>
            <a:endParaRPr dirty="0"/>
          </a:p>
          <a:p>
            <a:pPr marL="0" lvl="0" indent="0">
              <a:buSzPts val="4000"/>
            </a:pPr>
            <a:r>
              <a:rPr lang="ar-JO" sz="4000" dirty="0">
                <a:latin typeface="Calibri"/>
                <a:ea typeface="Calibri"/>
                <a:cs typeface="Calibri"/>
                <a:sym typeface="Calibri"/>
              </a:rPr>
              <a:t>الإطار </a:t>
            </a:r>
            <a:r>
              <a:rPr lang="ar-JO" sz="4000" dirty="0" smtClean="0">
                <a:latin typeface="Calibri"/>
                <a:ea typeface="Calibri"/>
                <a:cs typeface="Calibri"/>
                <a:sym typeface="Calibri"/>
              </a:rPr>
              <a:t>البرنامجي</a:t>
            </a:r>
            <a:endParaRPr dirty="0"/>
          </a:p>
        </p:txBody>
      </p:sp>
    </p:spTree>
    <p:extLst>
      <p:ext uri="{BB962C8B-B14F-4D97-AF65-F5344CB8AC3E}">
        <p14:creationId xmlns:p14="http://schemas.microsoft.com/office/powerpoint/2010/main" val="425248587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305"/>
        <p:cNvGrpSpPr/>
        <p:nvPr/>
      </p:nvGrpSpPr>
      <p:grpSpPr>
        <a:xfrm>
          <a:off x="0" y="0"/>
          <a:ext cx="0" cy="0"/>
          <a:chOff x="0" y="0"/>
          <a:chExt cx="0" cy="0"/>
        </a:xfrm>
      </p:grpSpPr>
      <p:grpSp>
        <p:nvGrpSpPr>
          <p:cNvPr id="306" name="Google Shape;306;p8"/>
          <p:cNvGrpSpPr/>
          <p:nvPr/>
        </p:nvGrpSpPr>
        <p:grpSpPr>
          <a:xfrm>
            <a:off x="0" y="0"/>
            <a:ext cx="12192000" cy="6857999"/>
            <a:chOff x="0" y="0"/>
            <a:chExt cx="12192000" cy="6857999"/>
          </a:xfrm>
        </p:grpSpPr>
        <p:sp>
          <p:nvSpPr>
            <p:cNvPr id="307" name="Google Shape;307;p8"/>
            <p:cNvSpPr/>
            <p:nvPr/>
          </p:nvSpPr>
          <p:spPr>
            <a:xfrm>
              <a:off x="0" y="0"/>
              <a:ext cx="12192000" cy="6857999"/>
            </a:xfrm>
            <a:prstGeom prst="roundRect">
              <a:avLst>
                <a:gd name="adj" fmla="val 8500"/>
              </a:avLst>
            </a:prstGeom>
            <a:solidFill>
              <a:srgbClr val="97467D"/>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8" name="Google Shape;308;p8"/>
            <p:cNvSpPr txBox="1"/>
            <p:nvPr/>
          </p:nvSpPr>
          <p:spPr>
            <a:xfrm>
              <a:off x="170734" y="170734"/>
              <a:ext cx="11850532" cy="6516531"/>
            </a:xfrm>
            <a:prstGeom prst="rect">
              <a:avLst/>
            </a:prstGeom>
            <a:noFill/>
            <a:ln>
              <a:noFill/>
            </a:ln>
          </p:spPr>
          <p:txBody>
            <a:bodyPr spcFirstLastPara="1" wrap="square" lIns="129525" tIns="129525" rIns="129525" bIns="5322550" anchor="t" anchorCtr="0">
              <a:noAutofit/>
            </a:bodyPr>
            <a:lstStyle/>
            <a:p>
              <a:pPr lvl="0" algn="r" rtl="1">
                <a:lnSpc>
                  <a:spcPct val="90000"/>
                </a:lnSpc>
                <a:buClr>
                  <a:schemeClr val="lt1"/>
                </a:buClr>
                <a:buSzPts val="3400"/>
              </a:pPr>
              <a:r>
                <a:rPr lang="ar-JO" sz="3400" b="1" dirty="0">
                  <a:solidFill>
                    <a:schemeClr val="lt1"/>
                  </a:solidFill>
                  <a:latin typeface="Calibri"/>
                  <a:ea typeface="Calibri"/>
                  <a:cs typeface="Calibri"/>
                  <a:sym typeface="Calibri"/>
                </a:rPr>
                <a:t>يؤدي التخطيط الاستراتيجي والاستجابة إلى تحديد الأدوار للقطاعات والمنظمات والأفراد ويجب ...</a:t>
              </a:r>
              <a:endParaRPr dirty="0"/>
            </a:p>
          </p:txBody>
        </p:sp>
        <p:sp>
          <p:nvSpPr>
            <p:cNvPr id="309" name="Google Shape;309;p8"/>
            <p:cNvSpPr/>
            <p:nvPr/>
          </p:nvSpPr>
          <p:spPr>
            <a:xfrm>
              <a:off x="304800" y="1714499"/>
              <a:ext cx="1828800" cy="2353418"/>
            </a:xfrm>
            <a:prstGeom prst="roundRect">
              <a:avLst>
                <a:gd name="adj" fmla="val 10500"/>
              </a:avLst>
            </a:prstGeom>
            <a:solidFill>
              <a:srgbClr val="D3DEE9">
                <a:alpha val="89803"/>
              </a:srgbClr>
            </a:solidFill>
            <a:ln w="12700" cap="flat" cmpd="sng">
              <a:solidFill>
                <a:srgbClr val="009FA0"/>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0" name="Google Shape;310;p8"/>
            <p:cNvSpPr txBox="1"/>
            <p:nvPr/>
          </p:nvSpPr>
          <p:spPr>
            <a:xfrm>
              <a:off x="361042" y="1770741"/>
              <a:ext cx="1716316" cy="2240934"/>
            </a:xfrm>
            <a:prstGeom prst="rect">
              <a:avLst/>
            </a:prstGeom>
            <a:noFill/>
            <a:ln>
              <a:noFill/>
            </a:ln>
          </p:spPr>
          <p:txBody>
            <a:bodyPr spcFirstLastPara="1" wrap="square" lIns="91425" tIns="91425" rIns="91425" bIns="91425" anchor="ctr" anchorCtr="0">
              <a:noAutofit/>
            </a:bodyPr>
            <a:lstStyle/>
            <a:p>
              <a:pPr lvl="0" algn="ctr">
                <a:lnSpc>
                  <a:spcPct val="90000"/>
                </a:lnSpc>
                <a:buSzPts val="2400"/>
              </a:pPr>
              <a:r>
                <a:rPr lang="ar-JO" sz="2400" dirty="0">
                  <a:latin typeface="Calibri"/>
                  <a:ea typeface="Calibri"/>
                  <a:cs typeface="Calibri"/>
                  <a:sym typeface="Calibri"/>
                </a:rPr>
                <a:t>... أن تكون منسقة ومشتركة بين الوكالات</a:t>
              </a:r>
              <a:endParaRPr dirty="0"/>
            </a:p>
          </p:txBody>
        </p:sp>
        <p:sp>
          <p:nvSpPr>
            <p:cNvPr id="311" name="Google Shape;311;p8"/>
            <p:cNvSpPr/>
            <p:nvPr/>
          </p:nvSpPr>
          <p:spPr>
            <a:xfrm>
              <a:off x="304800" y="4157572"/>
              <a:ext cx="1828800" cy="2353418"/>
            </a:xfrm>
            <a:prstGeom prst="roundRect">
              <a:avLst>
                <a:gd name="adj" fmla="val 10500"/>
              </a:avLst>
            </a:prstGeom>
            <a:solidFill>
              <a:srgbClr val="D3DEE9">
                <a:alpha val="89803"/>
              </a:srgbClr>
            </a:solidFill>
            <a:ln w="12700" cap="flat" cmpd="sng">
              <a:solidFill>
                <a:srgbClr val="009FA0"/>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2" name="Google Shape;312;p8"/>
            <p:cNvSpPr txBox="1"/>
            <p:nvPr/>
          </p:nvSpPr>
          <p:spPr>
            <a:xfrm>
              <a:off x="361042" y="4213814"/>
              <a:ext cx="1716316" cy="2240934"/>
            </a:xfrm>
            <a:prstGeom prst="rect">
              <a:avLst/>
            </a:prstGeom>
            <a:noFill/>
            <a:ln>
              <a:noFill/>
            </a:ln>
          </p:spPr>
          <p:txBody>
            <a:bodyPr spcFirstLastPara="1" wrap="square" lIns="91425" tIns="91425" rIns="91425" bIns="91425" anchor="ctr" anchorCtr="0">
              <a:noAutofit/>
            </a:bodyPr>
            <a:lstStyle/>
            <a:p>
              <a:pPr lvl="0" algn="ctr">
                <a:lnSpc>
                  <a:spcPct val="90000"/>
                </a:lnSpc>
                <a:buClr>
                  <a:schemeClr val="dk1"/>
                </a:buClr>
                <a:buSzPts val="2400"/>
              </a:pPr>
              <a:r>
                <a:rPr lang="ar-JO" sz="2400" dirty="0">
                  <a:solidFill>
                    <a:schemeClr val="dk1"/>
                  </a:solidFill>
                  <a:latin typeface="Calibri"/>
                  <a:ea typeface="Calibri"/>
                  <a:cs typeface="Calibri"/>
                  <a:sym typeface="Calibri"/>
                </a:rPr>
                <a:t>... أن تستند إلى تحليل الوضع والأدلة</a:t>
              </a:r>
              <a:endParaRPr dirty="0"/>
            </a:p>
          </p:txBody>
        </p:sp>
        <p:sp>
          <p:nvSpPr>
            <p:cNvPr id="313" name="Google Shape;313;p8"/>
            <p:cNvSpPr/>
            <p:nvPr/>
          </p:nvSpPr>
          <p:spPr>
            <a:xfrm>
              <a:off x="2416620" y="1714499"/>
              <a:ext cx="9492358" cy="4800599"/>
            </a:xfrm>
            <a:prstGeom prst="roundRect">
              <a:avLst>
                <a:gd name="adj" fmla="val 10500"/>
              </a:avLst>
            </a:prstGeom>
            <a:solidFill>
              <a:srgbClr val="E3D3DB"/>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4" name="Google Shape;314;p8"/>
            <p:cNvSpPr txBox="1"/>
            <p:nvPr/>
          </p:nvSpPr>
          <p:spPr>
            <a:xfrm>
              <a:off x="2564255" y="1862134"/>
              <a:ext cx="9197088" cy="4505329"/>
            </a:xfrm>
            <a:prstGeom prst="rect">
              <a:avLst/>
            </a:prstGeom>
            <a:noFill/>
            <a:ln>
              <a:noFill/>
            </a:ln>
          </p:spPr>
          <p:txBody>
            <a:bodyPr spcFirstLastPara="1" wrap="square" lIns="129525" tIns="129525" rIns="129525" bIns="3048375" anchor="t" anchorCtr="0">
              <a:noAutofit/>
            </a:bodyPr>
            <a:lstStyle/>
            <a:p>
              <a:pPr lvl="0" algn="r" rtl="1">
                <a:lnSpc>
                  <a:spcPct val="90000"/>
                </a:lnSpc>
                <a:buClr>
                  <a:srgbClr val="026794"/>
                </a:buClr>
                <a:buSzPts val="3400"/>
              </a:pPr>
              <a:r>
                <a:rPr lang="ar-JO" sz="3400" b="1" dirty="0">
                  <a:solidFill>
                    <a:srgbClr val="026794"/>
                  </a:solidFill>
                  <a:latin typeface="Calibri"/>
                  <a:ea typeface="Calibri"/>
                  <a:cs typeface="Calibri"/>
                  <a:sym typeface="Calibri"/>
                </a:rPr>
                <a:t>ينبغي أن تستند خطط الاستجابة </a:t>
              </a:r>
              <a:r>
                <a:rPr lang="ar-JO" sz="3400" b="1" dirty="0" smtClean="0">
                  <a:solidFill>
                    <a:srgbClr val="026794"/>
                  </a:solidFill>
                  <a:latin typeface="Calibri"/>
                  <a:ea typeface="Calibri"/>
                  <a:cs typeface="Calibri"/>
                  <a:sym typeface="Calibri"/>
                </a:rPr>
                <a:t>على </a:t>
              </a:r>
              <a:r>
                <a:rPr lang="ar-JO" sz="3400" b="1" dirty="0">
                  <a:solidFill>
                    <a:srgbClr val="026794"/>
                  </a:solidFill>
                  <a:latin typeface="Calibri"/>
                  <a:ea typeface="Calibri"/>
                  <a:cs typeface="Calibri"/>
                  <a:sym typeface="Calibri"/>
                </a:rPr>
                <a:t>...</a:t>
              </a:r>
              <a:endParaRPr dirty="0"/>
            </a:p>
          </p:txBody>
        </p:sp>
        <p:sp>
          <p:nvSpPr>
            <p:cNvPr id="315" name="Google Shape;315;p8"/>
            <p:cNvSpPr/>
            <p:nvPr/>
          </p:nvSpPr>
          <p:spPr>
            <a:xfrm>
              <a:off x="2631079" y="2970740"/>
              <a:ext cx="1889760" cy="916520"/>
            </a:xfrm>
            <a:prstGeom prst="roundRect">
              <a:avLst>
                <a:gd name="adj" fmla="val 10500"/>
              </a:avLst>
            </a:prstGeom>
            <a:solidFill>
              <a:srgbClr val="D3DEE9">
                <a:alpha val="89803"/>
              </a:srgbClr>
            </a:solidFill>
            <a:ln w="12700" cap="flat" cmpd="sng">
              <a:solidFill>
                <a:srgbClr val="009FA0"/>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6" name="Google Shape;316;p8"/>
            <p:cNvSpPr txBox="1"/>
            <p:nvPr/>
          </p:nvSpPr>
          <p:spPr>
            <a:xfrm>
              <a:off x="2659265" y="2998926"/>
              <a:ext cx="1833388" cy="860148"/>
            </a:xfrm>
            <a:prstGeom prst="rect">
              <a:avLst/>
            </a:prstGeom>
            <a:noFill/>
            <a:ln>
              <a:noFill/>
            </a:ln>
          </p:spPr>
          <p:txBody>
            <a:bodyPr spcFirstLastPara="1" wrap="square" lIns="64750" tIns="64750" rIns="64750" bIns="64750" anchor="ctr" anchorCtr="0">
              <a:noAutofit/>
            </a:bodyPr>
            <a:lstStyle/>
            <a:p>
              <a:pPr lvl="0" algn="ctr">
                <a:lnSpc>
                  <a:spcPct val="90000"/>
                </a:lnSpc>
                <a:buSzPts val="1700"/>
              </a:pPr>
              <a:r>
                <a:rPr lang="ar-JO" sz="1700" dirty="0" smtClean="0">
                  <a:latin typeface="Helvetica Neue"/>
                  <a:ea typeface="Helvetica Neue"/>
                  <a:cs typeface="Helvetica Neue"/>
                  <a:sym typeface="Helvetica Neue"/>
                </a:rPr>
                <a:t>عمل الأطفال </a:t>
              </a:r>
              <a:r>
                <a:rPr lang="ar-JO" sz="1700" dirty="0">
                  <a:latin typeface="Helvetica Neue"/>
                  <a:ea typeface="Helvetica Neue"/>
                  <a:cs typeface="Helvetica Neue"/>
                  <a:sym typeface="Helvetica Neue"/>
                </a:rPr>
                <a:t>ذات الأولوية (حسب النطاق والخطورة والإلحاح)</a:t>
              </a:r>
              <a:endParaRPr sz="1700" dirty="0">
                <a:solidFill>
                  <a:srgbClr val="000000"/>
                </a:solidFill>
                <a:latin typeface="Calibri"/>
                <a:ea typeface="Calibri"/>
                <a:cs typeface="Calibri"/>
                <a:sym typeface="Calibri"/>
              </a:endParaRPr>
            </a:p>
          </p:txBody>
        </p:sp>
        <p:sp>
          <p:nvSpPr>
            <p:cNvPr id="317" name="Google Shape;317;p8"/>
            <p:cNvSpPr/>
            <p:nvPr/>
          </p:nvSpPr>
          <p:spPr>
            <a:xfrm>
              <a:off x="2631079" y="4078471"/>
              <a:ext cx="1889760" cy="916520"/>
            </a:xfrm>
            <a:prstGeom prst="roundRect">
              <a:avLst>
                <a:gd name="adj" fmla="val 10500"/>
              </a:avLst>
            </a:prstGeom>
            <a:solidFill>
              <a:srgbClr val="D3DEE9">
                <a:alpha val="89803"/>
              </a:srgbClr>
            </a:solidFill>
            <a:ln w="12700" cap="flat" cmpd="sng">
              <a:solidFill>
                <a:srgbClr val="009FA0"/>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8" name="Google Shape;318;p8"/>
            <p:cNvSpPr txBox="1"/>
            <p:nvPr/>
          </p:nvSpPr>
          <p:spPr>
            <a:xfrm>
              <a:off x="2659265" y="4106657"/>
              <a:ext cx="1833388" cy="860148"/>
            </a:xfrm>
            <a:prstGeom prst="rect">
              <a:avLst/>
            </a:prstGeom>
            <a:noFill/>
            <a:ln>
              <a:noFill/>
            </a:ln>
          </p:spPr>
          <p:txBody>
            <a:bodyPr spcFirstLastPara="1" wrap="square" lIns="64750" tIns="64750" rIns="64750" bIns="64750" anchor="ctr" anchorCtr="0">
              <a:noAutofit/>
            </a:bodyPr>
            <a:lstStyle/>
            <a:p>
              <a:pPr lvl="0" algn="ctr">
                <a:lnSpc>
                  <a:spcPct val="90000"/>
                </a:lnSpc>
                <a:buSzPts val="1700"/>
              </a:pPr>
              <a:r>
                <a:rPr lang="ar-JO" sz="1700" dirty="0">
                  <a:latin typeface="Helvetica Neue"/>
                  <a:ea typeface="Helvetica Neue"/>
                  <a:cs typeface="Helvetica Neue"/>
                  <a:sym typeface="Helvetica Neue"/>
                </a:rPr>
                <a:t>الإطار الزمني (المدة / مرحلة الأزمة)</a:t>
              </a:r>
              <a:endParaRPr sz="1700" dirty="0">
                <a:solidFill>
                  <a:srgbClr val="000000"/>
                </a:solidFill>
                <a:latin typeface="Calibri"/>
                <a:ea typeface="Calibri"/>
                <a:cs typeface="Calibri"/>
                <a:sym typeface="Calibri"/>
              </a:endParaRPr>
            </a:p>
          </p:txBody>
        </p:sp>
        <p:sp>
          <p:nvSpPr>
            <p:cNvPr id="319" name="Google Shape;319;p8"/>
            <p:cNvSpPr/>
            <p:nvPr/>
          </p:nvSpPr>
          <p:spPr>
            <a:xfrm>
              <a:off x="2652849" y="5172199"/>
              <a:ext cx="1889760" cy="916520"/>
            </a:xfrm>
            <a:prstGeom prst="roundRect">
              <a:avLst>
                <a:gd name="adj" fmla="val 10500"/>
              </a:avLst>
            </a:prstGeom>
            <a:solidFill>
              <a:srgbClr val="D3DEE9">
                <a:alpha val="89803"/>
              </a:srgbClr>
            </a:solidFill>
            <a:ln w="12700" cap="flat" cmpd="sng">
              <a:solidFill>
                <a:srgbClr val="009FA0"/>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0" name="Google Shape;320;p8"/>
            <p:cNvSpPr txBox="1"/>
            <p:nvPr/>
          </p:nvSpPr>
          <p:spPr>
            <a:xfrm>
              <a:off x="2681035" y="5200385"/>
              <a:ext cx="1833388" cy="860148"/>
            </a:xfrm>
            <a:prstGeom prst="rect">
              <a:avLst/>
            </a:prstGeom>
            <a:noFill/>
            <a:ln>
              <a:noFill/>
            </a:ln>
          </p:spPr>
          <p:txBody>
            <a:bodyPr spcFirstLastPara="1" wrap="square" lIns="64750" tIns="64750" rIns="64750" bIns="64750" anchor="ctr" anchorCtr="0">
              <a:noAutofit/>
            </a:bodyPr>
            <a:lstStyle/>
            <a:p>
              <a:pPr lvl="0" algn="ctr">
                <a:lnSpc>
                  <a:spcPct val="90000"/>
                </a:lnSpc>
                <a:buSzPts val="1700"/>
              </a:pPr>
              <a:r>
                <a:rPr lang="ar-JO" sz="1700" dirty="0">
                  <a:latin typeface="Helvetica Neue"/>
                  <a:ea typeface="Helvetica Neue"/>
                  <a:cs typeface="Helvetica Neue"/>
                  <a:sym typeface="Helvetica Neue"/>
                </a:rPr>
                <a:t>تنسيق الاستجابات متعددة القطاعات</a:t>
              </a:r>
              <a:endParaRPr sz="1700" dirty="0">
                <a:solidFill>
                  <a:srgbClr val="000000"/>
                </a:solidFill>
                <a:latin typeface="Calibri"/>
                <a:ea typeface="Calibri"/>
                <a:cs typeface="Calibri"/>
                <a:sym typeface="Calibri"/>
              </a:endParaRPr>
            </a:p>
          </p:txBody>
        </p:sp>
        <p:sp>
          <p:nvSpPr>
            <p:cNvPr id="321" name="Google Shape;321;p8"/>
            <p:cNvSpPr/>
            <p:nvPr/>
          </p:nvSpPr>
          <p:spPr>
            <a:xfrm>
              <a:off x="4815840" y="2764966"/>
              <a:ext cx="6766560" cy="3287477"/>
            </a:xfrm>
            <a:prstGeom prst="roundRect">
              <a:avLst>
                <a:gd name="adj" fmla="val 10500"/>
              </a:avLst>
            </a:prstGeom>
            <a:solidFill>
              <a:schemeClr val="accent6"/>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2" name="Google Shape;322;p8"/>
            <p:cNvSpPr txBox="1"/>
            <p:nvPr/>
          </p:nvSpPr>
          <p:spPr>
            <a:xfrm>
              <a:off x="4916941" y="2866067"/>
              <a:ext cx="6564358" cy="3085275"/>
            </a:xfrm>
            <a:prstGeom prst="rect">
              <a:avLst/>
            </a:prstGeom>
            <a:noFill/>
            <a:ln>
              <a:noFill/>
            </a:ln>
          </p:spPr>
          <p:txBody>
            <a:bodyPr spcFirstLastPara="1" wrap="square" lIns="129525" tIns="129525" rIns="129525" bIns="1548375" anchor="t" anchorCtr="0">
              <a:noAutofit/>
            </a:bodyPr>
            <a:lstStyle/>
            <a:p>
              <a:pPr lvl="0" algn="r" rtl="1">
                <a:lnSpc>
                  <a:spcPct val="90000"/>
                </a:lnSpc>
                <a:buClr>
                  <a:schemeClr val="lt1"/>
                </a:buClr>
                <a:buSzPts val="3400"/>
              </a:pPr>
              <a:r>
                <a:rPr lang="ar-JO" sz="3400" b="1" dirty="0">
                  <a:solidFill>
                    <a:schemeClr val="lt1"/>
                  </a:solidFill>
                  <a:latin typeface="Calibri"/>
                  <a:ea typeface="Calibri"/>
                  <a:cs typeface="Calibri"/>
                  <a:sym typeface="Calibri"/>
                </a:rPr>
                <a:t>ينبغي أن يستند القرار بشأن الإجراء المناسب </a:t>
              </a:r>
              <a:r>
                <a:rPr lang="ar-JO" sz="3400" b="1" dirty="0" smtClean="0">
                  <a:solidFill>
                    <a:schemeClr val="lt1"/>
                  </a:solidFill>
                  <a:latin typeface="Calibri"/>
                  <a:ea typeface="Calibri"/>
                  <a:cs typeface="Calibri"/>
                  <a:sym typeface="Calibri"/>
                </a:rPr>
                <a:t>على </a:t>
              </a:r>
              <a:r>
                <a:rPr lang="ar-JO" sz="3400" b="1" dirty="0">
                  <a:solidFill>
                    <a:schemeClr val="lt1"/>
                  </a:solidFill>
                  <a:latin typeface="Calibri"/>
                  <a:ea typeface="Calibri"/>
                  <a:cs typeface="Calibri"/>
                  <a:sym typeface="Calibri"/>
                </a:rPr>
                <a:t>...</a:t>
              </a:r>
              <a:endParaRPr dirty="0"/>
            </a:p>
          </p:txBody>
        </p:sp>
        <p:sp>
          <p:nvSpPr>
            <p:cNvPr id="323" name="Google Shape;323;p8"/>
            <p:cNvSpPr/>
            <p:nvPr/>
          </p:nvSpPr>
          <p:spPr>
            <a:xfrm>
              <a:off x="4985004" y="4663439"/>
              <a:ext cx="2099847" cy="1234439"/>
            </a:xfrm>
            <a:prstGeom prst="roundRect">
              <a:avLst>
                <a:gd name="adj" fmla="val 10500"/>
              </a:avLst>
            </a:prstGeom>
            <a:solidFill>
              <a:srgbClr val="D3DEE9">
                <a:alpha val="89803"/>
              </a:srgbClr>
            </a:solidFill>
            <a:ln w="12700" cap="flat" cmpd="sng">
              <a:solidFill>
                <a:srgbClr val="009FA0"/>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4" name="Google Shape;324;p8"/>
            <p:cNvSpPr txBox="1"/>
            <p:nvPr/>
          </p:nvSpPr>
          <p:spPr>
            <a:xfrm>
              <a:off x="5022967" y="4701402"/>
              <a:ext cx="2023921" cy="1158513"/>
            </a:xfrm>
            <a:prstGeom prst="rect">
              <a:avLst/>
            </a:prstGeom>
            <a:noFill/>
            <a:ln>
              <a:noFill/>
            </a:ln>
          </p:spPr>
          <p:txBody>
            <a:bodyPr spcFirstLastPara="1" wrap="square" lIns="64750" tIns="64750" rIns="64750" bIns="64750" anchor="ctr" anchorCtr="0">
              <a:noAutofit/>
            </a:bodyPr>
            <a:lstStyle/>
            <a:p>
              <a:pPr lvl="0" algn="ctr">
                <a:lnSpc>
                  <a:spcPct val="90000"/>
                </a:lnSpc>
                <a:buSzPts val="1700"/>
              </a:pPr>
              <a:r>
                <a:rPr lang="ar-JO" sz="1700" b="1" dirty="0" smtClean="0">
                  <a:latin typeface="Calibri"/>
                  <a:ea typeface="Calibri"/>
                  <a:cs typeface="Calibri"/>
                  <a:sym typeface="Calibri"/>
                </a:rPr>
                <a:t>لعدم الإضرار: </a:t>
              </a:r>
              <a:r>
                <a:rPr lang="ar-JO" sz="1700" b="1" dirty="0">
                  <a:latin typeface="Calibri"/>
                  <a:ea typeface="Calibri"/>
                  <a:cs typeface="Calibri"/>
                  <a:sym typeface="Calibri"/>
                </a:rPr>
                <a:t>مسؤولية جميع العاملين في المجال الإنساني</a:t>
              </a:r>
              <a:endParaRPr dirty="0"/>
            </a:p>
          </p:txBody>
        </p:sp>
        <p:sp>
          <p:nvSpPr>
            <p:cNvPr id="325" name="Google Shape;325;p8"/>
            <p:cNvSpPr/>
            <p:nvPr/>
          </p:nvSpPr>
          <p:spPr>
            <a:xfrm>
              <a:off x="7144590" y="4663439"/>
              <a:ext cx="2099847" cy="1234439"/>
            </a:xfrm>
            <a:prstGeom prst="roundRect">
              <a:avLst>
                <a:gd name="adj" fmla="val 10500"/>
              </a:avLst>
            </a:prstGeom>
            <a:solidFill>
              <a:srgbClr val="D3DEE9">
                <a:alpha val="89803"/>
              </a:srgbClr>
            </a:solidFill>
            <a:ln w="12700" cap="flat" cmpd="sng">
              <a:solidFill>
                <a:srgbClr val="009FA0"/>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6" name="Google Shape;326;p8"/>
            <p:cNvSpPr txBox="1"/>
            <p:nvPr/>
          </p:nvSpPr>
          <p:spPr>
            <a:xfrm>
              <a:off x="7182553" y="4701402"/>
              <a:ext cx="2023921" cy="1158513"/>
            </a:xfrm>
            <a:prstGeom prst="rect">
              <a:avLst/>
            </a:prstGeom>
            <a:noFill/>
            <a:ln>
              <a:noFill/>
            </a:ln>
          </p:spPr>
          <p:txBody>
            <a:bodyPr spcFirstLastPara="1" wrap="square" lIns="64750" tIns="64750" rIns="64750" bIns="64750" anchor="ctr" anchorCtr="0">
              <a:noAutofit/>
            </a:bodyPr>
            <a:lstStyle/>
            <a:p>
              <a:pPr lvl="0" algn="ctr">
                <a:lnSpc>
                  <a:spcPct val="90000"/>
                </a:lnSpc>
                <a:buSzPts val="1700"/>
              </a:pPr>
              <a:r>
                <a:rPr lang="ar-JO" sz="1700" b="1" dirty="0">
                  <a:latin typeface="Calibri"/>
                  <a:ea typeface="Calibri"/>
                  <a:cs typeface="Calibri"/>
                  <a:sym typeface="Calibri"/>
                </a:rPr>
                <a:t>منع </a:t>
              </a:r>
              <a:r>
                <a:rPr lang="ar-JO" sz="1700" b="1" dirty="0" smtClean="0">
                  <a:latin typeface="Calibri"/>
                  <a:ea typeface="Calibri"/>
                  <a:cs typeface="Calibri"/>
                  <a:sym typeface="Calibri"/>
                </a:rPr>
                <a:t>عمل </a:t>
              </a:r>
              <a:r>
                <a:rPr lang="ar-JO" sz="1700" b="1" dirty="0">
                  <a:latin typeface="Calibri"/>
                  <a:ea typeface="Calibri"/>
                  <a:cs typeface="Calibri"/>
                  <a:sym typeface="Calibri"/>
                </a:rPr>
                <a:t>الأطفال: يمكن أن تلعب معظم الوكالات </a:t>
              </a:r>
              <a:r>
                <a:rPr lang="ar-JO" sz="1700" b="1" dirty="0" smtClean="0">
                  <a:latin typeface="Calibri"/>
                  <a:ea typeface="Calibri"/>
                  <a:cs typeface="Calibri"/>
                  <a:sym typeface="Calibri"/>
                </a:rPr>
                <a:t>دورًا فيه</a:t>
              </a:r>
              <a:endParaRPr dirty="0"/>
            </a:p>
          </p:txBody>
        </p:sp>
        <p:sp>
          <p:nvSpPr>
            <p:cNvPr id="327" name="Google Shape;327;p8"/>
            <p:cNvSpPr/>
            <p:nvPr/>
          </p:nvSpPr>
          <p:spPr>
            <a:xfrm>
              <a:off x="9304177" y="4663439"/>
              <a:ext cx="2099847" cy="1234439"/>
            </a:xfrm>
            <a:prstGeom prst="roundRect">
              <a:avLst>
                <a:gd name="adj" fmla="val 10500"/>
              </a:avLst>
            </a:prstGeom>
            <a:solidFill>
              <a:srgbClr val="D3DEE9">
                <a:alpha val="89803"/>
              </a:srgbClr>
            </a:solidFill>
            <a:ln w="12700" cap="flat" cmpd="sng">
              <a:solidFill>
                <a:srgbClr val="009FA0"/>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8" name="Google Shape;328;p8"/>
            <p:cNvSpPr txBox="1"/>
            <p:nvPr/>
          </p:nvSpPr>
          <p:spPr>
            <a:xfrm>
              <a:off x="9342140" y="4701402"/>
              <a:ext cx="2023921" cy="1158513"/>
            </a:xfrm>
            <a:prstGeom prst="rect">
              <a:avLst/>
            </a:prstGeom>
            <a:noFill/>
            <a:ln>
              <a:noFill/>
            </a:ln>
          </p:spPr>
          <p:txBody>
            <a:bodyPr spcFirstLastPara="1" wrap="square" lIns="64750" tIns="64750" rIns="64750" bIns="64750" anchor="ctr" anchorCtr="0">
              <a:noAutofit/>
            </a:bodyPr>
            <a:lstStyle/>
            <a:p>
              <a:pPr lvl="0" algn="ctr">
                <a:lnSpc>
                  <a:spcPct val="90000"/>
                </a:lnSpc>
                <a:buSzPts val="1700"/>
              </a:pPr>
              <a:r>
                <a:rPr lang="ar-JO" sz="1700" b="1" dirty="0">
                  <a:latin typeface="Calibri"/>
                  <a:ea typeface="Calibri"/>
                  <a:cs typeface="Calibri"/>
                  <a:sym typeface="Calibri"/>
                </a:rPr>
                <a:t>الاستجابة </a:t>
              </a:r>
              <a:r>
                <a:rPr lang="ar-JO" sz="1700" b="1" dirty="0" smtClean="0">
                  <a:latin typeface="Calibri"/>
                  <a:ea typeface="Calibri"/>
                  <a:cs typeface="Calibri"/>
                  <a:sym typeface="Calibri"/>
                </a:rPr>
                <a:t>لعمل الأطفال </a:t>
              </a:r>
              <a:r>
                <a:rPr lang="ar-JO" sz="1700" b="1" dirty="0">
                  <a:latin typeface="Calibri"/>
                  <a:ea typeface="Calibri"/>
                  <a:cs typeface="Calibri"/>
                  <a:sym typeface="Calibri"/>
                </a:rPr>
                <a:t>بما في ذلك أسوأ </a:t>
              </a:r>
              <a:r>
                <a:rPr lang="ar-JO" sz="1700" b="1" dirty="0" smtClean="0">
                  <a:latin typeface="Calibri"/>
                  <a:ea typeface="Calibri"/>
                  <a:cs typeface="Calibri"/>
                  <a:sym typeface="Calibri"/>
                </a:rPr>
                <a:t>أشكاله: </a:t>
              </a:r>
              <a:r>
                <a:rPr lang="ar-JO" sz="1700" b="1" dirty="0">
                  <a:latin typeface="Calibri"/>
                  <a:ea typeface="Calibri"/>
                  <a:cs typeface="Calibri"/>
                  <a:sym typeface="Calibri"/>
                </a:rPr>
                <a:t>فقط من قبل جهات متخصصة</a:t>
              </a:r>
              <a:endParaRPr dirty="0"/>
            </a:p>
          </p:txBody>
        </p:sp>
      </p:grpSp>
      <p:sp>
        <p:nvSpPr>
          <p:cNvPr id="329" name="Google Shape;329;p8"/>
          <p:cNvSpPr/>
          <p:nvPr/>
        </p:nvSpPr>
        <p:spPr>
          <a:xfrm>
            <a:off x="4963886" y="4027714"/>
            <a:ext cx="6444343" cy="566057"/>
          </a:xfrm>
          <a:prstGeom prst="roundRect">
            <a:avLst>
              <a:gd name="adj" fmla="val 16667"/>
            </a:avLst>
          </a:prstGeom>
          <a:solidFill>
            <a:srgbClr val="D3DEE9"/>
          </a:solidFill>
          <a:ln w="12700" cap="flat" cmpd="sng">
            <a:solidFill>
              <a:srgbClr val="014766"/>
            </a:solidFill>
            <a:prstDash val="solid"/>
            <a:miter lim="800000"/>
            <a:headEnd type="none" w="sm" len="sm"/>
            <a:tailEnd type="none" w="sm" len="sm"/>
          </a:ln>
        </p:spPr>
        <p:txBody>
          <a:bodyPr spcFirstLastPara="1" wrap="square" lIns="91425" tIns="45700" rIns="91425" bIns="45700" anchor="ctr" anchorCtr="0">
            <a:noAutofit/>
          </a:bodyPr>
          <a:lstStyle/>
          <a:p>
            <a:pPr lvl="0" algn="ctr"/>
            <a:r>
              <a:rPr lang="ar-JO" sz="1800" dirty="0">
                <a:latin typeface="Calibri"/>
                <a:ea typeface="Calibri"/>
                <a:cs typeface="Calibri"/>
                <a:sym typeface="Calibri"/>
              </a:rPr>
              <a:t>... التفويض والقدرة التنظيمية ، ويمكن أن تشمل ...</a:t>
            </a:r>
            <a:endParaRPr dirty="0"/>
          </a:p>
        </p:txBody>
      </p:sp>
    </p:spTree>
    <p:extLst>
      <p:ext uri="{BB962C8B-B14F-4D97-AF65-F5344CB8AC3E}">
        <p14:creationId xmlns:p14="http://schemas.microsoft.com/office/powerpoint/2010/main" val="175248117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334"/>
        <p:cNvGrpSpPr/>
        <p:nvPr/>
      </p:nvGrpSpPr>
      <p:grpSpPr>
        <a:xfrm>
          <a:off x="0" y="0"/>
          <a:ext cx="0" cy="0"/>
          <a:chOff x="0" y="0"/>
          <a:chExt cx="0" cy="0"/>
        </a:xfrm>
      </p:grpSpPr>
      <p:sp>
        <p:nvSpPr>
          <p:cNvPr id="335" name="Google Shape;335;p9"/>
          <p:cNvSpPr txBox="1">
            <a:spLocks noGrp="1"/>
          </p:cNvSpPr>
          <p:nvPr>
            <p:ph type="body" idx="1"/>
          </p:nvPr>
        </p:nvSpPr>
        <p:spPr>
          <a:xfrm>
            <a:off x="656022" y="1903943"/>
            <a:ext cx="10820015" cy="500063"/>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Clr>
                <a:schemeClr val="accent1"/>
              </a:buClr>
              <a:buSzPts val="2800"/>
              <a:buNone/>
            </a:pPr>
            <a:endParaRPr/>
          </a:p>
        </p:txBody>
      </p:sp>
      <p:sp>
        <p:nvSpPr>
          <p:cNvPr id="336" name="Google Shape;336;p9"/>
          <p:cNvSpPr txBox="1">
            <a:spLocks noGrp="1"/>
          </p:cNvSpPr>
          <p:nvPr>
            <p:ph type="body" idx="2"/>
          </p:nvPr>
        </p:nvSpPr>
        <p:spPr>
          <a:xfrm>
            <a:off x="656021" y="2479149"/>
            <a:ext cx="10820015" cy="521171"/>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Clr>
                <a:schemeClr val="accent3"/>
              </a:buClr>
              <a:buSzPts val="2400"/>
              <a:buNone/>
            </a:pPr>
            <a:endParaRPr/>
          </a:p>
        </p:txBody>
      </p:sp>
      <p:sp>
        <p:nvSpPr>
          <p:cNvPr id="337" name="Google Shape;337;p9"/>
          <p:cNvSpPr/>
          <p:nvPr/>
        </p:nvSpPr>
        <p:spPr>
          <a:xfrm>
            <a:off x="0" y="457200"/>
            <a:ext cx="12192000" cy="457200"/>
          </a:xfrm>
          <a:prstGeom prst="rect">
            <a:avLst/>
          </a:prstGeom>
          <a:noFill/>
          <a:ln>
            <a:noFill/>
          </a:ln>
        </p:spPr>
        <p:txBody>
          <a:bodyPr spcFirstLastPara="1" wrap="square" lIns="91425" tIns="45700" rIns="91425" bIns="45700" anchor="ctr" anchorCtr="0">
            <a:spAutoFit/>
          </a:bodyPr>
          <a:lstStyle/>
          <a:p>
            <a:pPr marL="0" marR="0" lvl="0" indent="0" algn="l" rtl="0">
              <a:lnSpc>
                <a:spcPct val="100000"/>
              </a:lnSpc>
              <a:spcBef>
                <a:spcPts val="0"/>
              </a:spcBef>
              <a:spcAft>
                <a:spcPts val="0"/>
              </a:spcAft>
              <a:buClr>
                <a:schemeClr val="dk1"/>
              </a:buClr>
              <a:buSzPts val="1000"/>
              <a:buFont typeface="Arial"/>
              <a:buNone/>
            </a:pPr>
            <a:r>
              <a:rPr lang="en-GB" sz="1000" b="1" i="0" u="none" strike="noStrike" cap="none">
                <a:solidFill>
                  <a:schemeClr val="dk1"/>
                </a:solidFill>
                <a:latin typeface="Arial"/>
                <a:ea typeface="Arial"/>
                <a:cs typeface="Arial"/>
                <a:sym typeface="Arial"/>
              </a:rPr>
              <a:t> </a:t>
            </a:r>
            <a:br>
              <a:rPr lang="en-GB" sz="1000" b="1" i="0" u="none" strike="noStrike" cap="none">
                <a:solidFill>
                  <a:schemeClr val="dk1"/>
                </a:solidFill>
                <a:latin typeface="Arial"/>
                <a:ea typeface="Arial"/>
                <a:cs typeface="Arial"/>
                <a:sym typeface="Arial"/>
              </a:rPr>
            </a:br>
            <a:endParaRPr sz="1800" b="0" i="0" u="none" strike="noStrike" cap="none">
              <a:solidFill>
                <a:schemeClr val="dk1"/>
              </a:solidFill>
              <a:latin typeface="Arial"/>
              <a:ea typeface="Arial"/>
              <a:cs typeface="Arial"/>
              <a:sym typeface="Arial"/>
            </a:endParaRPr>
          </a:p>
        </p:txBody>
      </p:sp>
      <p:grpSp>
        <p:nvGrpSpPr>
          <p:cNvPr id="338" name="Google Shape;338;p9"/>
          <p:cNvGrpSpPr/>
          <p:nvPr/>
        </p:nvGrpSpPr>
        <p:grpSpPr>
          <a:xfrm>
            <a:off x="204094" y="947057"/>
            <a:ext cx="3821354" cy="3821354"/>
            <a:chOff x="1591579" y="0"/>
            <a:chExt cx="3821354" cy="3821354"/>
          </a:xfrm>
        </p:grpSpPr>
        <p:sp>
          <p:nvSpPr>
            <p:cNvPr id="339" name="Google Shape;339;p9"/>
            <p:cNvSpPr/>
            <p:nvPr/>
          </p:nvSpPr>
          <p:spPr>
            <a:xfrm>
              <a:off x="1591579" y="0"/>
              <a:ext cx="3821354" cy="3821354"/>
            </a:xfrm>
            <a:prstGeom prst="ellipse">
              <a:avLst/>
            </a:prstGeom>
            <a:solidFill>
              <a:srgbClr val="0087C5"/>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0" name="Google Shape;340;p9"/>
            <p:cNvSpPr txBox="1"/>
            <p:nvPr/>
          </p:nvSpPr>
          <p:spPr>
            <a:xfrm>
              <a:off x="2968031" y="191067"/>
              <a:ext cx="1068450" cy="573203"/>
            </a:xfrm>
            <a:prstGeom prst="rect">
              <a:avLst/>
            </a:prstGeom>
            <a:noFill/>
            <a:ln>
              <a:noFill/>
            </a:ln>
          </p:spPr>
          <p:txBody>
            <a:bodyPr spcFirstLastPara="1" wrap="square" lIns="128000" tIns="128000" rIns="128000" bIns="128000" anchor="ctr" anchorCtr="0">
              <a:noAutofit/>
            </a:bodyPr>
            <a:lstStyle/>
            <a:p>
              <a:pPr marL="0" marR="0" lvl="0" indent="0" algn="ctr" rtl="0">
                <a:lnSpc>
                  <a:spcPct val="90000"/>
                </a:lnSpc>
                <a:spcBef>
                  <a:spcPts val="0"/>
                </a:spcBef>
                <a:spcAft>
                  <a:spcPts val="0"/>
                </a:spcAft>
                <a:buClr>
                  <a:schemeClr val="lt1"/>
                </a:buClr>
                <a:buSzPts val="1800"/>
                <a:buFont typeface="Calibri"/>
                <a:buNone/>
              </a:pPr>
              <a:r>
                <a:rPr lang="ar-JO" sz="1800" dirty="0" smtClean="0">
                  <a:solidFill>
                    <a:schemeClr val="lt1"/>
                  </a:solidFill>
                  <a:latin typeface="Calibri"/>
                  <a:ea typeface="Calibri"/>
                  <a:cs typeface="Calibri"/>
                  <a:sym typeface="Calibri"/>
                </a:rPr>
                <a:t>المجتمع</a:t>
              </a:r>
              <a:endParaRPr dirty="0"/>
            </a:p>
            <a:p>
              <a:pPr marL="0" marR="0" lvl="0" indent="0" algn="ctr" rtl="0">
                <a:lnSpc>
                  <a:spcPct val="90000"/>
                </a:lnSpc>
                <a:spcBef>
                  <a:spcPts val="630"/>
                </a:spcBef>
                <a:spcAft>
                  <a:spcPts val="0"/>
                </a:spcAft>
                <a:buClr>
                  <a:schemeClr val="dk1"/>
                </a:buClr>
                <a:buSzPts val="1500"/>
                <a:buFont typeface="Calibri"/>
                <a:buNone/>
              </a:pPr>
              <a:endParaRPr sz="1500" dirty="0">
                <a:solidFill>
                  <a:schemeClr val="lt1"/>
                </a:solidFill>
                <a:latin typeface="Calibri"/>
                <a:ea typeface="Calibri"/>
                <a:cs typeface="Calibri"/>
                <a:sym typeface="Calibri"/>
              </a:endParaRPr>
            </a:p>
          </p:txBody>
        </p:sp>
        <p:sp>
          <p:nvSpPr>
            <p:cNvPr id="341" name="Google Shape;341;p9"/>
            <p:cNvSpPr/>
            <p:nvPr/>
          </p:nvSpPr>
          <p:spPr>
            <a:xfrm>
              <a:off x="1973714" y="764270"/>
              <a:ext cx="3057083" cy="3057083"/>
            </a:xfrm>
            <a:prstGeom prst="ellipse">
              <a:avLst/>
            </a:prstGeom>
            <a:solidFill>
              <a:srgbClr val="97457A"/>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2" name="Google Shape;342;p9"/>
            <p:cNvSpPr txBox="1"/>
            <p:nvPr/>
          </p:nvSpPr>
          <p:spPr>
            <a:xfrm>
              <a:off x="2968031" y="947695"/>
              <a:ext cx="1068450" cy="550274"/>
            </a:xfrm>
            <a:prstGeom prst="rect">
              <a:avLst/>
            </a:prstGeom>
            <a:noFill/>
            <a:ln>
              <a:noFill/>
            </a:ln>
          </p:spPr>
          <p:txBody>
            <a:bodyPr spcFirstLastPara="1" wrap="square" lIns="113775" tIns="113775" rIns="113775" bIns="113775" anchor="ctr" anchorCtr="0">
              <a:noAutofit/>
            </a:bodyPr>
            <a:lstStyle/>
            <a:p>
              <a:pPr marL="0" marR="0" lvl="0" indent="0" algn="ctr" rtl="0">
                <a:lnSpc>
                  <a:spcPct val="90000"/>
                </a:lnSpc>
                <a:spcBef>
                  <a:spcPts val="0"/>
                </a:spcBef>
                <a:spcAft>
                  <a:spcPts val="0"/>
                </a:spcAft>
                <a:buClr>
                  <a:schemeClr val="dk1"/>
                </a:buClr>
                <a:buSzPts val="1600"/>
                <a:buFont typeface="Calibri"/>
                <a:buNone/>
              </a:pPr>
              <a:endParaRPr sz="1600">
                <a:solidFill>
                  <a:schemeClr val="lt1"/>
                </a:solidFill>
                <a:latin typeface="Calibri"/>
                <a:ea typeface="Calibri"/>
                <a:cs typeface="Calibri"/>
                <a:sym typeface="Calibri"/>
              </a:endParaRPr>
            </a:p>
            <a:p>
              <a:pPr marL="0" marR="0" lvl="0" indent="0" algn="ctr" rtl="0">
                <a:lnSpc>
                  <a:spcPct val="90000"/>
                </a:lnSpc>
                <a:spcBef>
                  <a:spcPts val="560"/>
                </a:spcBef>
                <a:spcAft>
                  <a:spcPts val="0"/>
                </a:spcAft>
                <a:buClr>
                  <a:schemeClr val="dk1"/>
                </a:buClr>
                <a:buSzPts val="1500"/>
                <a:buFont typeface="Calibri"/>
                <a:buNone/>
              </a:pPr>
              <a:endParaRPr sz="1500">
                <a:solidFill>
                  <a:schemeClr val="lt1"/>
                </a:solidFill>
                <a:latin typeface="Calibri"/>
                <a:ea typeface="Calibri"/>
                <a:cs typeface="Calibri"/>
                <a:sym typeface="Calibri"/>
              </a:endParaRPr>
            </a:p>
          </p:txBody>
        </p:sp>
        <p:sp>
          <p:nvSpPr>
            <p:cNvPr id="343" name="Google Shape;343;p9"/>
            <p:cNvSpPr/>
            <p:nvPr/>
          </p:nvSpPr>
          <p:spPr>
            <a:xfrm>
              <a:off x="2355850" y="1528541"/>
              <a:ext cx="2292812" cy="2292812"/>
            </a:xfrm>
            <a:prstGeom prst="ellipse">
              <a:avLst/>
            </a:prstGeom>
            <a:solidFill>
              <a:srgbClr val="94CB79"/>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4" name="Google Shape;344;p9"/>
            <p:cNvSpPr txBox="1"/>
            <p:nvPr/>
          </p:nvSpPr>
          <p:spPr>
            <a:xfrm>
              <a:off x="2968031" y="1700502"/>
              <a:ext cx="1068450" cy="515882"/>
            </a:xfrm>
            <a:prstGeom prst="rect">
              <a:avLst/>
            </a:prstGeom>
            <a:noFill/>
            <a:ln>
              <a:noFill/>
            </a:ln>
          </p:spPr>
          <p:txBody>
            <a:bodyPr spcFirstLastPara="1" wrap="square" lIns="128000" tIns="128000" rIns="128000" bIns="128000" anchor="ctr" anchorCtr="0">
              <a:noAutofit/>
            </a:bodyPr>
            <a:lstStyle/>
            <a:p>
              <a:pPr marL="0" marR="0" lvl="0" indent="0" algn="ctr" rtl="0">
                <a:lnSpc>
                  <a:spcPct val="90000"/>
                </a:lnSpc>
                <a:spcBef>
                  <a:spcPts val="0"/>
                </a:spcBef>
                <a:spcAft>
                  <a:spcPts val="0"/>
                </a:spcAft>
                <a:buClr>
                  <a:schemeClr val="lt1"/>
                </a:buClr>
                <a:buSzPts val="1800"/>
                <a:buFont typeface="Calibri"/>
                <a:buNone/>
              </a:pPr>
              <a:r>
                <a:rPr lang="ar-JO" sz="1800" dirty="0" smtClean="0">
                  <a:solidFill>
                    <a:schemeClr val="lt1"/>
                  </a:solidFill>
                  <a:latin typeface="Calibri"/>
                  <a:ea typeface="Calibri"/>
                  <a:cs typeface="Calibri"/>
                  <a:sym typeface="Calibri"/>
                </a:rPr>
                <a:t>الأسرة</a:t>
              </a:r>
              <a:endParaRPr dirty="0"/>
            </a:p>
            <a:p>
              <a:pPr marL="0" marR="0" lvl="0" indent="0" algn="ctr" rtl="0">
                <a:lnSpc>
                  <a:spcPct val="90000"/>
                </a:lnSpc>
                <a:spcBef>
                  <a:spcPts val="630"/>
                </a:spcBef>
                <a:spcAft>
                  <a:spcPts val="0"/>
                </a:spcAft>
                <a:buClr>
                  <a:schemeClr val="dk1"/>
                </a:buClr>
                <a:buSzPts val="1400"/>
                <a:buFont typeface="Calibri"/>
                <a:buNone/>
              </a:pPr>
              <a:endParaRPr sz="1400" dirty="0">
                <a:solidFill>
                  <a:schemeClr val="lt1"/>
                </a:solidFill>
                <a:latin typeface="Calibri"/>
                <a:ea typeface="Calibri"/>
                <a:cs typeface="Calibri"/>
                <a:sym typeface="Calibri"/>
              </a:endParaRPr>
            </a:p>
          </p:txBody>
        </p:sp>
        <p:sp>
          <p:nvSpPr>
            <p:cNvPr id="345" name="Google Shape;345;p9"/>
            <p:cNvSpPr/>
            <p:nvPr/>
          </p:nvSpPr>
          <p:spPr>
            <a:xfrm>
              <a:off x="2721920" y="2292812"/>
              <a:ext cx="1528541" cy="1528541"/>
            </a:xfrm>
            <a:prstGeom prst="ellipse">
              <a:avLst/>
            </a:prstGeom>
            <a:solidFill>
              <a:srgbClr val="009FA0"/>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6" name="Google Shape;346;p9"/>
            <p:cNvSpPr txBox="1"/>
            <p:nvPr/>
          </p:nvSpPr>
          <p:spPr>
            <a:xfrm>
              <a:off x="2945770" y="2674947"/>
              <a:ext cx="1080842" cy="764270"/>
            </a:xfrm>
            <a:prstGeom prst="rect">
              <a:avLst/>
            </a:prstGeom>
            <a:noFill/>
            <a:ln>
              <a:noFill/>
            </a:ln>
          </p:spPr>
          <p:txBody>
            <a:bodyPr spcFirstLastPara="1" wrap="square" lIns="128000" tIns="128000" rIns="128000" bIns="128000" anchor="ctr" anchorCtr="0">
              <a:noAutofit/>
            </a:bodyPr>
            <a:lstStyle/>
            <a:p>
              <a:pPr marL="0" marR="0" lvl="0" indent="0" algn="ctr" rtl="0">
                <a:lnSpc>
                  <a:spcPct val="90000"/>
                </a:lnSpc>
                <a:spcBef>
                  <a:spcPts val="0"/>
                </a:spcBef>
                <a:spcAft>
                  <a:spcPts val="0"/>
                </a:spcAft>
                <a:buClr>
                  <a:schemeClr val="lt1"/>
                </a:buClr>
                <a:buSzPts val="1800"/>
                <a:buFont typeface="Calibri"/>
                <a:buNone/>
              </a:pPr>
              <a:r>
                <a:rPr lang="ar-JO" sz="1800" dirty="0" smtClean="0">
                  <a:solidFill>
                    <a:schemeClr val="lt1"/>
                  </a:solidFill>
                  <a:latin typeface="Calibri"/>
                  <a:ea typeface="Calibri"/>
                  <a:cs typeface="Calibri"/>
                  <a:sym typeface="Calibri"/>
                </a:rPr>
                <a:t>الطفل</a:t>
              </a:r>
              <a:endParaRPr dirty="0"/>
            </a:p>
            <a:p>
              <a:pPr marL="0" marR="0" lvl="0" indent="0" algn="ctr" rtl="0">
                <a:lnSpc>
                  <a:spcPct val="90000"/>
                </a:lnSpc>
                <a:spcBef>
                  <a:spcPts val="630"/>
                </a:spcBef>
                <a:spcAft>
                  <a:spcPts val="0"/>
                </a:spcAft>
                <a:buClr>
                  <a:schemeClr val="dk1"/>
                </a:buClr>
                <a:buSzPts val="1800"/>
                <a:buFont typeface="Calibri"/>
                <a:buNone/>
              </a:pPr>
              <a:endParaRPr sz="1800" dirty="0">
                <a:solidFill>
                  <a:schemeClr val="lt1"/>
                </a:solidFill>
                <a:latin typeface="Calibri"/>
                <a:ea typeface="Calibri"/>
                <a:cs typeface="Calibri"/>
                <a:sym typeface="Calibri"/>
              </a:endParaRPr>
            </a:p>
            <a:p>
              <a:pPr marL="0" marR="0" lvl="0" indent="0" algn="ctr" rtl="0">
                <a:lnSpc>
                  <a:spcPct val="90000"/>
                </a:lnSpc>
                <a:spcBef>
                  <a:spcPts val="630"/>
                </a:spcBef>
                <a:spcAft>
                  <a:spcPts val="0"/>
                </a:spcAft>
                <a:buClr>
                  <a:schemeClr val="dk1"/>
                </a:buClr>
                <a:buSzPts val="1800"/>
                <a:buFont typeface="Calibri"/>
                <a:buNone/>
              </a:pPr>
              <a:endParaRPr sz="1800" dirty="0">
                <a:solidFill>
                  <a:schemeClr val="lt1"/>
                </a:solidFill>
                <a:latin typeface="Calibri"/>
                <a:ea typeface="Calibri"/>
                <a:cs typeface="Calibri"/>
                <a:sym typeface="Calibri"/>
              </a:endParaRPr>
            </a:p>
            <a:p>
              <a:pPr marL="0" marR="0" lvl="0" indent="0" algn="ctr" rtl="0">
                <a:lnSpc>
                  <a:spcPct val="90000"/>
                </a:lnSpc>
                <a:spcBef>
                  <a:spcPts val="630"/>
                </a:spcBef>
                <a:spcAft>
                  <a:spcPts val="0"/>
                </a:spcAft>
                <a:buClr>
                  <a:schemeClr val="dk1"/>
                </a:buClr>
                <a:buSzPts val="1800"/>
                <a:buFont typeface="Calibri"/>
                <a:buNone/>
              </a:pPr>
              <a:endParaRPr sz="1800" dirty="0">
                <a:solidFill>
                  <a:schemeClr val="lt1"/>
                </a:solidFill>
                <a:latin typeface="Calibri"/>
                <a:ea typeface="Calibri"/>
                <a:cs typeface="Calibri"/>
                <a:sym typeface="Calibri"/>
              </a:endParaRPr>
            </a:p>
          </p:txBody>
        </p:sp>
      </p:grpSp>
      <p:sp>
        <p:nvSpPr>
          <p:cNvPr id="347" name="Google Shape;347;p9"/>
          <p:cNvSpPr txBox="1"/>
          <p:nvPr/>
        </p:nvSpPr>
        <p:spPr>
          <a:xfrm>
            <a:off x="3293036" y="1341273"/>
            <a:ext cx="8898964" cy="830956"/>
          </a:xfrm>
          <a:prstGeom prst="rect">
            <a:avLst/>
          </a:prstGeom>
          <a:solidFill>
            <a:schemeClr val="accent2"/>
          </a:solidFill>
          <a:ln>
            <a:noFill/>
          </a:ln>
        </p:spPr>
        <p:txBody>
          <a:bodyPr spcFirstLastPara="1" wrap="square" lIns="91425" tIns="45700" rIns="91425" bIns="45700" anchor="t" anchorCtr="0">
            <a:spAutoFit/>
          </a:bodyPr>
          <a:lstStyle/>
          <a:p>
            <a:pPr marL="635000" marR="0" lvl="1" indent="-358775" algn="r" rtl="1">
              <a:spcBef>
                <a:spcPts val="0"/>
              </a:spcBef>
              <a:spcAft>
                <a:spcPts val="0"/>
              </a:spcAft>
              <a:buClr>
                <a:schemeClr val="lt1"/>
              </a:buClr>
              <a:buSzPts val="1600"/>
              <a:buFont typeface="Arial"/>
              <a:buChar char="•"/>
            </a:pPr>
            <a:r>
              <a:rPr lang="ar-JO" sz="1600" dirty="0" smtClean="0">
                <a:solidFill>
                  <a:schemeClr val="lt1"/>
                </a:solidFill>
                <a:latin typeface="Calibri"/>
                <a:ea typeface="Calibri"/>
                <a:cs typeface="Calibri"/>
                <a:sym typeface="Calibri"/>
              </a:rPr>
              <a:t>إطار </a:t>
            </a:r>
            <a:r>
              <a:rPr lang="ar-JO" sz="1600" dirty="0">
                <a:solidFill>
                  <a:schemeClr val="lt1"/>
                </a:solidFill>
                <a:latin typeface="Calibri"/>
                <a:ea typeface="Calibri"/>
                <a:cs typeface="Calibri"/>
                <a:sym typeface="Calibri"/>
              </a:rPr>
              <a:t>تشريعي قوي </a:t>
            </a:r>
            <a:r>
              <a:rPr lang="ar-JO" sz="1600" dirty="0" smtClean="0">
                <a:solidFill>
                  <a:schemeClr val="lt1"/>
                </a:solidFill>
                <a:latin typeface="Calibri"/>
                <a:ea typeface="Calibri"/>
                <a:cs typeface="Calibri"/>
                <a:sym typeface="Calibri"/>
              </a:rPr>
              <a:t>لعمل </a:t>
            </a:r>
            <a:r>
              <a:rPr lang="ar-JO" sz="1600" dirty="0">
                <a:solidFill>
                  <a:schemeClr val="lt1"/>
                </a:solidFill>
                <a:latin typeface="Calibri"/>
                <a:ea typeface="Calibri"/>
                <a:cs typeface="Calibri"/>
                <a:sym typeface="Calibri"/>
              </a:rPr>
              <a:t>الأطفال • خدمات حكومية وظيفية ومزودة بالموارد (العمل الاجتماعي ، إنفاذ القانون ، الزراعة ، إلخ.) • أنظمة إدارة معلومات </a:t>
            </a:r>
            <a:r>
              <a:rPr lang="ar-JO" sz="1600" dirty="0" smtClean="0">
                <a:solidFill>
                  <a:schemeClr val="lt1"/>
                </a:solidFill>
                <a:latin typeface="Calibri"/>
                <a:ea typeface="Calibri"/>
                <a:cs typeface="Calibri"/>
                <a:sym typeface="Calibri"/>
              </a:rPr>
              <a:t>عمل </a:t>
            </a:r>
            <a:r>
              <a:rPr lang="ar-JO" sz="1600" dirty="0">
                <a:solidFill>
                  <a:schemeClr val="lt1"/>
                </a:solidFill>
                <a:latin typeface="Calibri"/>
                <a:ea typeface="Calibri"/>
                <a:cs typeface="Calibri"/>
                <a:sym typeface="Calibri"/>
              </a:rPr>
              <a:t>الأطفال</a:t>
            </a:r>
          </a:p>
          <a:p>
            <a:pPr marL="635000" lvl="1" indent="-358775" algn="r" rtl="1">
              <a:buClr>
                <a:schemeClr val="lt1"/>
              </a:buClr>
              <a:buSzPts val="1600"/>
              <a:buFont typeface="Arial"/>
              <a:buChar char="•"/>
            </a:pPr>
            <a:r>
              <a:rPr lang="ar-JO" sz="1600" dirty="0">
                <a:solidFill>
                  <a:schemeClr val="lt1"/>
                </a:solidFill>
                <a:latin typeface="Calibri"/>
                <a:ea typeface="Calibri"/>
                <a:cs typeface="Calibri"/>
                <a:sym typeface="Calibri"/>
              </a:rPr>
              <a:t>التنسيق بين القطاعات والجهات لمنع عمل الأطفال والاستجابة له</a:t>
            </a:r>
            <a:endParaRPr dirty="0"/>
          </a:p>
        </p:txBody>
      </p:sp>
      <p:sp>
        <p:nvSpPr>
          <p:cNvPr id="348" name="Google Shape;348;p9"/>
          <p:cNvSpPr txBox="1"/>
          <p:nvPr/>
        </p:nvSpPr>
        <p:spPr>
          <a:xfrm>
            <a:off x="3135086" y="2151562"/>
            <a:ext cx="9056914" cy="830956"/>
          </a:xfrm>
          <a:prstGeom prst="rect">
            <a:avLst/>
          </a:prstGeom>
          <a:solidFill>
            <a:srgbClr val="97467D"/>
          </a:solidFill>
          <a:ln>
            <a:noFill/>
          </a:ln>
        </p:spPr>
        <p:txBody>
          <a:bodyPr spcFirstLastPara="1" wrap="square" lIns="91425" tIns="45700" rIns="91425" bIns="45700" anchor="t" anchorCtr="0">
            <a:spAutoFit/>
          </a:bodyPr>
          <a:lstStyle/>
          <a:p>
            <a:pPr marL="742950" lvl="1" indent="-287338" algn="r" rtl="1">
              <a:buClr>
                <a:schemeClr val="lt1"/>
              </a:buClr>
              <a:buSzPts val="1600"/>
              <a:buFont typeface="Arial"/>
              <a:buChar char="•"/>
            </a:pPr>
            <a:r>
              <a:rPr lang="ar-JO" sz="1600" dirty="0" smtClean="0">
                <a:solidFill>
                  <a:schemeClr val="lt1"/>
                </a:solidFill>
                <a:latin typeface="Calibri"/>
                <a:ea typeface="Calibri"/>
                <a:cs typeface="Calibri"/>
                <a:sym typeface="Calibri"/>
              </a:rPr>
              <a:t>أنظمة رصد عمل </a:t>
            </a:r>
            <a:r>
              <a:rPr lang="ar-JO" sz="1600" dirty="0">
                <a:solidFill>
                  <a:schemeClr val="lt1"/>
                </a:solidFill>
                <a:latin typeface="Calibri"/>
                <a:ea typeface="Calibri"/>
                <a:cs typeface="Calibri"/>
                <a:sym typeface="Calibri"/>
              </a:rPr>
              <a:t>الأطفال والتعرف عليها والإحالة</a:t>
            </a:r>
          </a:p>
          <a:p>
            <a:pPr marL="742950" lvl="1" indent="-287338" algn="r" rtl="1">
              <a:buClr>
                <a:schemeClr val="lt1"/>
              </a:buClr>
              <a:buSzPts val="1600"/>
              <a:buFont typeface="Arial"/>
              <a:buChar char="•"/>
            </a:pPr>
            <a:r>
              <a:rPr lang="ar-JO" sz="1600" dirty="0">
                <a:solidFill>
                  <a:schemeClr val="lt1"/>
                </a:solidFill>
                <a:latin typeface="Calibri"/>
                <a:ea typeface="Calibri"/>
                <a:cs typeface="Calibri"/>
                <a:sym typeface="Calibri"/>
              </a:rPr>
              <a:t>موارد كافية لمنع </a:t>
            </a:r>
            <a:r>
              <a:rPr lang="ar-JO" sz="1600" dirty="0" smtClean="0">
                <a:solidFill>
                  <a:schemeClr val="lt1"/>
                </a:solidFill>
                <a:latin typeface="Calibri"/>
                <a:ea typeface="Calibri"/>
                <a:cs typeface="Calibri"/>
                <a:sym typeface="Calibri"/>
              </a:rPr>
              <a:t>عمل </a:t>
            </a:r>
            <a:r>
              <a:rPr lang="ar-JO" sz="1600" dirty="0">
                <a:solidFill>
                  <a:schemeClr val="lt1"/>
                </a:solidFill>
                <a:latin typeface="Calibri"/>
                <a:ea typeface="Calibri"/>
                <a:cs typeface="Calibri"/>
                <a:sym typeface="Calibri"/>
              </a:rPr>
              <a:t>الأطفال والاستجابة </a:t>
            </a:r>
            <a:r>
              <a:rPr lang="ar-JO" sz="1600" dirty="0" smtClean="0">
                <a:solidFill>
                  <a:schemeClr val="lt1"/>
                </a:solidFill>
                <a:latin typeface="Calibri"/>
                <a:ea typeface="Calibri"/>
                <a:cs typeface="Calibri"/>
                <a:sym typeface="Calibri"/>
              </a:rPr>
              <a:t>له</a:t>
            </a:r>
            <a:endParaRPr lang="ar-JO" sz="1600" dirty="0">
              <a:solidFill>
                <a:schemeClr val="lt1"/>
              </a:solidFill>
              <a:latin typeface="Calibri"/>
              <a:ea typeface="Calibri"/>
              <a:cs typeface="Calibri"/>
              <a:sym typeface="Calibri"/>
            </a:endParaRPr>
          </a:p>
          <a:p>
            <a:pPr marL="742950" lvl="1" indent="-287338" algn="r" rtl="1">
              <a:buClr>
                <a:schemeClr val="lt1"/>
              </a:buClr>
              <a:buSzPts val="1600"/>
              <a:buFont typeface="Arial"/>
              <a:buChar char="•"/>
            </a:pPr>
            <a:r>
              <a:rPr lang="ar-JO" sz="1600" dirty="0">
                <a:solidFill>
                  <a:schemeClr val="lt1"/>
                </a:solidFill>
                <a:latin typeface="Calibri"/>
                <a:ea typeface="Calibri"/>
                <a:cs typeface="Calibri"/>
                <a:sym typeface="Calibri"/>
              </a:rPr>
              <a:t>الأعراف والمواقف والممارسات الاجتماعية التي ترفض </a:t>
            </a:r>
            <a:r>
              <a:rPr lang="ar-JO" sz="1600" dirty="0" smtClean="0">
                <a:solidFill>
                  <a:schemeClr val="lt1"/>
                </a:solidFill>
                <a:latin typeface="Calibri"/>
                <a:ea typeface="Calibri"/>
                <a:cs typeface="Calibri"/>
                <a:sym typeface="Calibri"/>
              </a:rPr>
              <a:t>عمل </a:t>
            </a:r>
            <a:r>
              <a:rPr lang="ar-JO" sz="1600" dirty="0">
                <a:solidFill>
                  <a:schemeClr val="lt1"/>
                </a:solidFill>
                <a:latin typeface="Calibri"/>
                <a:ea typeface="Calibri"/>
                <a:cs typeface="Calibri"/>
                <a:sym typeface="Calibri"/>
              </a:rPr>
              <a:t>الأطفال وتعزز تعليم الأطفال</a:t>
            </a:r>
            <a:endParaRPr sz="1600" b="0" i="0" u="none" strike="noStrike" cap="none" dirty="0">
              <a:solidFill>
                <a:schemeClr val="lt1"/>
              </a:solidFill>
              <a:latin typeface="Calibri"/>
              <a:ea typeface="Calibri"/>
              <a:cs typeface="Calibri"/>
              <a:sym typeface="Calibri"/>
            </a:endParaRPr>
          </a:p>
        </p:txBody>
      </p:sp>
      <p:sp>
        <p:nvSpPr>
          <p:cNvPr id="349" name="Google Shape;349;p9"/>
          <p:cNvSpPr txBox="1"/>
          <p:nvPr/>
        </p:nvSpPr>
        <p:spPr>
          <a:xfrm>
            <a:off x="2971800" y="2982559"/>
            <a:ext cx="9220200" cy="830956"/>
          </a:xfrm>
          <a:prstGeom prst="rect">
            <a:avLst/>
          </a:prstGeom>
          <a:solidFill>
            <a:srgbClr val="95CD7A"/>
          </a:solidFill>
          <a:ln>
            <a:noFill/>
          </a:ln>
        </p:spPr>
        <p:txBody>
          <a:bodyPr spcFirstLastPara="1" wrap="square" lIns="91425" tIns="45700" rIns="91425" bIns="45700" anchor="t" anchorCtr="0">
            <a:spAutoFit/>
          </a:bodyPr>
          <a:lstStyle/>
          <a:p>
            <a:pPr marL="895350" marR="0" lvl="2" indent="-309563" algn="r" rtl="1">
              <a:spcBef>
                <a:spcPts val="0"/>
              </a:spcBef>
              <a:spcAft>
                <a:spcPts val="0"/>
              </a:spcAft>
              <a:buClr>
                <a:schemeClr val="lt1"/>
              </a:buClr>
              <a:buSzPts val="1600"/>
              <a:buFont typeface="Arial"/>
              <a:buChar char="•"/>
            </a:pPr>
            <a:r>
              <a:rPr lang="ar-JO" sz="1600" dirty="0">
                <a:solidFill>
                  <a:schemeClr val="lt1"/>
                </a:solidFill>
                <a:latin typeface="Calibri"/>
                <a:ea typeface="Calibri"/>
                <a:cs typeface="Calibri"/>
                <a:sym typeface="Calibri"/>
              </a:rPr>
              <a:t>و</a:t>
            </a:r>
            <a:r>
              <a:rPr lang="ar-JO" sz="1600" dirty="0" smtClean="0">
                <a:solidFill>
                  <a:schemeClr val="lt1"/>
                </a:solidFill>
                <a:latin typeface="Calibri"/>
                <a:ea typeface="Calibri"/>
                <a:cs typeface="Calibri"/>
                <a:sym typeface="Calibri"/>
              </a:rPr>
              <a:t>عي </a:t>
            </a:r>
            <a:r>
              <a:rPr lang="ar-JO" sz="1600" dirty="0">
                <a:solidFill>
                  <a:schemeClr val="lt1"/>
                </a:solidFill>
                <a:latin typeface="Calibri"/>
                <a:ea typeface="Calibri"/>
                <a:cs typeface="Calibri"/>
                <a:sym typeface="Calibri"/>
              </a:rPr>
              <a:t>العائلات ومقدمو الرعاية </a:t>
            </a:r>
            <a:r>
              <a:rPr lang="ar-JO" sz="1600" dirty="0" smtClean="0">
                <a:solidFill>
                  <a:schemeClr val="lt1"/>
                </a:solidFill>
                <a:latin typeface="Calibri"/>
                <a:ea typeface="Calibri"/>
                <a:cs typeface="Calibri"/>
                <a:sym typeface="Calibri"/>
              </a:rPr>
              <a:t>بحقوق </a:t>
            </a:r>
            <a:r>
              <a:rPr lang="ar-JO" sz="1600" dirty="0">
                <a:solidFill>
                  <a:schemeClr val="lt1"/>
                </a:solidFill>
                <a:latin typeface="Calibri"/>
                <a:ea typeface="Calibri"/>
                <a:cs typeface="Calibri"/>
                <a:sym typeface="Calibri"/>
              </a:rPr>
              <a:t>الأطفال والأثر الضار </a:t>
            </a:r>
            <a:r>
              <a:rPr lang="ar-JO" sz="1600" dirty="0" smtClean="0">
                <a:solidFill>
                  <a:schemeClr val="lt1"/>
                </a:solidFill>
                <a:latin typeface="Calibri"/>
                <a:ea typeface="Calibri"/>
                <a:cs typeface="Calibri"/>
                <a:sym typeface="Calibri"/>
              </a:rPr>
              <a:t>لعمل </a:t>
            </a:r>
            <a:r>
              <a:rPr lang="ar-JO" sz="1600" dirty="0">
                <a:solidFill>
                  <a:schemeClr val="lt1"/>
                </a:solidFill>
                <a:latin typeface="Calibri"/>
                <a:ea typeface="Calibri"/>
                <a:cs typeface="Calibri"/>
                <a:sym typeface="Calibri"/>
              </a:rPr>
              <a:t>الأطفال</a:t>
            </a:r>
          </a:p>
          <a:p>
            <a:pPr marL="895350" lvl="2" indent="-309563" algn="r" rtl="1">
              <a:buClr>
                <a:schemeClr val="lt1"/>
              </a:buClr>
              <a:buSzPts val="1600"/>
              <a:buFont typeface="Arial"/>
              <a:buChar char="•"/>
            </a:pPr>
            <a:r>
              <a:rPr lang="ar-JO" sz="1600" dirty="0">
                <a:solidFill>
                  <a:schemeClr val="lt1"/>
                </a:solidFill>
                <a:latin typeface="Calibri"/>
                <a:ea typeface="Calibri"/>
                <a:cs typeface="Calibri"/>
                <a:sym typeface="Calibri"/>
              </a:rPr>
              <a:t>يمكن للأسر تلبية الاحتياجات الأساسية ولديها بدائل اقتصادية لعمل الأطفال</a:t>
            </a:r>
            <a:endParaRPr dirty="0"/>
          </a:p>
          <a:p>
            <a:pPr marL="992188" marR="0" lvl="2" indent="-223837" algn="l" rtl="0">
              <a:spcBef>
                <a:spcPts val="0"/>
              </a:spcBef>
              <a:spcAft>
                <a:spcPts val="0"/>
              </a:spcAft>
              <a:buClr>
                <a:schemeClr val="dk1"/>
              </a:buClr>
              <a:buSzPts val="1600"/>
              <a:buFont typeface="Arial"/>
              <a:buNone/>
            </a:pPr>
            <a:endParaRPr sz="1600" b="0" i="0" u="none" strike="noStrike" cap="none" dirty="0">
              <a:solidFill>
                <a:schemeClr val="lt1"/>
              </a:solidFill>
              <a:latin typeface="Calibri"/>
              <a:ea typeface="Calibri"/>
              <a:cs typeface="Calibri"/>
              <a:sym typeface="Calibri"/>
            </a:endParaRPr>
          </a:p>
        </p:txBody>
      </p:sp>
      <p:sp>
        <p:nvSpPr>
          <p:cNvPr id="350" name="Google Shape;350;p9"/>
          <p:cNvSpPr txBox="1"/>
          <p:nvPr/>
        </p:nvSpPr>
        <p:spPr>
          <a:xfrm>
            <a:off x="2122714" y="3792847"/>
            <a:ext cx="10069286" cy="830956"/>
          </a:xfrm>
          <a:prstGeom prst="rect">
            <a:avLst/>
          </a:prstGeom>
          <a:solidFill>
            <a:schemeClr val="accent5"/>
          </a:solidFill>
          <a:ln>
            <a:noFill/>
          </a:ln>
        </p:spPr>
        <p:txBody>
          <a:bodyPr spcFirstLastPara="1" wrap="square" lIns="91425" tIns="45700" rIns="91425" bIns="45700" anchor="t" anchorCtr="0">
            <a:spAutoFit/>
          </a:bodyPr>
          <a:lstStyle/>
          <a:p>
            <a:pPr marL="1790700" marR="0" lvl="4" indent="-358775" algn="r" rtl="1">
              <a:spcBef>
                <a:spcPts val="0"/>
              </a:spcBef>
              <a:spcAft>
                <a:spcPts val="0"/>
              </a:spcAft>
              <a:buClr>
                <a:schemeClr val="lt1"/>
              </a:buClr>
              <a:buSzPts val="1600"/>
              <a:buFont typeface="Arial"/>
              <a:buChar char="•"/>
            </a:pPr>
            <a:r>
              <a:rPr lang="ar-JO" sz="1600" dirty="0" smtClean="0">
                <a:solidFill>
                  <a:schemeClr val="lt1"/>
                </a:solidFill>
                <a:latin typeface="Calibri"/>
                <a:ea typeface="Calibri"/>
                <a:cs typeface="Calibri"/>
                <a:sym typeface="Calibri"/>
              </a:rPr>
              <a:t>يعرف </a:t>
            </a:r>
            <a:r>
              <a:rPr lang="ar-JO" sz="1600" dirty="0">
                <a:solidFill>
                  <a:schemeClr val="lt1"/>
                </a:solidFill>
                <a:latin typeface="Calibri"/>
                <a:ea typeface="Calibri"/>
                <a:cs typeface="Calibri"/>
                <a:sym typeface="Calibri"/>
              </a:rPr>
              <a:t>الأطفال حقوقهم ويتمتعون بإمكانية الوصول إلى التعليم ومسارات العمل اللائق</a:t>
            </a:r>
          </a:p>
          <a:p>
            <a:pPr marL="1790700" lvl="4" indent="-358775" algn="r" rtl="1">
              <a:buClr>
                <a:schemeClr val="lt1"/>
              </a:buClr>
              <a:buSzPts val="1600"/>
              <a:buFont typeface="Arial"/>
              <a:buChar char="•"/>
            </a:pPr>
            <a:r>
              <a:rPr lang="ar-JO" sz="1600" dirty="0">
                <a:solidFill>
                  <a:schemeClr val="lt1"/>
                </a:solidFill>
                <a:latin typeface="Calibri"/>
                <a:ea typeface="Calibri"/>
                <a:cs typeface="Calibri"/>
                <a:sym typeface="Calibri"/>
              </a:rPr>
              <a:t>إدارة حالات حماية الطفل والخدمات الاجتماعية </a:t>
            </a:r>
            <a:r>
              <a:rPr lang="ar-JO" sz="1600" dirty="0" smtClean="0">
                <a:solidFill>
                  <a:schemeClr val="lt1"/>
                </a:solidFill>
                <a:latin typeface="Calibri"/>
                <a:ea typeface="Calibri"/>
                <a:cs typeface="Calibri"/>
                <a:sym typeface="Calibri"/>
              </a:rPr>
              <a:t>للأطفال العاملين أو  </a:t>
            </a:r>
            <a:r>
              <a:rPr lang="ar-JO" sz="1600" dirty="0">
                <a:solidFill>
                  <a:schemeClr val="lt1"/>
                </a:solidFill>
                <a:latin typeface="Calibri"/>
                <a:ea typeface="Calibri"/>
                <a:cs typeface="Calibri"/>
                <a:sym typeface="Calibri"/>
              </a:rPr>
              <a:t>المعرضين لخطر </a:t>
            </a:r>
            <a:r>
              <a:rPr lang="ar-JO" sz="1600" dirty="0" smtClean="0">
                <a:solidFill>
                  <a:schemeClr val="lt1"/>
                </a:solidFill>
                <a:latin typeface="Calibri"/>
                <a:ea typeface="Calibri"/>
                <a:cs typeface="Calibri"/>
                <a:sym typeface="Calibri"/>
              </a:rPr>
              <a:t>عمل الأطفال </a:t>
            </a:r>
            <a:endParaRPr dirty="0"/>
          </a:p>
          <a:p>
            <a:pPr marL="1790700" marR="0" lvl="4" indent="-358775" algn="r" rtl="1">
              <a:spcBef>
                <a:spcPts val="0"/>
              </a:spcBef>
              <a:spcAft>
                <a:spcPts val="0"/>
              </a:spcAft>
              <a:buNone/>
            </a:pPr>
            <a:r>
              <a:rPr lang="en-GB" sz="1600" b="0" i="0" u="none" strike="noStrike" cap="none" dirty="0">
                <a:solidFill>
                  <a:schemeClr val="lt1"/>
                </a:solidFill>
                <a:latin typeface="Calibri"/>
                <a:ea typeface="Calibri"/>
                <a:cs typeface="Calibri"/>
                <a:sym typeface="Calibri"/>
              </a:rPr>
              <a:t> </a:t>
            </a:r>
            <a:endParaRPr dirty="0"/>
          </a:p>
        </p:txBody>
      </p:sp>
      <p:sp>
        <p:nvSpPr>
          <p:cNvPr id="351" name="Google Shape;351;p9"/>
          <p:cNvSpPr txBox="1"/>
          <p:nvPr/>
        </p:nvSpPr>
        <p:spPr>
          <a:xfrm>
            <a:off x="245818" y="5356593"/>
            <a:ext cx="2432069" cy="1015622"/>
          </a:xfrm>
          <a:prstGeom prst="rect">
            <a:avLst/>
          </a:prstGeom>
          <a:solidFill>
            <a:srgbClr val="35B2B4"/>
          </a:solidFill>
          <a:ln>
            <a:noFill/>
          </a:ln>
        </p:spPr>
        <p:txBody>
          <a:bodyPr spcFirstLastPara="1" wrap="square" lIns="91425" tIns="45700" rIns="91425" bIns="45700" anchor="t" anchorCtr="0">
            <a:spAutoFit/>
          </a:bodyPr>
          <a:lstStyle/>
          <a:p>
            <a:pPr lvl="0" algn="r" rtl="1"/>
            <a:r>
              <a:rPr lang="ar-JO" sz="2000" b="1" dirty="0">
                <a:solidFill>
                  <a:schemeClr val="lt1"/>
                </a:solidFill>
                <a:latin typeface="Calibri"/>
                <a:ea typeface="Calibri"/>
                <a:cs typeface="Calibri"/>
                <a:sym typeface="Calibri"/>
              </a:rPr>
              <a:t>... وتدعمه إجراءات المنع والاستجابة متعددة القطاعات</a:t>
            </a:r>
            <a:endParaRPr sz="2600" b="1" dirty="0">
              <a:solidFill>
                <a:schemeClr val="lt1"/>
              </a:solidFill>
              <a:latin typeface="Calibri"/>
              <a:ea typeface="Calibri"/>
              <a:cs typeface="Calibri"/>
              <a:sym typeface="Calibri"/>
            </a:endParaRPr>
          </a:p>
        </p:txBody>
      </p:sp>
      <p:graphicFrame>
        <p:nvGraphicFramePr>
          <p:cNvPr id="352" name="Google Shape;352;p9"/>
          <p:cNvGraphicFramePr/>
          <p:nvPr>
            <p:extLst>
              <p:ext uri="{D42A27DB-BD31-4B8C-83A1-F6EECF244321}">
                <p14:modId xmlns:p14="http://schemas.microsoft.com/office/powerpoint/2010/main" val="1361798658"/>
              </p:ext>
            </p:extLst>
          </p:nvPr>
        </p:nvGraphicFramePr>
        <p:xfrm>
          <a:off x="3075538" y="4893646"/>
          <a:ext cx="9116400" cy="1685573"/>
        </p:xfrm>
        <a:graphic>
          <a:graphicData uri="http://schemas.openxmlformats.org/drawingml/2006/table">
            <a:tbl>
              <a:tblPr>
                <a:noFill/>
                <a:tableStyleId>{D579235F-9694-4B1E-99BE-07EF1B3A4D87}</a:tableStyleId>
              </a:tblPr>
              <a:tblGrid>
                <a:gridCol w="1698975">
                  <a:extLst>
                    <a:ext uri="{9D8B030D-6E8A-4147-A177-3AD203B41FA5}">
                      <a16:colId xmlns:a16="http://schemas.microsoft.com/office/drawing/2014/main" val="20000"/>
                    </a:ext>
                  </a:extLst>
                </a:gridCol>
                <a:gridCol w="953075">
                  <a:extLst>
                    <a:ext uri="{9D8B030D-6E8A-4147-A177-3AD203B41FA5}">
                      <a16:colId xmlns:a16="http://schemas.microsoft.com/office/drawing/2014/main" val="20001"/>
                    </a:ext>
                  </a:extLst>
                </a:gridCol>
                <a:gridCol w="953075">
                  <a:extLst>
                    <a:ext uri="{9D8B030D-6E8A-4147-A177-3AD203B41FA5}">
                      <a16:colId xmlns:a16="http://schemas.microsoft.com/office/drawing/2014/main" val="20002"/>
                    </a:ext>
                  </a:extLst>
                </a:gridCol>
                <a:gridCol w="953075">
                  <a:extLst>
                    <a:ext uri="{9D8B030D-6E8A-4147-A177-3AD203B41FA5}">
                      <a16:colId xmlns:a16="http://schemas.microsoft.com/office/drawing/2014/main" val="20003"/>
                    </a:ext>
                  </a:extLst>
                </a:gridCol>
                <a:gridCol w="953075">
                  <a:extLst>
                    <a:ext uri="{9D8B030D-6E8A-4147-A177-3AD203B41FA5}">
                      <a16:colId xmlns:a16="http://schemas.microsoft.com/office/drawing/2014/main" val="20004"/>
                    </a:ext>
                  </a:extLst>
                </a:gridCol>
                <a:gridCol w="953075">
                  <a:extLst>
                    <a:ext uri="{9D8B030D-6E8A-4147-A177-3AD203B41FA5}">
                      <a16:colId xmlns:a16="http://schemas.microsoft.com/office/drawing/2014/main" val="20005"/>
                    </a:ext>
                  </a:extLst>
                </a:gridCol>
                <a:gridCol w="953075">
                  <a:extLst>
                    <a:ext uri="{9D8B030D-6E8A-4147-A177-3AD203B41FA5}">
                      <a16:colId xmlns:a16="http://schemas.microsoft.com/office/drawing/2014/main" val="20006"/>
                    </a:ext>
                  </a:extLst>
                </a:gridCol>
                <a:gridCol w="1698975">
                  <a:extLst>
                    <a:ext uri="{9D8B030D-6E8A-4147-A177-3AD203B41FA5}">
                      <a16:colId xmlns:a16="http://schemas.microsoft.com/office/drawing/2014/main" val="20007"/>
                    </a:ext>
                  </a:extLst>
                </a:gridCol>
              </a:tblGrid>
              <a:tr h="930366">
                <a:tc>
                  <a:txBody>
                    <a:bodyPr/>
                    <a:lstStyle/>
                    <a:p>
                      <a:pPr marL="0" marR="0" lvl="0" indent="0" algn="ctr" rtl="0">
                        <a:spcBef>
                          <a:spcPts val="0"/>
                        </a:spcBef>
                        <a:spcAft>
                          <a:spcPts val="0"/>
                        </a:spcAft>
                        <a:buNone/>
                      </a:pPr>
                      <a:r>
                        <a:rPr lang="ar-JO" sz="1800" b="1" u="none" strike="noStrike" cap="none" dirty="0" smtClean="0">
                          <a:solidFill>
                            <a:srgbClr val="FFFFFF"/>
                          </a:solidFill>
                          <a:latin typeface="Helvetica Neue"/>
                          <a:ea typeface="Helvetica Neue"/>
                          <a:cs typeface="Helvetica Neue"/>
                          <a:sym typeface="Helvetica Neue"/>
                        </a:rPr>
                        <a:t>المنع</a:t>
                      </a:r>
                      <a:endParaRPr sz="1800" u="none" strike="noStrike" cap="none" dirty="0"/>
                    </a:p>
                  </a:txBody>
                  <a:tcPr marL="91450" marR="91450" marT="45725" marB="45725"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3525" cap="flat" cmpd="sng">
                      <a:solidFill>
                        <a:srgbClr val="000000"/>
                      </a:solidFill>
                      <a:prstDash val="solid"/>
                      <a:round/>
                      <a:headEnd type="none" w="sm" len="sm"/>
                      <a:tailEnd type="none" w="sm" len="sm"/>
                    </a:lnT>
                    <a:lnB w="13525" cap="flat" cmpd="sng">
                      <a:solidFill>
                        <a:srgbClr val="000000"/>
                      </a:solidFill>
                      <a:prstDash val="solid"/>
                      <a:round/>
                      <a:headEnd type="none" w="sm" len="sm"/>
                      <a:tailEnd type="none" w="sm" len="sm"/>
                    </a:lnB>
                    <a:solidFill>
                      <a:srgbClr val="0287C4"/>
                    </a:solidFill>
                  </a:tcPr>
                </a:tc>
                <a:tc gridSpan="2">
                  <a:txBody>
                    <a:bodyPr/>
                    <a:lstStyle/>
                    <a:p>
                      <a:pPr marL="0" marR="0" lvl="0" indent="0" algn="ctr" rtl="0">
                        <a:spcBef>
                          <a:spcPts val="0"/>
                        </a:spcBef>
                        <a:spcAft>
                          <a:spcPts val="0"/>
                        </a:spcAft>
                        <a:buNone/>
                      </a:pPr>
                      <a:r>
                        <a:rPr lang="ar-JO" sz="1800" b="1" u="none" strike="noStrike" cap="none" dirty="0" smtClean="0">
                          <a:solidFill>
                            <a:srgbClr val="FFFFFF"/>
                          </a:solidFill>
                          <a:latin typeface="Helvetica Neue"/>
                          <a:ea typeface="Helvetica Neue"/>
                          <a:cs typeface="Helvetica Neue"/>
                          <a:sym typeface="Helvetica Neue"/>
                        </a:rPr>
                        <a:t>الإستعداد</a:t>
                      </a:r>
                      <a:endParaRPr sz="1800" u="none" strike="noStrike" cap="none" dirty="0"/>
                    </a:p>
                  </a:txBody>
                  <a:tcPr marL="91450" marR="91450" marT="45725" marB="45725"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3525" cap="flat" cmpd="sng">
                      <a:solidFill>
                        <a:srgbClr val="000000"/>
                      </a:solidFill>
                      <a:prstDash val="solid"/>
                      <a:round/>
                      <a:headEnd type="none" w="sm" len="sm"/>
                      <a:tailEnd type="none" w="sm" len="sm"/>
                    </a:lnT>
                    <a:lnB w="13525" cap="flat" cmpd="sng">
                      <a:solidFill>
                        <a:srgbClr val="000000"/>
                      </a:solidFill>
                      <a:prstDash val="solid"/>
                      <a:round/>
                      <a:headEnd type="none" w="sm" len="sm"/>
                      <a:tailEnd type="none" w="sm" len="sm"/>
                    </a:lnB>
                    <a:solidFill>
                      <a:srgbClr val="83D7FD"/>
                    </a:solidFill>
                  </a:tcPr>
                </a:tc>
                <a:tc hMerge="1">
                  <a:txBody>
                    <a:bodyPr/>
                    <a:lstStyle/>
                    <a:p>
                      <a:endParaRPr lang="en-US"/>
                    </a:p>
                  </a:txBody>
                  <a:tcPr/>
                </a:tc>
                <a:tc gridSpan="2">
                  <a:txBody>
                    <a:bodyPr/>
                    <a:lstStyle/>
                    <a:p>
                      <a:pPr marL="0" marR="0" lvl="0" indent="0" algn="ctr" rtl="0">
                        <a:spcBef>
                          <a:spcPts val="0"/>
                        </a:spcBef>
                        <a:spcAft>
                          <a:spcPts val="0"/>
                        </a:spcAft>
                        <a:buNone/>
                      </a:pPr>
                      <a:r>
                        <a:rPr lang="ar-JO" sz="1800" b="1" u="none" strike="noStrike" cap="none" dirty="0" smtClean="0">
                          <a:solidFill>
                            <a:srgbClr val="FFFFFF"/>
                          </a:solidFill>
                          <a:latin typeface="Helvetica Neue"/>
                          <a:ea typeface="Helvetica Neue"/>
                          <a:cs typeface="Helvetica Neue"/>
                          <a:sym typeface="Helvetica Neue"/>
                        </a:rPr>
                        <a:t>حماية الطفل</a:t>
                      </a:r>
                      <a:endParaRPr sz="1800" u="none" strike="noStrike" cap="none" dirty="0"/>
                    </a:p>
                  </a:txBody>
                  <a:tcPr marL="91450" marR="91450" marT="45725" marB="45725"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3525" cap="flat" cmpd="sng">
                      <a:solidFill>
                        <a:srgbClr val="000000"/>
                      </a:solidFill>
                      <a:prstDash val="solid"/>
                      <a:round/>
                      <a:headEnd type="none" w="sm" len="sm"/>
                      <a:tailEnd type="none" w="sm" len="sm"/>
                    </a:lnT>
                    <a:lnB w="13525" cap="flat" cmpd="sng">
                      <a:solidFill>
                        <a:srgbClr val="000000"/>
                      </a:solidFill>
                      <a:prstDash val="solid"/>
                      <a:round/>
                      <a:headEnd type="none" w="sm" len="sm"/>
                      <a:tailEnd type="none" w="sm" len="sm"/>
                    </a:lnB>
                    <a:solidFill>
                      <a:srgbClr val="A5D3EA"/>
                    </a:solidFill>
                  </a:tcPr>
                </a:tc>
                <a:tc hMerge="1">
                  <a:txBody>
                    <a:bodyPr/>
                    <a:lstStyle/>
                    <a:p>
                      <a:endParaRPr lang="en-US"/>
                    </a:p>
                  </a:txBody>
                  <a:tcPr/>
                </a:tc>
                <a:tc gridSpan="2">
                  <a:txBody>
                    <a:bodyPr/>
                    <a:lstStyle/>
                    <a:p>
                      <a:pPr marL="0" marR="0" lvl="0" indent="0" algn="ctr" rtl="0">
                        <a:spcBef>
                          <a:spcPts val="0"/>
                        </a:spcBef>
                        <a:spcAft>
                          <a:spcPts val="0"/>
                        </a:spcAft>
                        <a:buNone/>
                      </a:pPr>
                      <a:r>
                        <a:rPr lang="ar-JO" sz="1800" b="1" u="none" strike="noStrike" cap="none" dirty="0" smtClean="0">
                          <a:solidFill>
                            <a:srgbClr val="FFFFFF"/>
                          </a:solidFill>
                          <a:latin typeface="Helvetica Neue"/>
                          <a:ea typeface="Helvetica Neue"/>
                          <a:cs typeface="Helvetica Neue"/>
                          <a:sym typeface="Helvetica Neue"/>
                        </a:rPr>
                        <a:t>التعليم</a:t>
                      </a:r>
                      <a:r>
                        <a:rPr lang="en-GB" sz="1800" b="1" u="none" strike="noStrike" cap="none" dirty="0" smtClean="0">
                          <a:solidFill>
                            <a:srgbClr val="FFFFFF"/>
                          </a:solidFill>
                          <a:latin typeface="Helvetica Neue"/>
                          <a:ea typeface="Helvetica Neue"/>
                          <a:cs typeface="Helvetica Neue"/>
                          <a:sym typeface="Helvetica Neue"/>
                        </a:rPr>
                        <a:t> </a:t>
                      </a:r>
                      <a:r>
                        <a:rPr lang="en-GB" sz="800" b="1" u="none" strike="noStrike" cap="none" dirty="0" smtClean="0">
                          <a:solidFill>
                            <a:srgbClr val="FFFFFF"/>
                          </a:solidFill>
                          <a:latin typeface="Helvetica Neue"/>
                          <a:ea typeface="Helvetica Neue"/>
                          <a:cs typeface="Helvetica Neue"/>
                          <a:sym typeface="Helvetica Neue"/>
                        </a:rPr>
                        <a:t> </a:t>
                      </a:r>
                      <a:endParaRPr sz="1800" u="none" strike="noStrike" cap="none" dirty="0"/>
                    </a:p>
                  </a:txBody>
                  <a:tcPr marL="91450" marR="91450" marT="45725" marB="45725"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3525" cap="flat" cmpd="sng">
                      <a:solidFill>
                        <a:srgbClr val="000000"/>
                      </a:solidFill>
                      <a:prstDash val="solid"/>
                      <a:round/>
                      <a:headEnd type="none" w="sm" len="sm"/>
                      <a:tailEnd type="none" w="sm" len="sm"/>
                    </a:lnT>
                    <a:lnB w="13525" cap="flat" cmpd="sng">
                      <a:solidFill>
                        <a:srgbClr val="000000"/>
                      </a:solidFill>
                      <a:prstDash val="solid"/>
                      <a:round/>
                      <a:headEnd type="none" w="sm" len="sm"/>
                      <a:tailEnd type="none" w="sm" len="sm"/>
                    </a:lnB>
                    <a:solidFill>
                      <a:srgbClr val="7FC1E0"/>
                    </a:solidFill>
                  </a:tcPr>
                </a:tc>
                <a:tc hMerge="1">
                  <a:txBody>
                    <a:bodyPr/>
                    <a:lstStyle/>
                    <a:p>
                      <a:endParaRPr lang="en-US"/>
                    </a:p>
                  </a:txBody>
                  <a:tcPr/>
                </a:tc>
                <a:tc>
                  <a:txBody>
                    <a:bodyPr/>
                    <a:lstStyle/>
                    <a:p>
                      <a:pPr marL="0" marR="0" lvl="0" indent="0" algn="ctr" rtl="1">
                        <a:spcBef>
                          <a:spcPts val="0"/>
                        </a:spcBef>
                        <a:spcAft>
                          <a:spcPts val="0"/>
                        </a:spcAft>
                        <a:buNone/>
                      </a:pPr>
                      <a:r>
                        <a:rPr lang="ar-JO" sz="1800" b="1" u="none" strike="noStrike" cap="none" dirty="0" smtClean="0">
                          <a:solidFill>
                            <a:srgbClr val="FFFFFF"/>
                          </a:solidFill>
                          <a:latin typeface="Helvetica Neue"/>
                          <a:ea typeface="Helvetica Neue"/>
                          <a:cs typeface="Helvetica Neue"/>
                          <a:sym typeface="Helvetica Neue"/>
                        </a:rPr>
                        <a:t>تنمية الطفولة المبكرة</a:t>
                      </a:r>
                      <a:endParaRPr sz="1800" dirty="0"/>
                    </a:p>
                  </a:txBody>
                  <a:tcPr marL="91450" marR="91450" marT="45725" marB="45725"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3525" cap="flat" cmpd="sng">
                      <a:solidFill>
                        <a:srgbClr val="000000"/>
                      </a:solidFill>
                      <a:prstDash val="solid"/>
                      <a:round/>
                      <a:headEnd type="none" w="sm" len="sm"/>
                      <a:tailEnd type="none" w="sm" len="sm"/>
                    </a:lnT>
                    <a:lnB w="13525" cap="flat" cmpd="sng">
                      <a:solidFill>
                        <a:srgbClr val="000000"/>
                      </a:solidFill>
                      <a:prstDash val="solid"/>
                      <a:round/>
                      <a:headEnd type="none" w="sm" len="sm"/>
                      <a:tailEnd type="none" w="sm" len="sm"/>
                    </a:lnB>
                    <a:solidFill>
                      <a:srgbClr val="4FAAD6"/>
                    </a:solidFill>
                  </a:tcPr>
                </a:tc>
                <a:extLst>
                  <a:ext uri="{0D108BD9-81ED-4DB2-BD59-A6C34878D82A}">
                    <a16:rowId xmlns:a16="http://schemas.microsoft.com/office/drawing/2014/main" val="10000"/>
                  </a:ext>
                </a:extLst>
              </a:tr>
              <a:tr h="755207">
                <a:tc gridSpan="2">
                  <a:txBody>
                    <a:bodyPr/>
                    <a:lstStyle/>
                    <a:p>
                      <a:pPr marL="0" marR="0" lvl="0" indent="0" algn="ctr" rtl="0">
                        <a:spcBef>
                          <a:spcPts val="0"/>
                        </a:spcBef>
                        <a:spcAft>
                          <a:spcPts val="0"/>
                        </a:spcAft>
                        <a:buNone/>
                      </a:pPr>
                      <a:r>
                        <a:rPr lang="ar-JO" sz="1800" b="1" dirty="0" smtClean="0">
                          <a:solidFill>
                            <a:srgbClr val="FFFFFF"/>
                          </a:solidFill>
                          <a:latin typeface="Helvetica Neue"/>
                          <a:ea typeface="Helvetica Neue"/>
                          <a:cs typeface="Helvetica Neue"/>
                          <a:sym typeface="Helvetica Neue"/>
                        </a:rPr>
                        <a:t>التعليم والتدريب التقني والمهني</a:t>
                      </a:r>
                      <a:endParaRPr sz="1800" dirty="0"/>
                    </a:p>
                  </a:txBody>
                  <a:tcPr marL="91450" marR="91450" marT="45725" marB="45725"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3525"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7FC1E0"/>
                    </a:solidFill>
                  </a:tcPr>
                </a:tc>
                <a:tc hMerge="1">
                  <a:txBody>
                    <a:bodyPr/>
                    <a:lstStyle/>
                    <a:p>
                      <a:endParaRPr lang="en-US"/>
                    </a:p>
                  </a:txBody>
                  <a:tcPr/>
                </a:tc>
                <a:tc gridSpan="2">
                  <a:txBody>
                    <a:bodyPr/>
                    <a:lstStyle/>
                    <a:p>
                      <a:pPr marL="0" marR="0" lvl="0" indent="0" algn="ctr" rtl="0">
                        <a:spcBef>
                          <a:spcPts val="0"/>
                        </a:spcBef>
                        <a:spcAft>
                          <a:spcPts val="0"/>
                        </a:spcAft>
                        <a:buNone/>
                      </a:pPr>
                      <a:r>
                        <a:rPr lang="ar-JO" sz="1800" b="1" dirty="0" smtClean="0">
                          <a:solidFill>
                            <a:srgbClr val="FFFFFF"/>
                          </a:solidFill>
                          <a:latin typeface="Helvetica Neue"/>
                          <a:ea typeface="Helvetica Neue"/>
                          <a:cs typeface="Helvetica Neue"/>
                          <a:sym typeface="Helvetica Neue"/>
                        </a:rPr>
                        <a:t>الأمن الغذائي وسبل العيش</a:t>
                      </a:r>
                      <a:endParaRPr sz="1800" dirty="0"/>
                    </a:p>
                  </a:txBody>
                  <a:tcPr marL="91450" marR="91450" marT="45725" marB="45725"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3525"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0287C4"/>
                    </a:solidFill>
                  </a:tcPr>
                </a:tc>
                <a:tc hMerge="1">
                  <a:txBody>
                    <a:bodyPr/>
                    <a:lstStyle/>
                    <a:p>
                      <a:endParaRPr lang="en-US"/>
                    </a:p>
                  </a:txBody>
                  <a:tcPr/>
                </a:tc>
                <a:tc gridSpan="2">
                  <a:txBody>
                    <a:bodyPr/>
                    <a:lstStyle/>
                    <a:p>
                      <a:pPr marL="0" marR="0" lvl="0" indent="0" algn="ctr" rtl="0">
                        <a:spcBef>
                          <a:spcPts val="0"/>
                        </a:spcBef>
                        <a:spcAft>
                          <a:spcPts val="0"/>
                        </a:spcAft>
                        <a:buNone/>
                      </a:pPr>
                      <a:r>
                        <a:rPr lang="ar-JO" sz="1800" b="1" dirty="0" smtClean="0">
                          <a:solidFill>
                            <a:srgbClr val="FFFFFF"/>
                          </a:solidFill>
                          <a:latin typeface="Helvetica Neue"/>
                          <a:sym typeface="Helvetica Neue"/>
                        </a:rPr>
                        <a:t>الصحة</a:t>
                      </a:r>
                      <a:endParaRPr sz="1800" dirty="0"/>
                    </a:p>
                  </a:txBody>
                  <a:tcPr marL="91450" marR="91450" marT="45725" marB="45725"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3525"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4FAAD6"/>
                    </a:solidFill>
                  </a:tcPr>
                </a:tc>
                <a:tc hMerge="1">
                  <a:txBody>
                    <a:bodyPr/>
                    <a:lstStyle/>
                    <a:p>
                      <a:endParaRPr lang="en-US"/>
                    </a:p>
                  </a:txBody>
                  <a:tcPr/>
                </a:tc>
                <a:tc gridSpan="2">
                  <a:txBody>
                    <a:bodyPr/>
                    <a:lstStyle/>
                    <a:p>
                      <a:pPr marL="0" marR="0" lvl="0" indent="0" algn="ctr" rtl="0">
                        <a:spcBef>
                          <a:spcPts val="0"/>
                        </a:spcBef>
                        <a:spcAft>
                          <a:spcPts val="0"/>
                        </a:spcAft>
                        <a:buNone/>
                      </a:pPr>
                      <a:r>
                        <a:rPr lang="ar-JO" sz="1800" b="1" dirty="0" smtClean="0">
                          <a:solidFill>
                            <a:srgbClr val="FFFFFF"/>
                          </a:solidFill>
                          <a:latin typeface="Helvetica Neue"/>
                          <a:ea typeface="Helvetica Neue"/>
                          <a:cs typeface="Helvetica Neue"/>
                          <a:sym typeface="Helvetica Neue"/>
                        </a:rPr>
                        <a:t>الأنظمة والسياسات والتشريعات على مستوى المجتمع</a:t>
                      </a:r>
                      <a:endParaRPr sz="1800" dirty="0"/>
                    </a:p>
                  </a:txBody>
                  <a:tcPr marL="91450" marR="91450" marT="45725" marB="45725"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3525"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A5D3EA"/>
                    </a:solidFill>
                  </a:tcPr>
                </a:tc>
                <a:tc hMerge="1">
                  <a:txBody>
                    <a:bodyPr/>
                    <a:lstStyle/>
                    <a:p>
                      <a:endParaRPr lang="en-US"/>
                    </a:p>
                  </a:txBody>
                  <a:tcPr/>
                </a:tc>
                <a:extLst>
                  <a:ext uri="{0D108BD9-81ED-4DB2-BD59-A6C34878D82A}">
                    <a16:rowId xmlns:a16="http://schemas.microsoft.com/office/drawing/2014/main" val="10001"/>
                  </a:ext>
                </a:extLst>
              </a:tr>
            </a:tbl>
          </a:graphicData>
        </a:graphic>
      </p:graphicFrame>
      <p:sp>
        <p:nvSpPr>
          <p:cNvPr id="353" name="Google Shape;353;p9"/>
          <p:cNvSpPr txBox="1"/>
          <p:nvPr/>
        </p:nvSpPr>
        <p:spPr>
          <a:xfrm>
            <a:off x="3293035" y="247399"/>
            <a:ext cx="8795226" cy="868929"/>
          </a:xfrm>
          <a:prstGeom prst="rect">
            <a:avLst/>
          </a:prstGeom>
          <a:noFill/>
          <a:ln>
            <a:noFill/>
          </a:ln>
        </p:spPr>
        <p:txBody>
          <a:bodyPr spcFirstLastPara="1" wrap="square" lIns="0" tIns="0" rIns="0" bIns="0" anchor="ctr" anchorCtr="0">
            <a:noAutofit/>
          </a:bodyPr>
          <a:lstStyle/>
          <a:p>
            <a:pPr lvl="0" algn="ctr" rtl="1">
              <a:lnSpc>
                <a:spcPct val="90000"/>
              </a:lnSpc>
              <a:buClr>
                <a:schemeClr val="lt1"/>
              </a:buClr>
              <a:buSzPts val="4000"/>
            </a:pPr>
            <a:r>
              <a:rPr lang="ar-JO" sz="3200" b="1" dirty="0">
                <a:solidFill>
                  <a:schemeClr val="lt1"/>
                </a:solidFill>
              </a:rPr>
              <a:t>الإطار البرنامجي لمنع عمل الأطفال والاستجابة له</a:t>
            </a:r>
            <a:endParaRPr sz="600" dirty="0"/>
          </a:p>
        </p:txBody>
      </p:sp>
      <p:sp>
        <p:nvSpPr>
          <p:cNvPr id="354" name="Google Shape;354;p9"/>
          <p:cNvSpPr txBox="1"/>
          <p:nvPr/>
        </p:nvSpPr>
        <p:spPr>
          <a:xfrm>
            <a:off x="1484558" y="1810202"/>
            <a:ext cx="1276311" cy="646290"/>
          </a:xfrm>
          <a:prstGeom prst="rect">
            <a:avLst/>
          </a:prstGeom>
          <a:noFill/>
          <a:ln>
            <a:noFill/>
          </a:ln>
        </p:spPr>
        <p:txBody>
          <a:bodyPr spcFirstLastPara="1" wrap="square" lIns="91425" tIns="45700" rIns="91425" bIns="45700" anchor="t" anchorCtr="0">
            <a:spAutoFit/>
          </a:bodyPr>
          <a:lstStyle/>
          <a:p>
            <a:pPr marL="0" marR="0" lvl="0" indent="0" algn="ctr" rtl="1">
              <a:spcBef>
                <a:spcPts val="0"/>
              </a:spcBef>
              <a:spcAft>
                <a:spcPts val="0"/>
              </a:spcAft>
              <a:buNone/>
            </a:pPr>
            <a:r>
              <a:rPr lang="ar-JO" sz="1800" dirty="0" smtClean="0">
                <a:solidFill>
                  <a:schemeClr val="lt1"/>
                </a:solidFill>
                <a:latin typeface="Calibri"/>
                <a:ea typeface="Calibri"/>
                <a:cs typeface="Calibri"/>
                <a:sym typeface="Calibri"/>
              </a:rPr>
              <a:t>المجتمع المحلي</a:t>
            </a:r>
            <a:endParaRPr dirty="0"/>
          </a:p>
        </p:txBody>
      </p:sp>
    </p:spTree>
    <p:extLst>
      <p:ext uri="{BB962C8B-B14F-4D97-AF65-F5344CB8AC3E}">
        <p14:creationId xmlns:p14="http://schemas.microsoft.com/office/powerpoint/2010/main" val="1408913510"/>
      </p:ext>
    </p:extLst>
  </p:cSld>
  <p:clrMapOvr>
    <a:masterClrMapping/>
  </p:clrMapOvr>
</p:sld>
</file>

<file path=ppt/theme/theme1.xml><?xml version="1.0" encoding="utf-8"?>
<a:theme xmlns:a="http://schemas.openxmlformats.org/drawingml/2006/main" name="Office Theme">
  <a:themeElements>
    <a:clrScheme name="Custom 3">
      <a:dk1>
        <a:srgbClr val="545554"/>
      </a:dk1>
      <a:lt1>
        <a:srgbClr val="FFFFFF"/>
      </a:lt1>
      <a:dk2>
        <a:srgbClr val="212E3B"/>
      </a:dk2>
      <a:lt2>
        <a:srgbClr val="E7E6E6"/>
      </a:lt2>
      <a:accent1>
        <a:srgbClr val="02628C"/>
      </a:accent1>
      <a:accent2>
        <a:srgbClr val="0388C5"/>
      </a:accent2>
      <a:accent3>
        <a:srgbClr val="97467C"/>
      </a:accent3>
      <a:accent4>
        <a:srgbClr val="94CC7A"/>
      </a:accent4>
      <a:accent5>
        <a:srgbClr val="029FA0"/>
      </a:accent5>
      <a:accent6>
        <a:srgbClr val="405D78"/>
      </a:accent6>
      <a:hlink>
        <a:srgbClr val="67B7DB"/>
      </a:hlink>
      <a:folHlink>
        <a:srgbClr val="36A1D1"/>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398</TotalTime>
  <Words>2839</Words>
  <Application>Microsoft Office PowerPoint</Application>
  <PresentationFormat>Widescreen</PresentationFormat>
  <Paragraphs>237</Paragraphs>
  <Slides>19</Slides>
  <Notes>19</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19</vt:i4>
      </vt:variant>
    </vt:vector>
  </HeadingPairs>
  <TitlesOfParts>
    <vt:vector size="23" baseType="lpstr">
      <vt:lpstr>Arial</vt:lpstr>
      <vt:lpstr>Helvetica Neue</vt:lpstr>
      <vt:lpstr>Calibri</vt:lpstr>
      <vt:lpstr>Office Theme</vt:lpstr>
      <vt:lpstr>PowerPoint Presentation</vt:lpstr>
      <vt:lpstr>PowerPoint Presentation</vt:lpstr>
      <vt:lpstr>PowerPoint Presentation</vt:lpstr>
      <vt:lpstr>عوامل الخطر والحماية</vt:lpstr>
      <vt:lpstr>نشاط: فهم المخاطر وعوامل الحماية الأطفال العاملين أو المعرضين لخطر عمل الأطفال</vt:lpstr>
      <vt:lpstr>ADDITIONAL RISK &amp; PROTECTIVE FACTORS</vt:lpstr>
      <vt:lpstr>PowerPoint Presentation</vt:lpstr>
      <vt:lpstr>PowerPoint Presentation</vt:lpstr>
      <vt:lpstr>PowerPoint Presentation</vt:lpstr>
      <vt:lpstr>إطار المنع والاستجابة</vt:lpstr>
      <vt:lpstr>PowerPoint Presentation</vt:lpstr>
      <vt:lpstr>PowerPoint Presentation</vt:lpstr>
      <vt:lpstr>PowerPoint Presentation</vt:lpstr>
      <vt:lpstr>PowerPoint Presentation</vt:lpstr>
      <vt:lpstr>PowerPoint Presentation</vt:lpstr>
      <vt:lpstr>نشاط: عدم الإضرار</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Alyson Eynon</dc:creator>
  <cp:lastModifiedBy>Babban, Salma</cp:lastModifiedBy>
  <cp:revision>111</cp:revision>
  <dcterms:created xsi:type="dcterms:W3CDTF">2021-01-20T21:59:19Z</dcterms:created>
  <dcterms:modified xsi:type="dcterms:W3CDTF">2022-03-20T11:58:06Z</dcterms:modified>
</cp:coreProperties>
</file>