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0"/>
  </p:notesMasterIdLst>
  <p:sldIdLst>
    <p:sldId id="271" r:id="rId2"/>
    <p:sldId id="287" r:id="rId3"/>
    <p:sldId id="274" r:id="rId4"/>
    <p:sldId id="264" r:id="rId5"/>
    <p:sldId id="263" r:id="rId6"/>
    <p:sldId id="261" r:id="rId7"/>
    <p:sldId id="288" r:id="rId8"/>
    <p:sldId id="28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3A9EE7DB-7C5D-4D12-89F7-9B130BA0A8A8}">
          <p14:sldIdLst>
            <p14:sldId id="271"/>
            <p14:sldId id="287"/>
            <p14:sldId id="274"/>
            <p14:sldId id="264"/>
            <p14:sldId id="263"/>
            <p14:sldId id="261"/>
            <p14:sldId id="288"/>
            <p14:sldId id="28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5E79"/>
    <a:srgbClr val="97467D"/>
    <a:srgbClr val="026794"/>
    <a:srgbClr val="35B2B4"/>
    <a:srgbClr val="95CD7A"/>
    <a:srgbClr val="70995C"/>
    <a:srgbClr val="D5EBCA"/>
    <a:srgbClr val="000000"/>
    <a:srgbClr val="E3D3DB"/>
    <a:srgbClr val="AC6B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3" autoAdjust="0"/>
    <p:restoredTop sz="79900" autoAdjust="0"/>
  </p:normalViewPr>
  <p:slideViewPr>
    <p:cSldViewPr snapToGrid="0" snapToObjects="1">
      <p:cViewPr varScale="1">
        <p:scale>
          <a:sx n="69" d="100"/>
          <a:sy n="69" d="100"/>
        </p:scale>
        <p:origin x="114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CD8994-4F69-1D49-B402-38B1BC4CA207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0767AD-8186-5647-9165-A19B63BA7F43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379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l"/>
            <a:r>
              <a:rPr lang="fr-FR" dirty="0"/>
              <a:t>La préparation aux situations d’urgence est l’ensemble des activités et des mesures prises avant une crise pour assurer une réponse rapide et efficace. La préparation a lieu avant la crise mais se poursuit également pendant la crise pour se préparer à des changements ou à une exacerbation de la crise (par exemple, l’augmentation du conflit armé). </a:t>
            </a:r>
            <a:endParaRPr lang="en-GB" dirty="0"/>
          </a:p>
        </p:txBody>
      </p:sp>
      <p:sp>
        <p:nvSpPr>
          <p:cNvPr id="275" name="Google Shape;27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l"/>
            <a:endParaRPr dirty="0"/>
          </a:p>
        </p:txBody>
      </p:sp>
      <p:sp>
        <p:nvSpPr>
          <p:cNvPr id="268" name="Google Shape;26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La conception et la planification du programme est une étape cruciale pour l’efficacité des interventions de prévention primaire. Elle s’appuie directement sur l’évaluation et l’analyse et </a:t>
            </a:r>
            <a:r>
              <a:rPr lang="fr-FR" dirty="0" err="1"/>
              <a:t>soustend</a:t>
            </a:r>
            <a:r>
              <a:rPr lang="fr-FR" dirty="0"/>
              <a:t> l’évaluation du changement et des données probantes qui seront générées par le programme</a:t>
            </a:r>
            <a:endParaRPr dirty="0"/>
          </a:p>
        </p:txBody>
      </p:sp>
      <p:sp>
        <p:nvSpPr>
          <p:cNvPr id="254" name="Google Shape;25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La planification des évaluations commence au cours de la phase de conception (Étape 3) où les effets résultants et les effets de la prévention sont déterminés.</a:t>
            </a:r>
            <a:endParaRPr dirty="0"/>
          </a:p>
        </p:txBody>
      </p:sp>
      <p:sp>
        <p:nvSpPr>
          <p:cNvPr id="275" name="Google Shape;27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09823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Blue Background">
    <p:bg>
      <p:bgPr>
        <a:blipFill dpi="0" rotWithShape="1">
          <a:blip r:embed="rId2">
            <a:lum/>
          </a:blip>
          <a:srcRect/>
          <a:stretch>
            <a:fillRect l="-8000" t="-8000" r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828007" y="2076693"/>
            <a:ext cx="8535987" cy="627939"/>
          </a:xfrm>
        </p:spPr>
        <p:txBody>
          <a:bodyPr>
            <a:normAutofit/>
          </a:bodyPr>
          <a:lstStyle>
            <a:lvl1pPr marL="0" indent="0" algn="ctr">
              <a:buNone/>
              <a:defRPr sz="2800" b="1" i="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1754188" y="3051922"/>
            <a:ext cx="8683625" cy="1455738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  <a:lvl2pPr>
              <a:defRPr sz="2800">
                <a:latin typeface="Helvetica Neue" charset="0"/>
                <a:ea typeface="Helvetica Neue" charset="0"/>
                <a:cs typeface="Helvetica Neue" charset="0"/>
              </a:defRPr>
            </a:lvl2pPr>
            <a:lvl3pPr>
              <a:defRPr sz="2800">
                <a:latin typeface="Helvetica Neue" charset="0"/>
                <a:ea typeface="Helvetica Neue" charset="0"/>
                <a:cs typeface="Helvetica Neue" charset="0"/>
              </a:defRPr>
            </a:lvl3pPr>
            <a:lvl4pPr>
              <a:defRPr sz="2800">
                <a:latin typeface="Helvetica Neue" charset="0"/>
                <a:ea typeface="Helvetica Neue" charset="0"/>
                <a:cs typeface="Helvetica Neue" charset="0"/>
              </a:defRPr>
            </a:lvl4pPr>
            <a:lvl5pPr>
              <a:defRPr sz="2800">
                <a:latin typeface="Helvetica Neue" charset="0"/>
                <a:ea typeface="Helvetica Neue" charset="0"/>
                <a:cs typeface="Helvetica Neue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05E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870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656024" y="1635973"/>
            <a:ext cx="10820189" cy="33878"/>
          </a:xfrm>
          <a:prstGeom prst="line">
            <a:avLst/>
          </a:prstGeom>
          <a:ln>
            <a:solidFill>
              <a:srgbClr val="0367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 userDrawn="1"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971675"/>
            <a:ext cx="10820015" cy="500063"/>
          </a:xfrm>
        </p:spPr>
        <p:txBody>
          <a:bodyPr/>
          <a:lstStyle>
            <a:lvl1pPr marL="0" indent="0">
              <a:buNone/>
              <a:defRPr b="1">
                <a:solidFill>
                  <a:schemeClr val="accent3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614613"/>
            <a:ext cx="10820015" cy="3771900"/>
          </a:xfrm>
        </p:spPr>
        <p:txBody>
          <a:bodyPr/>
          <a:lstStyle>
            <a:lvl1pPr>
              <a:buClr>
                <a:schemeClr val="accent3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3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753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656024" y="1635973"/>
            <a:ext cx="10820189" cy="33878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 userDrawn="1"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971675"/>
            <a:ext cx="10820015" cy="485775"/>
          </a:xfrm>
        </p:spPr>
        <p:txBody>
          <a:bodyPr/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614612"/>
            <a:ext cx="10820015" cy="3729037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-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656024" y="1635973"/>
            <a:ext cx="10820189" cy="33878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 userDrawn="1"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971676"/>
            <a:ext cx="10820015" cy="571500"/>
          </a:xfrm>
        </p:spPr>
        <p:txBody>
          <a:bodyPr/>
          <a:lstStyle>
            <a:lvl1pPr marL="0" indent="0">
              <a:buNone/>
              <a:defRPr b="1">
                <a:solidFill>
                  <a:schemeClr val="accent6"/>
                </a:solidFill>
              </a:defRPr>
            </a:lvl1pPr>
            <a:lvl2pPr>
              <a:buClr>
                <a:schemeClr val="accent6"/>
              </a:buClr>
              <a:defRPr/>
            </a:lvl2pPr>
            <a:lvl3pPr>
              <a:buClr>
                <a:schemeClr val="accent6"/>
              </a:buClr>
              <a:defRPr/>
            </a:lvl3pPr>
            <a:lvl4pPr>
              <a:buClr>
                <a:schemeClr val="accent6"/>
              </a:buClr>
              <a:defRPr/>
            </a:lvl4pPr>
            <a:lvl5pPr>
              <a:buClr>
                <a:schemeClr val="accent6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614612"/>
            <a:ext cx="10820015" cy="3729037"/>
          </a:xfrm>
        </p:spPr>
        <p:txBody>
          <a:bodyPr/>
          <a:lstStyle>
            <a:lvl1pPr>
              <a:buClr>
                <a:schemeClr val="accent6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6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6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6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6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656024" y="1635973"/>
            <a:ext cx="10820189" cy="33878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 userDrawn="1"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971675"/>
            <a:ext cx="10820015" cy="428625"/>
          </a:xfrm>
        </p:spPr>
        <p:txBody>
          <a:bodyPr/>
          <a:lstStyle>
            <a:lvl1pPr marL="0" indent="0">
              <a:buNone/>
              <a:defRPr b="1">
                <a:solidFill>
                  <a:schemeClr val="accent2"/>
                </a:solidFill>
              </a:defRPr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614612"/>
            <a:ext cx="10820015" cy="3729037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with Dots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836" t="10674" r="12105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63" t="10674" r="11954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3" y="1690688"/>
            <a:ext cx="10820015" cy="500063"/>
          </a:xfrm>
        </p:spPr>
        <p:txBody>
          <a:bodyPr/>
          <a:lstStyle>
            <a:lvl1pPr marL="0" indent="0">
              <a:buNone/>
              <a:defRPr b="1">
                <a:solidFill>
                  <a:schemeClr val="accent3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2" y="2333626"/>
            <a:ext cx="10820015" cy="3771900"/>
          </a:xfrm>
        </p:spPr>
        <p:txBody>
          <a:bodyPr/>
          <a:lstStyle>
            <a:lvl1pPr>
              <a:buClr>
                <a:schemeClr val="accent3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3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with Dots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836" t="10674" r="12105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63" t="10674" r="11954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690688"/>
            <a:ext cx="10820015" cy="485775"/>
          </a:xfrm>
        </p:spPr>
        <p:txBody>
          <a:bodyPr/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333625"/>
            <a:ext cx="10820015" cy="3729037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with Dots -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690688"/>
            <a:ext cx="10820015" cy="571500"/>
          </a:xfrm>
        </p:spPr>
        <p:txBody>
          <a:bodyPr/>
          <a:lstStyle>
            <a:lvl1pPr marL="0" indent="0">
              <a:buNone/>
              <a:defRPr b="1">
                <a:solidFill>
                  <a:schemeClr val="accent6"/>
                </a:solidFill>
              </a:defRPr>
            </a:lvl1pPr>
            <a:lvl2pPr>
              <a:buClr>
                <a:schemeClr val="accent6"/>
              </a:buClr>
              <a:defRPr/>
            </a:lvl2pPr>
            <a:lvl3pPr>
              <a:buClr>
                <a:schemeClr val="accent6"/>
              </a:buClr>
              <a:defRPr/>
            </a:lvl3pPr>
            <a:lvl4pPr>
              <a:buClr>
                <a:schemeClr val="accent6"/>
              </a:buClr>
              <a:defRPr/>
            </a:lvl4pPr>
            <a:lvl5pPr>
              <a:buClr>
                <a:schemeClr val="accent6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333624"/>
            <a:ext cx="10820015" cy="3729037"/>
          </a:xfrm>
        </p:spPr>
        <p:txBody>
          <a:bodyPr/>
          <a:lstStyle>
            <a:lvl1pPr>
              <a:buClr>
                <a:schemeClr val="accent6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6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6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6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6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836" t="10674" r="12105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63" t="10674" r="11954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with Dots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836" t="10674" r="12105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63" t="10674" r="11954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6022" y="365125"/>
            <a:ext cx="10820013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690688"/>
            <a:ext cx="10820015" cy="428625"/>
          </a:xfrm>
        </p:spPr>
        <p:txBody>
          <a:bodyPr/>
          <a:lstStyle>
            <a:lvl1pPr marL="0" indent="0">
              <a:buNone/>
              <a:defRPr b="1">
                <a:solidFill>
                  <a:schemeClr val="accent2"/>
                </a:solidFill>
              </a:defRPr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333625"/>
            <a:ext cx="10820015" cy="3729037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Tex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890099" y="257176"/>
            <a:ext cx="6943302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 flipV="1">
            <a:off x="5027117" y="1509236"/>
            <a:ext cx="6806284" cy="17612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 userDrawn="1"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40225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890100" y="1907476"/>
            <a:ext cx="6943302" cy="4493324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4121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Text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890099" y="257176"/>
            <a:ext cx="6943302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 flipV="1">
            <a:off x="5027117" y="1509236"/>
            <a:ext cx="6806284" cy="1761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 userDrawn="1"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40225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890100" y="1907476"/>
            <a:ext cx="6943302" cy="4493324"/>
          </a:xfrm>
        </p:spPr>
        <p:txBody>
          <a:bodyPr/>
          <a:lstStyle>
            <a:lvl1pPr>
              <a:buClr>
                <a:schemeClr val="accent3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3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Purple Background">
    <p:bg>
      <p:bgPr>
        <a:blipFill dpi="0" rotWithShape="1">
          <a:blip r:embed="rId2">
            <a:lum/>
          </a:blip>
          <a:srcRect/>
          <a:stretch>
            <a:fillRect l="-8000" t="-8000" r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828007" y="2076693"/>
            <a:ext cx="8535987" cy="627939"/>
          </a:xfrm>
        </p:spPr>
        <p:txBody>
          <a:bodyPr>
            <a:normAutofit/>
          </a:bodyPr>
          <a:lstStyle>
            <a:lvl1pPr marL="0" indent="0" algn="ctr">
              <a:buNone/>
              <a:defRPr sz="2800" b="1" i="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1754188" y="3051922"/>
            <a:ext cx="8683625" cy="1455738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  <a:lvl2pPr>
              <a:defRPr sz="2800">
                <a:latin typeface="Helvetica Neue" charset="0"/>
                <a:ea typeface="Helvetica Neue" charset="0"/>
                <a:cs typeface="Helvetica Neue" charset="0"/>
              </a:defRPr>
            </a:lvl2pPr>
            <a:lvl3pPr>
              <a:defRPr sz="2800">
                <a:latin typeface="Helvetica Neue" charset="0"/>
                <a:ea typeface="Helvetica Neue" charset="0"/>
                <a:cs typeface="Helvetica Neue" charset="0"/>
              </a:defRPr>
            </a:lvl3pPr>
            <a:lvl4pPr>
              <a:defRPr sz="2800">
                <a:latin typeface="Helvetica Neue" charset="0"/>
                <a:ea typeface="Helvetica Neue" charset="0"/>
                <a:cs typeface="Helvetica Neue" charset="0"/>
              </a:defRPr>
            </a:lvl4pPr>
            <a:lvl5pPr>
              <a:defRPr sz="2800">
                <a:latin typeface="Helvetica Neue" charset="0"/>
                <a:ea typeface="Helvetica Neue" charset="0"/>
                <a:cs typeface="Helvetica Neue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05E79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Text -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890099" y="257176"/>
            <a:ext cx="6943302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 flipV="1">
            <a:off x="5027117" y="1509236"/>
            <a:ext cx="6806284" cy="1761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 userDrawn="1"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40225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890100" y="1907476"/>
            <a:ext cx="6943302" cy="4493324"/>
          </a:xfrm>
        </p:spPr>
        <p:txBody>
          <a:bodyPr/>
          <a:lstStyle>
            <a:lvl1pPr>
              <a:buClr>
                <a:schemeClr val="accent5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5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5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5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5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Text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890099" y="257176"/>
            <a:ext cx="6943302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 flipV="1">
            <a:off x="5027117" y="1509236"/>
            <a:ext cx="6806284" cy="1761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 userDrawn="1"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40225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890100" y="1907476"/>
            <a:ext cx="6943302" cy="4493324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wo Column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208788" y="0"/>
            <a:ext cx="12609575" cy="2174490"/>
            <a:chOff x="0" y="5043119"/>
            <a:chExt cx="12191999" cy="1814883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7392" r="19089" b="9030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597" t="31446" r="16827" b="9030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</p:spPr>
        </p:pic>
      </p:grpSp>
      <p:cxnSp>
        <p:nvCxnSpPr>
          <p:cNvPr id="21" name="Straight Connector 20"/>
          <p:cNvCxnSpPr/>
          <p:nvPr userDrawn="1"/>
        </p:nvCxnSpPr>
        <p:spPr>
          <a:xfrm>
            <a:off x="6125488" y="3178428"/>
            <a:ext cx="0" cy="312725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246594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903943"/>
            <a:ext cx="10820015" cy="500063"/>
          </a:xfrm>
        </p:spPr>
        <p:txBody>
          <a:bodyPr/>
          <a:lstStyle>
            <a:lvl1pPr marL="0" indent="0">
              <a:buNone/>
              <a:defRPr b="1">
                <a:solidFill>
                  <a:schemeClr val="accent3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479149"/>
            <a:ext cx="10820015" cy="521171"/>
          </a:xfrm>
        </p:spPr>
        <p:txBody>
          <a:bodyPr>
            <a:normAutofit/>
          </a:bodyPr>
          <a:lstStyle>
            <a:lvl1pPr marL="0" indent="0">
              <a:buClr>
                <a:schemeClr val="accent3"/>
              </a:buClr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2pPr>
            <a:lvl3pPr marL="9144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3pPr>
            <a:lvl4pPr marL="13716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4pPr>
            <a:lvl5pPr marL="18288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56022" y="3358502"/>
            <a:ext cx="4661045" cy="605076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656022" y="4066959"/>
            <a:ext cx="4661046" cy="2238723"/>
          </a:xfrm>
        </p:spPr>
        <p:txBody>
          <a:bodyPr>
            <a:normAutofit/>
          </a:bodyPr>
          <a:lstStyle>
            <a:lvl1pPr>
              <a:buClr>
                <a:schemeClr val="accent3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3"/>
              </a:buClr>
              <a:defRPr sz="2400">
                <a:solidFill>
                  <a:schemeClr val="tx1"/>
                </a:solidFill>
              </a:defRPr>
            </a:lvl2pPr>
            <a:lvl3pPr>
              <a:buClr>
                <a:schemeClr val="accent3"/>
              </a:buClr>
              <a:defRPr sz="2400"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 sz="2400">
                <a:solidFill>
                  <a:schemeClr val="tx1"/>
                </a:solidFill>
              </a:defRPr>
            </a:lvl4pPr>
            <a:lvl5pPr>
              <a:buClr>
                <a:schemeClr val="accent3"/>
              </a:buCl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3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814990" y="3358502"/>
            <a:ext cx="4661045" cy="605076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6814990" y="4066959"/>
            <a:ext cx="4661046" cy="2238723"/>
          </a:xfrm>
        </p:spPr>
        <p:txBody>
          <a:bodyPr>
            <a:normAutofit/>
          </a:bodyPr>
          <a:lstStyle>
            <a:lvl1pPr>
              <a:buClr>
                <a:schemeClr val="accent3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3"/>
              </a:buClr>
              <a:defRPr sz="2400">
                <a:solidFill>
                  <a:schemeClr val="tx1"/>
                </a:solidFill>
              </a:defRPr>
            </a:lvl2pPr>
            <a:lvl3pPr>
              <a:buClr>
                <a:schemeClr val="accent3"/>
              </a:buClr>
              <a:defRPr sz="2400"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 sz="2400">
                <a:solidFill>
                  <a:schemeClr val="tx1"/>
                </a:solidFill>
              </a:defRPr>
            </a:lvl4pPr>
            <a:lvl5pPr>
              <a:buClr>
                <a:schemeClr val="accent3"/>
              </a:buCl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wo Column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208788" y="0"/>
            <a:ext cx="12609575" cy="2174490"/>
            <a:chOff x="0" y="5043119"/>
            <a:chExt cx="12191999" cy="1814883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7392" r="19089" b="9030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597" t="31446" r="16827" b="9030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</p:spPr>
        </p:pic>
      </p:grpSp>
      <p:cxnSp>
        <p:nvCxnSpPr>
          <p:cNvPr id="21" name="Straight Connector 20"/>
          <p:cNvCxnSpPr/>
          <p:nvPr userDrawn="1"/>
        </p:nvCxnSpPr>
        <p:spPr>
          <a:xfrm>
            <a:off x="6125488" y="3178428"/>
            <a:ext cx="0" cy="312725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246594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903943"/>
            <a:ext cx="10820015" cy="500063"/>
          </a:xfrm>
        </p:spPr>
        <p:txBody>
          <a:bodyPr/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479149"/>
            <a:ext cx="10820015" cy="521171"/>
          </a:xfrm>
        </p:spPr>
        <p:txBody>
          <a:bodyPr>
            <a:normAutofit/>
          </a:bodyPr>
          <a:lstStyle>
            <a:lvl1pPr marL="0" indent="0">
              <a:buClr>
                <a:schemeClr val="accent3"/>
              </a:buClr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2pPr>
            <a:lvl3pPr marL="9144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3pPr>
            <a:lvl4pPr marL="13716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4pPr>
            <a:lvl5pPr marL="18288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56022" y="3358502"/>
            <a:ext cx="4661045" cy="605076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656022" y="4066959"/>
            <a:ext cx="4661046" cy="2238723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 sz="2400"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 sz="2400"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 sz="2400"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3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814990" y="3358502"/>
            <a:ext cx="4661045" cy="605076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6814990" y="4066959"/>
            <a:ext cx="4661046" cy="2238723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 sz="2400"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 sz="2400"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 sz="2400"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wo Column -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208788" y="0"/>
            <a:ext cx="12609575" cy="2174490"/>
            <a:chOff x="0" y="5043119"/>
            <a:chExt cx="12191999" cy="1814883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7392" r="19089" b="9030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597" t="31446" r="16827" b="9030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</p:spPr>
        </p:pic>
      </p:grpSp>
      <p:cxnSp>
        <p:nvCxnSpPr>
          <p:cNvPr id="21" name="Straight Connector 20"/>
          <p:cNvCxnSpPr/>
          <p:nvPr userDrawn="1"/>
        </p:nvCxnSpPr>
        <p:spPr>
          <a:xfrm>
            <a:off x="6125488" y="3178428"/>
            <a:ext cx="0" cy="312725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246594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903943"/>
            <a:ext cx="10820015" cy="500063"/>
          </a:xfrm>
        </p:spPr>
        <p:txBody>
          <a:bodyPr/>
          <a:lstStyle>
            <a:lvl1pPr marL="0" indent="0">
              <a:buNone/>
              <a:defRPr b="1">
                <a:solidFill>
                  <a:schemeClr val="accent6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479149"/>
            <a:ext cx="10820015" cy="521171"/>
          </a:xfrm>
        </p:spPr>
        <p:txBody>
          <a:bodyPr>
            <a:normAutofit/>
          </a:bodyPr>
          <a:lstStyle>
            <a:lvl1pPr marL="0" indent="0">
              <a:buClr>
                <a:schemeClr val="accent3"/>
              </a:buClr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2pPr>
            <a:lvl3pPr marL="9144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3pPr>
            <a:lvl4pPr marL="13716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4pPr>
            <a:lvl5pPr marL="18288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56022" y="3358502"/>
            <a:ext cx="4661045" cy="605076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656022" y="4066959"/>
            <a:ext cx="4661046" cy="2238723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2pPr>
            <a:lvl3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3pPr>
            <a:lvl4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4pPr>
            <a:lvl5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3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814990" y="3358502"/>
            <a:ext cx="4661045" cy="605076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6814990" y="4066959"/>
            <a:ext cx="4661046" cy="2238723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2pPr>
            <a:lvl3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3pPr>
            <a:lvl4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4pPr>
            <a:lvl5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wo Column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208788" y="0"/>
            <a:ext cx="12609575" cy="2174490"/>
            <a:chOff x="0" y="5043119"/>
            <a:chExt cx="12191999" cy="1814883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7392" r="19089" b="9030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597" t="31446" r="16827" b="9030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</p:spPr>
        </p:pic>
      </p:grpSp>
      <p:cxnSp>
        <p:nvCxnSpPr>
          <p:cNvPr id="21" name="Straight Connector 20"/>
          <p:cNvCxnSpPr/>
          <p:nvPr userDrawn="1"/>
        </p:nvCxnSpPr>
        <p:spPr>
          <a:xfrm>
            <a:off x="6125488" y="3178428"/>
            <a:ext cx="0" cy="312725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246594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903943"/>
            <a:ext cx="10820015" cy="500063"/>
          </a:xfrm>
        </p:spPr>
        <p:txBody>
          <a:bodyPr/>
          <a:lstStyle>
            <a:lvl1pPr marL="0" indent="0">
              <a:buNone/>
              <a:defRPr b="1">
                <a:solidFill>
                  <a:schemeClr val="accent2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479149"/>
            <a:ext cx="10820015" cy="521171"/>
          </a:xfrm>
        </p:spPr>
        <p:txBody>
          <a:bodyPr>
            <a:normAutofit/>
          </a:bodyPr>
          <a:lstStyle>
            <a:lvl1pPr marL="0" indent="0">
              <a:buClr>
                <a:schemeClr val="accent3"/>
              </a:buClr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2pPr>
            <a:lvl3pPr marL="9144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3pPr>
            <a:lvl4pPr marL="13716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4pPr>
            <a:lvl5pPr marL="18288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56022" y="3358502"/>
            <a:ext cx="4661045" cy="605076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656022" y="4066959"/>
            <a:ext cx="4661046" cy="2238723"/>
          </a:xfrm>
        </p:spPr>
        <p:txBody>
          <a:bodyPr>
            <a:normAutofit/>
          </a:bodyPr>
          <a:lstStyle>
            <a:lvl1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3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814990" y="3358502"/>
            <a:ext cx="4661045" cy="605076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6814990" y="4066959"/>
            <a:ext cx="4661046" cy="2238723"/>
          </a:xfrm>
        </p:spPr>
        <p:txBody>
          <a:bodyPr>
            <a:normAutofit/>
          </a:bodyPr>
          <a:lstStyle>
            <a:lvl1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 Colored Background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99" t="16294" r="3322" b="6460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</p:spPr>
      </p:pic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145791" y="3099692"/>
            <a:ext cx="7851649" cy="562168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610678" y="2678354"/>
            <a:ext cx="6997148" cy="375705"/>
          </a:xfrm>
        </p:spPr>
        <p:txBody>
          <a:bodyPr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 Colored Background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99" t="16294" r="3322" b="6460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</p:spPr>
      </p:pic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145791" y="3099692"/>
            <a:ext cx="7851649" cy="562168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610678" y="2678354"/>
            <a:ext cx="6997148" cy="375705"/>
          </a:xfrm>
        </p:spPr>
        <p:txBody>
          <a:bodyPr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 Colored Background -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99" t="16294" r="3322" b="6460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</p:spPr>
      </p:pic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145791" y="3099692"/>
            <a:ext cx="7851649" cy="562168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610678" y="2678354"/>
            <a:ext cx="6997148" cy="375705"/>
          </a:xfrm>
        </p:spPr>
        <p:txBody>
          <a:bodyPr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 Colored Background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99" t="16294" r="3322" b="6460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</p:spPr>
      </p:pic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145791" y="3099692"/>
            <a:ext cx="7851649" cy="562168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610678" y="2678354"/>
            <a:ext cx="6997148" cy="375705"/>
          </a:xfrm>
        </p:spPr>
        <p:txBody>
          <a:bodyPr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Teal Background">
    <p:bg>
      <p:bgPr>
        <a:blipFill dpi="0" rotWithShape="1">
          <a:blip r:embed="rId2">
            <a:lum/>
          </a:blip>
          <a:srcRect/>
          <a:stretch>
            <a:fillRect l="-8000" t="-8000" r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828007" y="2076693"/>
            <a:ext cx="8535987" cy="627939"/>
          </a:xfrm>
        </p:spPr>
        <p:txBody>
          <a:bodyPr>
            <a:normAutofit/>
          </a:bodyPr>
          <a:lstStyle>
            <a:lvl1pPr marL="0" indent="0" algn="ctr">
              <a:buNone/>
              <a:defRPr sz="2800" b="1" i="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1754188" y="3051922"/>
            <a:ext cx="8683625" cy="1455738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  <a:lvl2pPr>
              <a:defRPr sz="2800">
                <a:latin typeface="Helvetica Neue" charset="0"/>
                <a:ea typeface="Helvetica Neue" charset="0"/>
                <a:cs typeface="Helvetica Neue" charset="0"/>
              </a:defRPr>
            </a:lvl2pPr>
            <a:lvl3pPr>
              <a:defRPr sz="2800">
                <a:latin typeface="Helvetica Neue" charset="0"/>
                <a:ea typeface="Helvetica Neue" charset="0"/>
                <a:cs typeface="Helvetica Neue" charset="0"/>
              </a:defRPr>
            </a:lvl3pPr>
            <a:lvl4pPr>
              <a:defRPr sz="2800">
                <a:latin typeface="Helvetica Neue" charset="0"/>
                <a:ea typeface="Helvetica Neue" charset="0"/>
                <a:cs typeface="Helvetica Neue" charset="0"/>
              </a:defRPr>
            </a:lvl4pPr>
            <a:lvl5pPr>
              <a:defRPr sz="2800">
                <a:latin typeface="Helvetica Neue" charset="0"/>
                <a:ea typeface="Helvetica Neue" charset="0"/>
                <a:cs typeface="Helvetica Neue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05E79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15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1_Split - Blu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2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" name="Google Shape;40;p29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2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9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865956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1_Split - Gree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32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" name="Google Shape;61;p32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32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32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32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475789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1_Split - Teal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31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" name="Google Shape;54;p31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31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31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31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34424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Green Background">
    <p:bg>
      <p:bgPr>
        <a:blipFill dpi="0" rotWithShape="1">
          <a:blip r:embed="rId2">
            <a:lum/>
          </a:blip>
          <a:srcRect/>
          <a:stretch>
            <a:fillRect l="-8000" t="-8000" r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828007" y="2076693"/>
            <a:ext cx="8535987" cy="627939"/>
          </a:xfrm>
        </p:spPr>
        <p:txBody>
          <a:bodyPr>
            <a:normAutofit/>
          </a:bodyPr>
          <a:lstStyle>
            <a:lvl1pPr marL="0" indent="0" algn="ctr">
              <a:buNone/>
              <a:defRPr sz="2800" b="1" i="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1754188" y="3051922"/>
            <a:ext cx="8683625" cy="1455738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  <a:lvl2pPr>
              <a:defRPr sz="2800">
                <a:latin typeface="Helvetica Neue" charset="0"/>
                <a:ea typeface="Helvetica Neue" charset="0"/>
                <a:cs typeface="Helvetica Neue" charset="0"/>
              </a:defRPr>
            </a:lvl2pPr>
            <a:lvl3pPr>
              <a:defRPr sz="2800">
                <a:latin typeface="Helvetica Neue" charset="0"/>
                <a:ea typeface="Helvetica Neue" charset="0"/>
                <a:cs typeface="Helvetica Neue" charset="0"/>
              </a:defRPr>
            </a:lvl3pPr>
            <a:lvl4pPr>
              <a:defRPr sz="2800">
                <a:latin typeface="Helvetica Neue" charset="0"/>
                <a:ea typeface="Helvetica Neue" charset="0"/>
                <a:cs typeface="Helvetica Neue" charset="0"/>
              </a:defRPr>
            </a:lvl4pPr>
            <a:lvl5pPr>
              <a:defRPr sz="2800">
                <a:latin typeface="Helvetica Neue" charset="0"/>
                <a:ea typeface="Helvetica Neue" charset="0"/>
                <a:cs typeface="Helvetica Neue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05E7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</p:spPr>
        <p:txBody>
          <a:bodyPr>
            <a:normAutofit/>
          </a:bodyPr>
          <a:lstStyle>
            <a:lvl1pPr>
              <a:defRPr sz="4000" b="1">
                <a:solidFill>
                  <a:srgbClr val="405E7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2" t="-2" r="34585"/>
          <a:stretch/>
        </p:blipFill>
        <p:spPr>
          <a:xfrm>
            <a:off x="0" y="14990"/>
            <a:ext cx="4242216" cy="6858000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4737140" y="6016980"/>
            <a:ext cx="7454860" cy="0"/>
          </a:xfrm>
          <a:prstGeom prst="line">
            <a:avLst/>
          </a:prstGeom>
          <a:ln>
            <a:solidFill>
              <a:srgbClr val="405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/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90" y="3746756"/>
            <a:ext cx="1956048" cy="202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086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16794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6" t="9031" r="39371" b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00513" y="528638"/>
            <a:ext cx="7300912" cy="1271587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rgbClr val="026794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100513" y="2400300"/>
            <a:ext cx="7300912" cy="2128838"/>
          </a:xfrm>
        </p:spPr>
        <p:txBody>
          <a:bodyPr/>
          <a:lstStyle>
            <a:lvl1pPr>
              <a:buClr>
                <a:schemeClr val="accent3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3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84417" y="528638"/>
            <a:ext cx="2970847" cy="4799266"/>
          </a:xfrm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6391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16794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6" t="9031" r="39371" b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00513" y="528638"/>
            <a:ext cx="7300912" cy="1271587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rgbClr val="026794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100513" y="2400300"/>
            <a:ext cx="7300912" cy="2128838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84417" y="528638"/>
            <a:ext cx="2970847" cy="4799266"/>
          </a:xfrm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-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16794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6" t="9031" r="39371" b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00513" y="528638"/>
            <a:ext cx="7300912" cy="1271587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accent6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100513" y="2400300"/>
            <a:ext cx="7300912" cy="2128838"/>
          </a:xfrm>
        </p:spPr>
        <p:txBody>
          <a:bodyPr/>
          <a:lstStyle>
            <a:lvl1pPr>
              <a:buClr>
                <a:schemeClr val="accent5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5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5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5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5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84417" y="528638"/>
            <a:ext cx="2970847" cy="4799266"/>
          </a:xfrm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16794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6" t="9031" r="39371" b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00513" y="528638"/>
            <a:ext cx="7300912" cy="1271587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100513" y="2400300"/>
            <a:ext cx="7300912" cy="2128838"/>
          </a:xfrm>
        </p:spPr>
        <p:txBody>
          <a:bodyPr/>
          <a:lstStyle>
            <a:lvl1pPr>
              <a:buClr>
                <a:schemeClr val="accent4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4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4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4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4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84417" y="528638"/>
            <a:ext cx="2970847" cy="4799266"/>
          </a:xfrm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831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62" r:id="rId4"/>
    <p:sldLayoutId id="2147483649" r:id="rId5"/>
    <p:sldLayoutId id="2147483655" r:id="rId6"/>
    <p:sldLayoutId id="2147483663" r:id="rId7"/>
    <p:sldLayoutId id="2147483664" r:id="rId8"/>
    <p:sldLayoutId id="2147483665" r:id="rId9"/>
    <p:sldLayoutId id="2147483654" r:id="rId10"/>
    <p:sldLayoutId id="2147483666" r:id="rId11"/>
    <p:sldLayoutId id="2147483667" r:id="rId12"/>
    <p:sldLayoutId id="2147483668" r:id="rId13"/>
    <p:sldLayoutId id="2147483681" r:id="rId14"/>
    <p:sldLayoutId id="2147483682" r:id="rId15"/>
    <p:sldLayoutId id="2147483683" r:id="rId16"/>
    <p:sldLayoutId id="2147483684" r:id="rId17"/>
    <p:sldLayoutId id="2147483656" r:id="rId18"/>
    <p:sldLayoutId id="2147483670" r:id="rId19"/>
    <p:sldLayoutId id="2147483669" r:id="rId20"/>
    <p:sldLayoutId id="2147483671" r:id="rId21"/>
    <p:sldLayoutId id="2147483672" r:id="rId22"/>
    <p:sldLayoutId id="2147483673" r:id="rId23"/>
    <p:sldLayoutId id="2147483674" r:id="rId24"/>
    <p:sldLayoutId id="2147483675" r:id="rId25"/>
    <p:sldLayoutId id="2147483677" r:id="rId26"/>
    <p:sldLayoutId id="2147483676" r:id="rId27"/>
    <p:sldLayoutId id="2147483678" r:id="rId28"/>
    <p:sldLayoutId id="2147483679" r:id="rId29"/>
    <p:sldLayoutId id="2147483680" r:id="rId30"/>
    <p:sldLayoutId id="2147483685" r:id="rId31"/>
    <p:sldLayoutId id="2147483686" r:id="rId32"/>
    <p:sldLayoutId id="2147483687" r:id="rId3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dirty="0"/>
              <a:t>LES CINQ ÉTAPES </a:t>
            </a:r>
            <a:r>
              <a:rPr lang="fr-FR"/>
              <a:t>DES  PROGRAMMES DE PRÉVENTION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98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AD5CD-A1B9-38CF-92DC-D226BA005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023" y="1690688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Quelles sont les étapes de gestion du programme ?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06193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284417" y="528638"/>
            <a:ext cx="3268408" cy="4799266"/>
          </a:xfrm>
        </p:spPr>
        <p:txBody>
          <a:bodyPr/>
          <a:lstStyle/>
          <a:p>
            <a:r>
              <a:rPr lang="fr-FR" dirty="0"/>
              <a:t>Quelles sont les étapes de gestion du programme ?</a:t>
            </a:r>
            <a:endParaRPr lang="en-US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5479620-51D8-2BBE-E094-0981E17E67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172" y="312234"/>
            <a:ext cx="8443387" cy="6233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740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3135058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it-IT" sz="3200" dirty="0"/>
              <a:t> </a:t>
            </a:r>
            <a:r>
              <a:rPr lang="it-IT" sz="3200" dirty="0" err="1"/>
              <a:t>Étape</a:t>
            </a:r>
            <a:r>
              <a:rPr lang="it-IT" sz="3200" dirty="0"/>
              <a:t> 1 :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endParaRPr lang="it-IT" sz="320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it-IT" sz="3200" dirty="0"/>
              <a:t> </a:t>
            </a:r>
            <a:r>
              <a:rPr lang="it-IT" sz="3200" dirty="0" err="1"/>
              <a:t>Préparation</a:t>
            </a:r>
            <a:r>
              <a:rPr lang="it-IT" sz="3200" dirty="0"/>
              <a:t> </a:t>
            </a:r>
            <a:endParaRPr sz="32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4108E9AC-039A-ACB1-3B01-F0AD01CA93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4544" y="1123030"/>
            <a:ext cx="8627456" cy="395459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8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fr-FR" dirty="0"/>
              <a:t>Étape 2 :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fr-FR" dirty="0"/>
              <a:t> Évaluation des besoins et analyse de la situation</a:t>
            </a:r>
            <a:endParaRPr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6CB96F51-28E3-D1E6-F173-2746788E71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2021" y="812477"/>
            <a:ext cx="8077048" cy="2488284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ACC2EDB7-9A86-A055-99C1-B58E5879DB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5875" y="2857786"/>
            <a:ext cx="8330895" cy="88594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6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fr-FR" dirty="0"/>
              <a:t>Étape 3 :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endParaRPr lang="fr-FR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fr-FR" dirty="0"/>
              <a:t>Conception et planification</a:t>
            </a:r>
            <a:endParaRPr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429EE7E-2CD8-9EE5-6C24-4F1898981A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5350" y="1480483"/>
            <a:ext cx="8553989" cy="301345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284417" y="528638"/>
            <a:ext cx="3268408" cy="4799266"/>
          </a:xfrm>
        </p:spPr>
        <p:txBody>
          <a:bodyPr>
            <a:normAutofit/>
          </a:bodyPr>
          <a:lstStyle/>
          <a:p>
            <a:r>
              <a:rPr lang="fr-FR" sz="3200" dirty="0"/>
              <a:t> Étape 4 : </a:t>
            </a:r>
          </a:p>
          <a:p>
            <a:endParaRPr lang="fr-FR" sz="3200" dirty="0"/>
          </a:p>
          <a:p>
            <a:r>
              <a:rPr lang="fr-FR" sz="3200" dirty="0"/>
              <a:t>Mise en œuvre et suivi</a:t>
            </a:r>
            <a:endParaRPr lang="en-US" sz="320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89A87F5-4F90-E44F-207C-E634EBDE52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6" y="1483908"/>
            <a:ext cx="8468190" cy="2075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015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3135058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fr-FR" sz="3200" dirty="0"/>
              <a:t>Étape 5 :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endParaRPr lang="fr-FR" sz="320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fr-FR" sz="3200" dirty="0"/>
              <a:t>Évaluation et apprentissage</a:t>
            </a:r>
            <a:endParaRPr lang="en-GB" sz="320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56E8A2B1-48A8-0ADD-B545-3B4C1D5366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0843" y="1842102"/>
            <a:ext cx="8227483" cy="257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7442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RC-CPCM-Part-1-Templates" id="{0726AC30-C156-5344-8631-9F79890CA27B}" vid="{1CC2E6E7-A2E6-FD46-8AF9-EB712A36A5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IRC-CPCM-Part-1-Templates</Template>
  <TotalTime>278</TotalTime>
  <Words>194</Words>
  <Application>Microsoft Office PowerPoint</Application>
  <PresentationFormat>Widescreen</PresentationFormat>
  <Paragraphs>20</Paragraphs>
  <Slides>8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2" baseType="lpstr">
      <vt:lpstr>Arial</vt:lpstr>
      <vt:lpstr>Calibri</vt:lpstr>
      <vt:lpstr>Helvetica Neue</vt:lpstr>
      <vt:lpstr>Office Theme</vt:lpstr>
      <vt:lpstr>Presentazione standard di PowerPoint</vt:lpstr>
      <vt:lpstr>Quelles sont les étapes de gestion du programme ?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Fitzgerald</dc:creator>
  <cp:lastModifiedBy>Elena Giannini</cp:lastModifiedBy>
  <cp:revision>15</cp:revision>
  <dcterms:created xsi:type="dcterms:W3CDTF">2017-12-20T18:51:03Z</dcterms:created>
  <dcterms:modified xsi:type="dcterms:W3CDTF">2023-06-06T09:43:27Z</dcterms:modified>
</cp:coreProperties>
</file>