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Override PartName="/ppt/comments/modernComment_104_0.xml" ContentType="application/vnd.ms-powerpoint.comments+xml"/>
  <Override PartName="/ppt/authors.xml" ContentType="application/vnd.ms-powerpoint.author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16"/>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Lst>
  <p:sldSz cx="12192000" cy="6858000"/>
  <p:notesSz cx="6858000" cy="9144000"/>
  <p:embeddedFontLst>
    <p:embeddedFont>
      <p:font typeface="Helvetica Neue" panose="020B0604020202020204" charset="0"/>
      <p:regular r:id="rId17"/>
      <p:bold r:id="rId18"/>
      <p:italic r:id="rId19"/>
      <p:boldItalic r:id="rId20"/>
    </p:embeddedFont>
    <p:embeddedFont>
      <p:font typeface="Calibri" panose="020F0502020204030204" pitchFamily="34" charset="0"/>
      <p:regular r:id="rId21"/>
      <p:bold r:id="rId22"/>
      <p:italic r:id="rId23"/>
      <p:boldItalic r:id="rId24"/>
    </p:embeddedFont>
  </p:embeddedFontLst>
  <p:custDataLst>
    <p:tags r:id="rId25"/>
  </p:custDataLst>
  <p:defaultTextStyle>
    <a:defPPr marR="0" lvl="0" algn="l" rtl="0">
      <a:lnSpc>
        <a:spcPct val="100000"/>
      </a:lnSpc>
      <a:spcBef>
        <a:spcPct val="0"/>
      </a:spcBef>
      <a:spcAft>
        <a:spcPct val="0"/>
      </a:spcAft>
    </a:defPPr>
    <a:lvl1pPr marR="0" lvl="0"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26" roundtripDataSignature="AMtx7miqFGph8D49BqwNSZnmMsZiyuATLw=="/>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9C36AD01-230D-76DC-CC71-BD5B4388A65D}" name="Oñate, Silvia" initials="OS" userId="S::silvia.onate@plan-international.org::6c14c1ed-f08b-44c2-8612-154b511826fd" providerId="AD"/>
  <p188:author id="{3B225371-A5D4-6CE3-9D5C-58AB0B77C653}" name="Athena Berting" initials="AB" userId="3b71482a2677e275" providerId="Windows Liv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68307" autoAdjust="0"/>
  </p:normalViewPr>
  <p:slideViewPr>
    <p:cSldViewPr snapToGrid="0">
      <p:cViewPr varScale="1">
        <p:scale>
          <a:sx n="50" d="100"/>
          <a:sy n="50" d="100"/>
        </p:scale>
        <p:origin x="1476" y="48"/>
      </p:cViewPr>
      <p:guideLst/>
    </p:cSldViewPr>
  </p:slideViewPr>
  <p:notesTextViewPr>
    <p:cViewPr>
      <p:scale>
        <a:sx n="1" d="1"/>
        <a:sy n="1" d="1"/>
      </p:scale>
      <p:origin x="0" y="0"/>
    </p:cViewPr>
  </p:notesTextViewPr>
  <p:notesViewPr>
    <p:cSldViewPr>
      <p:cViewPr>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font" Target="fonts/font2.fntdata"/><Relationship Id="rId26" Type="http://customschemas.google.com/relationships/presentationmetadata" Target="metadata"/><Relationship Id="rId3" Type="http://schemas.openxmlformats.org/officeDocument/2006/relationships/slide" Target="slides/slide2.xml"/><Relationship Id="rId21" Type="http://schemas.openxmlformats.org/officeDocument/2006/relationships/font" Target="fonts/font5.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font" Target="fonts/font1.fntdata"/><Relationship Id="rId25" Type="http://schemas.openxmlformats.org/officeDocument/2006/relationships/tags" Target="tags/tag1.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font" Target="fonts/font4.fntdata"/><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8.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7.fntdata"/><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font" Target="fonts/font3.fntdata"/><Relationship Id="rId31" Type="http://schemas.microsoft.com/office/2018/10/relationships/authors" Targe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6.fntdata"/><Relationship Id="rId27" Type="http://schemas.openxmlformats.org/officeDocument/2006/relationships/presProps" Target="presProps.xml"/><Relationship Id="rId30" Type="http://schemas.openxmlformats.org/officeDocument/2006/relationships/tableStyles" Target="tableStyles.xml"/></Relationships>
</file>

<file path=ppt/comments/modernComment_104_0.xml><?xml version="1.0" encoding="utf-8"?>
<p188:cmLst xmlns:a="http://schemas.openxmlformats.org/drawingml/2006/main" xmlns:r="http://schemas.openxmlformats.org/officeDocument/2006/relationships" xmlns:p188="http://schemas.microsoft.com/office/powerpoint/2018/8/main">
  <p188:cm id="{9553BCBA-C851-43F8-B96E-4681E289FA66}" authorId="{3B225371-A5D4-6CE3-9D5C-58AB0B77C653}" created="2022-02-15T21:38:59.435">
    <ac:txMkLst xmlns:ac="http://schemas.microsoft.com/office/drawing/2013/main/command">
      <pc:docMk xmlns:pc="http://schemas.microsoft.com/office/powerpoint/2013/main/command"/>
      <pc:sldMk xmlns:pc="http://schemas.microsoft.com/office/powerpoint/2013/main/command" cId="0" sldId="260"/>
      <ac:spMk id="260" creationId="{00000000-0000-0000-0000-000000000000}"/>
      <ac:txMk cp="14">
        <ac:context len="45" hash="887795311"/>
      </ac:txMk>
    </ac:txMkLst>
    <p188:pos x="2573083" y="1262062"/>
    <p188:replyLst>
      <p188:reply id="{19A82B5E-647F-4EF2-9661-264A84E60B3E}" authorId="{9C36AD01-230D-76DC-CC71-BD5B4388A65D}" created="2022-02-22T12:13:26.277">
        <p188:txBody>
          <a:bodyPr/>
          <a:lstStyle/>
          <a:p>
            <a:r>
              <a:rPr lang="fr-FR"/>
              <a:t>adding to the other slides</a:t>
            </a:r>
          </a:p>
        </p188:txBody>
      </p188:reply>
    </p188:replyLst>
    <p188:txBody>
      <a:bodyPr/>
      <a:lstStyle/>
      <a:p>
        <a:r>
          <a:rPr lang="en-CA"/>
          <a:t>Just wanted to double-check that the word "guidance" should be here, as it doesn't appear in following slides of the same style/similar content.</a:t>
        </a:r>
      </a:p>
    </p188:txBody>
  </p188:cm>
</p188: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ct val="0"/>
              </a:spcBef>
              <a:spcAft>
                <a:spcPct val="0"/>
              </a:spcAft>
              <a:buSzPts val="1400"/>
              <a:buNone/>
              <a:defRPr sz="1200" b="0" i="0" u="none" strike="noStrike" cap="none">
                <a:solidFill>
                  <a:schemeClr val="dk1"/>
                </a:solidFill>
                <a:latin typeface="Calibri"/>
                <a:ea typeface="Calibri"/>
                <a:cs typeface="Calibri"/>
                <a:sym typeface="Calibri"/>
              </a:defRPr>
            </a:lvl1pPr>
            <a:lvl2pPr marR="0" lvl="1"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2pPr>
            <a:lvl3pPr marR="0" lvl="2"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3pPr>
            <a:lvl4pPr marR="0" lvl="3"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4pPr>
            <a:lvl5pPr marR="0" lvl="4"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5pPr>
            <a:lvl6pPr marR="0" lvl="5"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6pPr>
            <a:lvl7pPr marR="0" lvl="6"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7pPr>
            <a:lvl8pPr marR="0" lvl="7"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8pPr>
            <a:lvl9pPr marR="0" lvl="8"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ct val="0"/>
              </a:spcBef>
              <a:spcAft>
                <a:spcPct val="0"/>
              </a:spcAft>
              <a:buSzPts val="1400"/>
              <a:buNone/>
              <a:defRPr sz="1200" b="0" i="0" u="none" strike="noStrike" cap="none">
                <a:solidFill>
                  <a:schemeClr val="dk1"/>
                </a:solidFill>
                <a:latin typeface="Calibri"/>
                <a:ea typeface="Calibri"/>
                <a:cs typeface="Calibri"/>
                <a:sym typeface="Calibri"/>
              </a:defRPr>
            </a:lvl1pPr>
            <a:lvl2pPr marR="0" lvl="1"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2pPr>
            <a:lvl3pPr marR="0" lvl="2"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3pPr>
            <a:lvl4pPr marR="0" lvl="3"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4pPr>
            <a:lvl5pPr marR="0" lvl="4"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5pPr>
            <a:lvl6pPr marR="0" lvl="5"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6pPr>
            <a:lvl7pPr marR="0" lvl="6"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7pPr>
            <a:lvl8pPr marR="0" lvl="7"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8pPr>
            <a:lvl9pPr marR="0" lvl="8"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19999" h="119999"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ct val="0"/>
              </a:spcBef>
              <a:spcAft>
                <a:spcPct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ct val="0"/>
              </a:spcBef>
              <a:spcAft>
                <a:spcPct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ct val="0"/>
              </a:spcBef>
              <a:spcAft>
                <a:spcPct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ct val="0"/>
              </a:spcBef>
              <a:spcAft>
                <a:spcPct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ct val="0"/>
              </a:spcBef>
              <a:spcAft>
                <a:spcPct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ct val="0"/>
              </a:spcBef>
              <a:spcAft>
                <a:spcPct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ct val="0"/>
              </a:spcBef>
              <a:spcAft>
                <a:spcPct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ct val="0"/>
              </a:spcBef>
              <a:spcAft>
                <a:spcPct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ct val="0"/>
              </a:spcBef>
              <a:spcAft>
                <a:spcPct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ct val="0"/>
              </a:spcBef>
              <a:spcAft>
                <a:spcPct val="0"/>
              </a:spcAft>
              <a:buSzPts val="1400"/>
              <a:buNone/>
              <a:defRPr sz="1200" b="0" i="0" u="none" strike="noStrike" cap="none">
                <a:solidFill>
                  <a:schemeClr val="dk1"/>
                </a:solidFill>
                <a:latin typeface="Calibri"/>
                <a:ea typeface="Calibri"/>
                <a:cs typeface="Calibri"/>
                <a:sym typeface="Calibri"/>
              </a:defRPr>
            </a:lvl1pPr>
            <a:lvl2pPr marR="0" lvl="1"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2pPr>
            <a:lvl3pPr marR="0" lvl="2"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3pPr>
            <a:lvl4pPr marR="0" lvl="3"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4pPr>
            <a:lvl5pPr marR="0" lvl="4"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5pPr>
            <a:lvl6pPr marR="0" lvl="5"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6pPr>
            <a:lvl7pPr marR="0" lvl="6"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7pPr>
            <a:lvl8pPr marR="0" lvl="7"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8pPr>
            <a:lvl9pPr marR="0" lvl="8"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ct val="0"/>
              </a:spcBef>
              <a:spcAft>
                <a:spcPct val="0"/>
              </a:spcAft>
              <a:buNone/>
            </a:pPr>
            <a:fld id="{00000000-1234-1234-1234-123412341234}" type="slidenum">
              <a:rPr lang="en-GB"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ct val="0"/>
      </a:spcBef>
      <a:spcAft>
        <a:spcPct val="0"/>
      </a:spcAft>
    </a:defPPr>
    <a:lvl1pPr marR="0" lvl="0"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2"/>
        <p:cNvGrpSpPr/>
        <p:nvPr/>
      </p:nvGrpSpPr>
      <p:grpSpPr>
        <a:xfrm>
          <a:off x="0" y="0"/>
          <a:ext cx="0" cy="0"/>
          <a:chOff x="0" y="0"/>
          <a:chExt cx="0" cy="0"/>
        </a:xfrm>
      </p:grpSpPr>
      <p:sp>
        <p:nvSpPr>
          <p:cNvPr id="223" name="Google Shape;223;p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ct val="0"/>
              </a:spcBef>
              <a:spcAft>
                <a:spcPct val="0"/>
              </a:spcAft>
              <a:buNone/>
            </a:pPr>
            <a:endParaRPr/>
          </a:p>
        </p:txBody>
      </p:sp>
      <p:sp>
        <p:nvSpPr>
          <p:cNvPr id="224" name="Google Shape;224;p1:notes"/>
          <p:cNvSpPr>
            <a:spLocks noGrp="1" noRot="1" noChangeAspect="1"/>
          </p:cNvSpPr>
          <p:nvPr>
            <p:ph type="sldImg" idx="2"/>
          </p:nvPr>
        </p:nvSpPr>
        <p:spPr>
          <a:xfrm>
            <a:off x="685800" y="1143000"/>
            <a:ext cx="5486400" cy="3086100"/>
          </a:xfrm>
          <a:custGeom>
            <a:avLst/>
            <a:gdLst/>
            <a:ahLst/>
            <a:cxnLst/>
            <a:rect l="l" t="t" r="r" b="b"/>
            <a:pathLst>
              <a:path w="119999" h="119999"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1"/>
        <p:cNvGrpSpPr/>
        <p:nvPr/>
      </p:nvGrpSpPr>
      <p:grpSpPr>
        <a:xfrm>
          <a:off x="0" y="0"/>
          <a:ext cx="0" cy="0"/>
          <a:chOff x="0" y="0"/>
          <a:chExt cx="0" cy="0"/>
        </a:xfrm>
      </p:grpSpPr>
      <p:sp>
        <p:nvSpPr>
          <p:cNvPr id="302" name="Google Shape;302;p10:notes"/>
          <p:cNvSpPr>
            <a:spLocks noGrp="1" noRot="1" noChangeAspect="1"/>
          </p:cNvSpPr>
          <p:nvPr>
            <p:ph type="sldImg" idx="2"/>
          </p:nvPr>
        </p:nvSpPr>
        <p:spPr>
          <a:xfrm>
            <a:off x="685800" y="1143000"/>
            <a:ext cx="5486400" cy="3086100"/>
          </a:xfrm>
          <a:custGeom>
            <a:avLst/>
            <a:gdLst/>
            <a:ahLst/>
            <a:cxnLst/>
            <a:rect l="l" t="t" r="r" b="b"/>
            <a:pathLst>
              <a:path w="119999" h="119999"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03" name="Google Shape;303;p1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ct val="0"/>
              </a:spcBef>
              <a:spcAft>
                <a:spcPct val="0"/>
              </a:spcAft>
              <a:buNone/>
            </a:pPr>
            <a:endParaRPr/>
          </a:p>
        </p:txBody>
      </p:sp>
      <p:sp>
        <p:nvSpPr>
          <p:cNvPr id="304" name="Google Shape;304;p1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ct val="0"/>
              </a:spcBef>
              <a:spcAft>
                <a:spcPct val="0"/>
              </a:spcAft>
              <a:buNone/>
            </a:pPr>
            <a:fld id="{00000000-1234-1234-1234-123412341234}" type="slidenum">
              <a:rPr lang="en-GB"/>
              <a:t>10</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0"/>
        <p:cNvGrpSpPr/>
        <p:nvPr/>
      </p:nvGrpSpPr>
      <p:grpSpPr>
        <a:xfrm>
          <a:off x="0" y="0"/>
          <a:ext cx="0" cy="0"/>
          <a:chOff x="0" y="0"/>
          <a:chExt cx="0" cy="0"/>
        </a:xfrm>
      </p:grpSpPr>
      <p:sp>
        <p:nvSpPr>
          <p:cNvPr id="311" name="Google Shape;311;p11:notes"/>
          <p:cNvSpPr>
            <a:spLocks noGrp="1" noRot="1" noChangeAspect="1"/>
          </p:cNvSpPr>
          <p:nvPr>
            <p:ph type="sldImg" idx="2"/>
          </p:nvPr>
        </p:nvSpPr>
        <p:spPr>
          <a:xfrm>
            <a:off x="685800" y="1143000"/>
            <a:ext cx="5486400" cy="3086100"/>
          </a:xfrm>
          <a:custGeom>
            <a:avLst/>
            <a:gdLst/>
            <a:ahLst/>
            <a:cxnLst/>
            <a:rect l="l" t="t" r="r" b="b"/>
            <a:pathLst>
              <a:path w="119999" h="119999"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12" name="Google Shape;312;p1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ct val="0"/>
              </a:spcBef>
              <a:spcAft>
                <a:spcPct val="0"/>
              </a:spcAft>
              <a:buNone/>
            </a:pPr>
            <a:endParaRPr/>
          </a:p>
        </p:txBody>
      </p:sp>
      <p:sp>
        <p:nvSpPr>
          <p:cNvPr id="313" name="Google Shape;313;p1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ct val="0"/>
              </a:spcBef>
              <a:spcAft>
                <a:spcPct val="0"/>
              </a:spcAft>
              <a:buNone/>
            </a:pPr>
            <a:fld id="{00000000-1234-1234-1234-123412341234}" type="slidenum">
              <a:rPr lang="en-GB"/>
              <a:t>11</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8"/>
        <p:cNvGrpSpPr/>
        <p:nvPr/>
      </p:nvGrpSpPr>
      <p:grpSpPr>
        <a:xfrm>
          <a:off x="0" y="0"/>
          <a:ext cx="0" cy="0"/>
          <a:chOff x="0" y="0"/>
          <a:chExt cx="0" cy="0"/>
        </a:xfrm>
      </p:grpSpPr>
      <p:sp>
        <p:nvSpPr>
          <p:cNvPr id="319" name="Google Shape;319;p1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ct val="0"/>
              </a:spcBef>
              <a:spcAft>
                <a:spcPct val="0"/>
              </a:spcAft>
              <a:buNone/>
            </a:pPr>
            <a:endParaRPr/>
          </a:p>
        </p:txBody>
      </p:sp>
      <p:sp>
        <p:nvSpPr>
          <p:cNvPr id="320" name="Google Shape;320;p12:notes"/>
          <p:cNvSpPr>
            <a:spLocks noGrp="1" noRot="1" noChangeAspect="1"/>
          </p:cNvSpPr>
          <p:nvPr>
            <p:ph type="sldImg" idx="2"/>
          </p:nvPr>
        </p:nvSpPr>
        <p:spPr>
          <a:xfrm>
            <a:off x="685800" y="1143000"/>
            <a:ext cx="5486400" cy="3086100"/>
          </a:xfrm>
          <a:custGeom>
            <a:avLst/>
            <a:gdLst/>
            <a:ahLst/>
            <a:cxnLst/>
            <a:rect l="l" t="t" r="r" b="b"/>
            <a:pathLst>
              <a:path w="119999" h="119999" extrusionOk="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5"/>
        <p:cNvGrpSpPr/>
        <p:nvPr/>
      </p:nvGrpSpPr>
      <p:grpSpPr>
        <a:xfrm>
          <a:off x="0" y="0"/>
          <a:ext cx="0" cy="0"/>
          <a:chOff x="0" y="0"/>
          <a:chExt cx="0" cy="0"/>
        </a:xfrm>
      </p:grpSpPr>
      <p:sp>
        <p:nvSpPr>
          <p:cNvPr id="326" name="Google Shape;326;p13:notes"/>
          <p:cNvSpPr>
            <a:spLocks noGrp="1" noRot="1" noChangeAspect="1"/>
          </p:cNvSpPr>
          <p:nvPr>
            <p:ph type="sldImg" idx="2"/>
          </p:nvPr>
        </p:nvSpPr>
        <p:spPr>
          <a:xfrm>
            <a:off x="685800" y="1143000"/>
            <a:ext cx="5486400" cy="3086100"/>
          </a:xfrm>
          <a:custGeom>
            <a:avLst/>
            <a:gdLst/>
            <a:ahLst/>
            <a:cxnLst/>
            <a:rect l="l" t="t" r="r" b="b"/>
            <a:pathLst>
              <a:path w="119999" h="119999"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27" name="Google Shape;327;p1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ct val="0"/>
              </a:spcBef>
              <a:spcAft>
                <a:spcPct val="0"/>
              </a:spcAft>
              <a:buNone/>
            </a:pPr>
            <a:endParaRPr/>
          </a:p>
        </p:txBody>
      </p:sp>
      <p:sp>
        <p:nvSpPr>
          <p:cNvPr id="328" name="Google Shape;328;p1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ct val="0"/>
              </a:spcBef>
              <a:spcAft>
                <a:spcPct val="0"/>
              </a:spcAft>
              <a:buNone/>
            </a:pPr>
            <a:fld id="{00000000-1234-1234-1234-123412341234}" type="slidenum">
              <a:rPr lang="en-GB"/>
              <a:t>13</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3"/>
        <p:cNvGrpSpPr/>
        <p:nvPr/>
      </p:nvGrpSpPr>
      <p:grpSpPr>
        <a:xfrm>
          <a:off x="0" y="0"/>
          <a:ext cx="0" cy="0"/>
          <a:chOff x="0" y="0"/>
          <a:chExt cx="0" cy="0"/>
        </a:xfrm>
      </p:grpSpPr>
      <p:sp>
        <p:nvSpPr>
          <p:cNvPr id="334" name="Google Shape;334;p14:notes"/>
          <p:cNvSpPr>
            <a:spLocks noGrp="1" noRot="1" noChangeAspect="1"/>
          </p:cNvSpPr>
          <p:nvPr>
            <p:ph type="sldImg" idx="2"/>
          </p:nvPr>
        </p:nvSpPr>
        <p:spPr>
          <a:xfrm>
            <a:off x="685800" y="1143000"/>
            <a:ext cx="5486400" cy="3086100"/>
          </a:xfrm>
          <a:custGeom>
            <a:avLst/>
            <a:gdLst/>
            <a:ahLst/>
            <a:cxnLst/>
            <a:rect l="l" t="t" r="r" b="b"/>
            <a:pathLst>
              <a:path w="119999" h="119999"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35" name="Google Shape;335;p1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ct val="0"/>
              </a:spcBef>
              <a:spcAft>
                <a:spcPct val="0"/>
              </a:spcAft>
              <a:buNone/>
            </a:pPr>
            <a:r>
              <a:rPr lang="tr" sz="1200" b="0" i="0" u="none" strike="noStrike" dirty="0">
                <a:solidFill>
                  <a:srgbClr val="000000"/>
                </a:solidFill>
                <a:latin typeface="Calibri"/>
                <a:ea typeface="Calibri"/>
                <a:cs typeface="Calibri"/>
                <a:sym typeface="Calibri"/>
              </a:rPr>
              <a:t>Ailelere yönelik çok sektörlü hizmetlerin yanı sıra gerçekleştirilen grup faaliyetleri, çalışan çocukların iyi olma hâlini ve dayanıklılığını olumlu yönde artırabilir ve bu çocukların stres düzeylerini azaltabilir. </a:t>
            </a:r>
            <a:endParaRPr dirty="0"/>
          </a:p>
          <a:p>
            <a:pPr marL="0" lvl="0" indent="0" algn="l" rtl="0">
              <a:spcBef>
                <a:spcPct val="0"/>
              </a:spcBef>
              <a:spcAft>
                <a:spcPct val="0"/>
              </a:spcAft>
              <a:buNone/>
            </a:pPr>
            <a:r>
              <a:rPr lang="tr" sz="1200" b="0" i="0" u="none" strike="noStrike" dirty="0">
                <a:solidFill>
                  <a:srgbClr val="000000"/>
                </a:solidFill>
                <a:latin typeface="Calibri"/>
                <a:ea typeface="Calibri"/>
                <a:cs typeface="Calibri"/>
                <a:sym typeface="Calibri"/>
              </a:rPr>
              <a:t>Grup faaliyetleri, çocukların ve ergenlerin sosyoduygusal gelişimini desteklemek için en yaygın ve en önemli insani yardım müdahalelerinden biri olsa da çalışan veya çocuk işçi olarak çalışan çocukların bu faaliyetlere çoğunlukla erişimi bulunmamaktadır. </a:t>
            </a:r>
            <a:endParaRPr dirty="0"/>
          </a:p>
          <a:p>
            <a:pPr marL="0" lvl="0" indent="0" algn="l" rtl="0">
              <a:spcBef>
                <a:spcPct val="0"/>
              </a:spcBef>
              <a:spcAft>
                <a:spcPct val="0"/>
              </a:spcAft>
              <a:buNone/>
            </a:pPr>
            <a:r>
              <a:rPr lang="tr" sz="1200" b="0" i="0" u="none" strike="noStrike" dirty="0">
                <a:solidFill>
                  <a:srgbClr val="000000"/>
                </a:solidFill>
                <a:latin typeface="Calibri"/>
                <a:ea typeface="Calibri"/>
                <a:cs typeface="Calibri"/>
                <a:sym typeface="Calibri"/>
              </a:rPr>
              <a:t>Çocukların yaptığı işlerin doğası, genellikle güvenli alanların bulunduğu belli yerlere belli zamanlarda erişimin önünde engel teşkil etmektedir ve gerçekleştirilen faaliyetler bu çocukların ihtiyaçlarını ve ilgi alanlarını yeterince yansıtmamaktadır. </a:t>
            </a:r>
            <a:endParaRPr dirty="0"/>
          </a:p>
          <a:p>
            <a:pPr marL="0" lvl="0" indent="0" algn="l" rtl="0">
              <a:spcBef>
                <a:spcPct val="0"/>
              </a:spcBef>
              <a:spcAft>
                <a:spcPct val="0"/>
              </a:spcAft>
              <a:buNone/>
            </a:pPr>
            <a:r>
              <a:rPr lang="tr" sz="1200" b="0" i="0" u="none" strike="noStrike" dirty="0">
                <a:solidFill>
                  <a:srgbClr val="000000"/>
                </a:solidFill>
                <a:latin typeface="Calibri"/>
                <a:ea typeface="Calibri"/>
                <a:cs typeface="Calibri"/>
                <a:sym typeface="Calibri"/>
              </a:rPr>
              <a:t>Grup faaliyetleri, çalışan çocukların sosyoduygusal ve psikososyal ihtiyaçları da dâhil olmak üzere özel ihtiyaçlarını ve ilgi alanlarının gereklerini karşılamak için özel önlemleri uygulamaya koymalıdır.  </a:t>
            </a:r>
            <a:endParaRPr dirty="0"/>
          </a:p>
          <a:p>
            <a:pPr marL="0" lvl="0" indent="0" algn="l" rtl="0">
              <a:spcBef>
                <a:spcPct val="0"/>
              </a:spcBef>
              <a:spcAft>
                <a:spcPct val="0"/>
              </a:spcAft>
              <a:buNone/>
            </a:pPr>
            <a:endParaRPr dirty="0"/>
          </a:p>
        </p:txBody>
      </p:sp>
      <p:sp>
        <p:nvSpPr>
          <p:cNvPr id="336" name="Google Shape;336;p1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ct val="0"/>
              </a:spcBef>
              <a:spcAft>
                <a:spcPct val="0"/>
              </a:spcAft>
              <a:buNone/>
            </a:pPr>
            <a:fld id="{00000000-1234-1234-1234-123412341234}" type="slidenum">
              <a:rPr lang="en-GB"/>
              <a:t>14</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9"/>
        <p:cNvGrpSpPr/>
        <p:nvPr/>
      </p:nvGrpSpPr>
      <p:grpSpPr>
        <a:xfrm>
          <a:off x="0" y="0"/>
          <a:ext cx="0" cy="0"/>
          <a:chOff x="0" y="0"/>
          <a:chExt cx="0" cy="0"/>
        </a:xfrm>
      </p:grpSpPr>
      <p:sp>
        <p:nvSpPr>
          <p:cNvPr id="230" name="Google Shape;230;p2:notes"/>
          <p:cNvSpPr>
            <a:spLocks noGrp="1" noRot="1" noChangeAspect="1"/>
          </p:cNvSpPr>
          <p:nvPr>
            <p:ph type="sldImg" idx="2"/>
          </p:nvPr>
        </p:nvSpPr>
        <p:spPr>
          <a:xfrm>
            <a:off x="685800" y="1143000"/>
            <a:ext cx="5486400" cy="3086100"/>
          </a:xfrm>
          <a:custGeom>
            <a:avLst/>
            <a:gdLst/>
            <a:ahLst/>
            <a:cxnLst/>
            <a:rect l="l" t="t" r="r" b="b"/>
            <a:pathLst>
              <a:path w="119999" h="119999"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31" name="Google Shape;231;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ct val="0"/>
              </a:spcBef>
              <a:spcAft>
                <a:spcPct val="0"/>
              </a:spcAft>
              <a:buClr>
                <a:schemeClr val="dk1"/>
              </a:buClr>
              <a:buSzPts val="1200"/>
              <a:buFont typeface="Calibri"/>
              <a:buNone/>
            </a:pPr>
            <a:endParaRPr sz="1200" dirty="0">
              <a:solidFill>
                <a:schemeClr val="dk1"/>
              </a:solidFill>
              <a:latin typeface="Calibri"/>
              <a:ea typeface="Calibri"/>
              <a:cs typeface="Calibri"/>
              <a:sym typeface="Calibri"/>
            </a:endParaRPr>
          </a:p>
          <a:p>
            <a:pPr marL="0" lvl="0" indent="0" algn="l" rtl="0">
              <a:spcBef>
                <a:spcPct val="0"/>
              </a:spcBef>
              <a:spcAft>
                <a:spcPct val="0"/>
              </a:spcAft>
              <a:buNone/>
            </a:pPr>
            <a:endParaRPr dirty="0"/>
          </a:p>
          <a:p>
            <a:pPr marL="0" marR="0" lvl="0" indent="0" algn="l" rtl="0">
              <a:lnSpc>
                <a:spcPct val="100000"/>
              </a:lnSpc>
              <a:spcBef>
                <a:spcPct val="0"/>
              </a:spcBef>
              <a:spcAft>
                <a:spcPct val="0"/>
              </a:spcAft>
              <a:buClr>
                <a:schemeClr val="dk1"/>
              </a:buClr>
              <a:buSzPts val="1200"/>
              <a:buFont typeface="Calibri"/>
              <a:buNone/>
            </a:pPr>
            <a:endParaRPr sz="1200" dirty="0">
              <a:solidFill>
                <a:schemeClr val="dk1"/>
              </a:solidFill>
              <a:latin typeface="Calibri"/>
              <a:ea typeface="Calibri"/>
              <a:cs typeface="Calibri"/>
              <a:sym typeface="Calibri"/>
            </a:endParaRPr>
          </a:p>
          <a:p>
            <a:pPr marL="0" marR="0" lvl="0" indent="0" algn="l" rtl="0">
              <a:lnSpc>
                <a:spcPct val="100000"/>
              </a:lnSpc>
              <a:spcBef>
                <a:spcPct val="0"/>
              </a:spcBef>
              <a:spcAft>
                <a:spcPct val="0"/>
              </a:spcAft>
              <a:buClr>
                <a:schemeClr val="dk1"/>
              </a:buClr>
              <a:buSzPts val="1200"/>
              <a:buFont typeface="Calibri"/>
              <a:buNone/>
            </a:pPr>
            <a:endParaRPr sz="1200" dirty="0">
              <a:solidFill>
                <a:schemeClr val="dk1"/>
              </a:solidFill>
              <a:latin typeface="Calibri"/>
              <a:ea typeface="Calibri"/>
              <a:cs typeface="Calibri"/>
              <a:sym typeface="Calibri"/>
            </a:endParaRPr>
          </a:p>
          <a:p>
            <a:pPr marL="0" lvl="0" indent="0" algn="l" rtl="0">
              <a:spcBef>
                <a:spcPct val="0"/>
              </a:spcBef>
              <a:spcAft>
                <a:spcPct val="0"/>
              </a:spcAft>
              <a:buNone/>
            </a:pPr>
            <a:endParaRPr dirty="0"/>
          </a:p>
        </p:txBody>
      </p:sp>
      <p:sp>
        <p:nvSpPr>
          <p:cNvPr id="232" name="Google Shape;232;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ct val="0"/>
              </a:spcBef>
              <a:spcAft>
                <a:spcPct val="0"/>
              </a:spcAft>
              <a:buNone/>
            </a:pPr>
            <a:fld id="{00000000-1234-1234-1234-123412341234}" type="slidenum">
              <a:rPr lang="en-GB"/>
              <a:t>2</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6"/>
        <p:cNvGrpSpPr/>
        <p:nvPr/>
      </p:nvGrpSpPr>
      <p:grpSpPr>
        <a:xfrm>
          <a:off x="0" y="0"/>
          <a:ext cx="0" cy="0"/>
          <a:chOff x="0" y="0"/>
          <a:chExt cx="0" cy="0"/>
        </a:xfrm>
      </p:grpSpPr>
      <p:sp>
        <p:nvSpPr>
          <p:cNvPr id="237" name="Google Shape;237;p3:notes"/>
          <p:cNvSpPr>
            <a:spLocks noGrp="1" noRot="1" noChangeAspect="1"/>
          </p:cNvSpPr>
          <p:nvPr>
            <p:ph type="sldImg" idx="2"/>
          </p:nvPr>
        </p:nvSpPr>
        <p:spPr>
          <a:xfrm>
            <a:off x="685800" y="1143000"/>
            <a:ext cx="5486400" cy="3086100"/>
          </a:xfrm>
          <a:custGeom>
            <a:avLst/>
            <a:gdLst/>
            <a:ahLst/>
            <a:cxnLst/>
            <a:rect l="l" t="t" r="r" b="b"/>
            <a:pathLst>
              <a:path w="119999" h="119999"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38" name="Google Shape;238;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ct val="0"/>
              </a:spcBef>
              <a:spcAft>
                <a:spcPct val="0"/>
              </a:spcAft>
              <a:buClr>
                <a:schemeClr val="dk1"/>
              </a:buClr>
              <a:buSzPts val="1200"/>
              <a:buFont typeface="Calibri"/>
              <a:buNone/>
            </a:pPr>
            <a:endParaRPr sz="1200"/>
          </a:p>
        </p:txBody>
      </p:sp>
      <p:sp>
        <p:nvSpPr>
          <p:cNvPr id="239" name="Google Shape;239;p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ct val="0"/>
              </a:spcBef>
              <a:spcAft>
                <a:spcPct val="0"/>
              </a:spcAft>
              <a:buNone/>
            </a:pPr>
            <a:fld id="{00000000-1234-1234-1234-123412341234}" type="slidenum">
              <a:rPr lang="en-GB"/>
              <a:t>3</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4"/>
        <p:cNvGrpSpPr/>
        <p:nvPr/>
      </p:nvGrpSpPr>
      <p:grpSpPr>
        <a:xfrm>
          <a:off x="0" y="0"/>
          <a:ext cx="0" cy="0"/>
          <a:chOff x="0" y="0"/>
          <a:chExt cx="0" cy="0"/>
        </a:xfrm>
      </p:grpSpPr>
      <p:sp>
        <p:nvSpPr>
          <p:cNvPr id="245" name="Google Shape;245;p4:notes"/>
          <p:cNvSpPr>
            <a:spLocks noGrp="1" noRot="1" noChangeAspect="1"/>
          </p:cNvSpPr>
          <p:nvPr>
            <p:ph type="sldImg" idx="2"/>
          </p:nvPr>
        </p:nvSpPr>
        <p:spPr>
          <a:xfrm>
            <a:off x="685800" y="1143000"/>
            <a:ext cx="5486400" cy="3086100"/>
          </a:xfrm>
          <a:custGeom>
            <a:avLst/>
            <a:gdLst/>
            <a:ahLst/>
            <a:cxnLst/>
            <a:rect l="l" t="t" r="r" b="b"/>
            <a:pathLst>
              <a:path w="119999" h="119999"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6" name="Google Shape;246;p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ct val="0"/>
              </a:spcBef>
              <a:spcAft>
                <a:spcPct val="0"/>
              </a:spcAft>
              <a:buNone/>
            </a:pPr>
            <a:endParaRPr/>
          </a:p>
        </p:txBody>
      </p:sp>
      <p:sp>
        <p:nvSpPr>
          <p:cNvPr id="247" name="Google Shape;247;p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ct val="0"/>
              </a:spcBef>
              <a:spcAft>
                <a:spcPct val="0"/>
              </a:spcAft>
              <a:buNone/>
            </a:pPr>
            <a:fld id="{00000000-1234-1234-1234-123412341234}" type="slidenum">
              <a:rPr lang="en-GB"/>
              <a:t>4</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3"/>
        <p:cNvGrpSpPr/>
        <p:nvPr/>
      </p:nvGrpSpPr>
      <p:grpSpPr>
        <a:xfrm>
          <a:off x="0" y="0"/>
          <a:ext cx="0" cy="0"/>
          <a:chOff x="0" y="0"/>
          <a:chExt cx="0" cy="0"/>
        </a:xfrm>
      </p:grpSpPr>
      <p:sp>
        <p:nvSpPr>
          <p:cNvPr id="254" name="Google Shape;254;p5:notes"/>
          <p:cNvSpPr>
            <a:spLocks noGrp="1" noRot="1" noChangeAspect="1"/>
          </p:cNvSpPr>
          <p:nvPr>
            <p:ph type="sldImg" idx="2"/>
          </p:nvPr>
        </p:nvSpPr>
        <p:spPr>
          <a:xfrm>
            <a:off x="685800" y="1143000"/>
            <a:ext cx="5486400" cy="3086100"/>
          </a:xfrm>
          <a:custGeom>
            <a:avLst/>
            <a:gdLst/>
            <a:ahLst/>
            <a:cxnLst/>
            <a:rect l="l" t="t" r="r" b="b"/>
            <a:pathLst>
              <a:path w="119999" h="119999"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5" name="Google Shape;255;p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ct val="0"/>
              </a:spcBef>
              <a:spcAft>
                <a:spcPct val="0"/>
              </a:spcAft>
              <a:buClr>
                <a:schemeClr val="dk1"/>
              </a:buClr>
              <a:buSzPts val="1200"/>
              <a:buFont typeface="Calibri"/>
              <a:buNone/>
            </a:pPr>
            <a:r>
              <a:rPr lang="tr" sz="1200" b="0" i="0" u="none" strike="noStrike" dirty="0">
                <a:latin typeface="Calibri"/>
              </a:rPr>
              <a:t/>
            </a:r>
            <a:br>
              <a:rPr lang="tr" sz="1200" b="0" i="0" u="none" strike="noStrike" dirty="0">
                <a:latin typeface="Calibri"/>
              </a:rPr>
            </a:br>
            <a:r>
              <a:rPr lang="tr" sz="1200" b="0" i="0" u="none" strike="noStrike" dirty="0">
                <a:latin typeface="Calibri"/>
              </a:rPr>
              <a:t>Çocuk koruma grubu faaliyetleri için belirli zaman ve mekânların olması ile çocukların evdeki ve/veya iş yerindeki işlerinden dolayı zamanlarının genellikle fazla olmasından kaynaklanan taleplerin birleşiminin, çocukların katılımının önündeki en önemli engellerden biri olduğunu açıklayın. Aynı şekilde, çocuk işçiliğindeki çocuklar ve ergenler, çalışmayan akranlarından daha farklı deneyimlere sahip oldukları için, grup faaliyetleri bu çocukların ihtiyaçlarını ve ilgi alanlarını yeterince yansıtmayabilir. Çocukların grup faaliyetlerine katılımı, zaman ve işten elde edilecek gelirin kaybı olarak görülmesi veya faaliyetlere katılımın doğrudan ulaşım ve materyal masrafı ortaya çıkartması açısından maliyetli olabilir. Ayrıca, yaşça daha büyük çocuklar ve ergenler kendilerinden çok daha küçük çocukların da yer aldığı grup faaliyetlerine katılmak istemeyebilir veya faaliyetlere katılımlarının kendilerine yönelik olarak toplumsal damgalanmaya yol açacağını ya da bu damgalanmayı artıracağını düşündükleri durumlarda bu faaliyetlere katılmak istemeyebilirler. Son olarak, büyük ölçüde toplumsal cinsiyete dayalı olabilen ve bağlama bağlı olarak hem kız hem de erkek çocukların karşılaşabileceği engeller bulunmaktadır. Kız çocukları, özellikle de ergenlik çağındaki kız çocukları pek çok insani yardım bağlamında sosyal izolasyona maruz kalmakta, hareket kabiliyetleri ve karar alma mekanizmaları kısıtlanmaktadır; erkek çocukları, özellikle de en kötü biçimlerdeki çocuk işçiliği kapsamında çalışan erkek çocukları başta olmak üzere borçlandırılarak çalıştırılan veya tehlikeli sanayi işçiliğinde çalışanlar da hareket kabiliyeti ve karar alma mekanizmaları yönünden kısıtlanabilmekte ve sosyal izolasyona maruz kalabilmektedir. Engeller muhakkak bir toplumsal cinsiyet bakış açısından analiz edilmelidir.</a:t>
            </a:r>
            <a:endParaRPr dirty="0"/>
          </a:p>
          <a:p>
            <a:pPr marL="0" lvl="0" indent="0" algn="l" rtl="0">
              <a:spcBef>
                <a:spcPct val="0"/>
              </a:spcBef>
              <a:spcAft>
                <a:spcPct val="0"/>
              </a:spcAft>
              <a:buNone/>
            </a:pPr>
            <a:endParaRPr dirty="0"/>
          </a:p>
        </p:txBody>
      </p:sp>
      <p:sp>
        <p:nvSpPr>
          <p:cNvPr id="256" name="Google Shape;256;p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ct val="0"/>
              </a:spcBef>
              <a:spcAft>
                <a:spcPct val="0"/>
              </a:spcAft>
              <a:buNone/>
            </a:pPr>
            <a:fld id="{00000000-1234-1234-1234-123412341234}" type="slidenum">
              <a:rPr lang="en-GB"/>
              <a:t>5</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1"/>
        <p:cNvGrpSpPr/>
        <p:nvPr/>
      </p:nvGrpSpPr>
      <p:grpSpPr>
        <a:xfrm>
          <a:off x="0" y="0"/>
          <a:ext cx="0" cy="0"/>
          <a:chOff x="0" y="0"/>
          <a:chExt cx="0" cy="0"/>
        </a:xfrm>
      </p:grpSpPr>
      <p:sp>
        <p:nvSpPr>
          <p:cNvPr id="262" name="Google Shape;262;p6:notes"/>
          <p:cNvSpPr>
            <a:spLocks noGrp="1" noRot="1" noChangeAspect="1"/>
          </p:cNvSpPr>
          <p:nvPr>
            <p:ph type="sldImg" idx="2"/>
          </p:nvPr>
        </p:nvSpPr>
        <p:spPr>
          <a:xfrm>
            <a:off x="685800" y="1143000"/>
            <a:ext cx="5486400" cy="3086100"/>
          </a:xfrm>
          <a:custGeom>
            <a:avLst/>
            <a:gdLst/>
            <a:ahLst/>
            <a:cxnLst/>
            <a:rect l="l" t="t" r="r" b="b"/>
            <a:pathLst>
              <a:path w="119999" h="119999"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63" name="Google Shape;263;p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ct val="0"/>
              </a:spcBef>
              <a:spcAft>
                <a:spcPct val="0"/>
              </a:spcAft>
              <a:buClr>
                <a:schemeClr val="dk1"/>
              </a:buClr>
              <a:buSzPts val="1200"/>
              <a:buFont typeface="Arial"/>
              <a:buNone/>
            </a:pPr>
            <a:r>
              <a:rPr lang="tr" sz="1200" b="0" i="0" u="none" strike="noStrike" dirty="0">
                <a:latin typeface="Calibri"/>
              </a:rPr>
              <a:t>Açıklayın:</a:t>
            </a:r>
            <a:endParaRPr dirty="0"/>
          </a:p>
          <a:p>
            <a:pPr marL="171450" marR="0" lvl="0" indent="-171450" algn="l" rtl="0">
              <a:lnSpc>
                <a:spcPct val="100000"/>
              </a:lnSpc>
              <a:spcBef>
                <a:spcPct val="0"/>
              </a:spcBef>
              <a:spcAft>
                <a:spcPct val="0"/>
              </a:spcAft>
              <a:buClr>
                <a:schemeClr val="dk1"/>
              </a:buClr>
              <a:buSzPts val="1200"/>
              <a:buFont typeface="Arial"/>
              <a:buChar char="•"/>
            </a:pPr>
            <a:r>
              <a:rPr lang="tr" sz="1200" b="0" i="0" u="none" strike="noStrike" dirty="0">
                <a:solidFill>
                  <a:srgbClr val="000000"/>
                </a:solidFill>
                <a:latin typeface="Calibri"/>
                <a:ea typeface="Calibri"/>
                <a:cs typeface="Calibri"/>
                <a:sym typeface="Calibri"/>
              </a:rPr>
              <a:t>Çalışan çocuklar ve bakım verenlerinin, çalışan çocukların zaman aralıklarına, ihtiyaçlarına ve ilgi alanlarına uygun program oluşturulması aşamasına katılımı da dâhil olmak üzere danışma süreci, söz konusu faaliyetlerin çalışma saatlerinden önce mi, çalışma saatleri sırasında mı veya çalışma saatlerinden sonra mı gerçekleştirileceğinin araştırılması için iş verenlerle görüşme yapılmasını gerektirebilir. </a:t>
            </a:r>
            <a:endParaRPr dirty="0"/>
          </a:p>
          <a:p>
            <a:pPr marL="171450" marR="0" lvl="0" indent="-171450" algn="l" rtl="0">
              <a:lnSpc>
                <a:spcPct val="100000"/>
              </a:lnSpc>
              <a:spcBef>
                <a:spcPct val="0"/>
              </a:spcBef>
              <a:spcAft>
                <a:spcPct val="0"/>
              </a:spcAft>
              <a:buClr>
                <a:schemeClr val="dk1"/>
              </a:buClr>
              <a:buSzPts val="1200"/>
              <a:buFont typeface="Arial"/>
              <a:buChar char="•"/>
            </a:pPr>
            <a:r>
              <a:rPr lang="tr" sz="1200" b="0" i="0" u="none" strike="noStrike" dirty="0">
                <a:solidFill>
                  <a:srgbClr val="000000"/>
                </a:solidFill>
                <a:latin typeface="Calibri"/>
                <a:ea typeface="Calibri"/>
                <a:cs typeface="Calibri"/>
                <a:sym typeface="Calibri"/>
              </a:rPr>
              <a:t>Genel hedef alanların dışında kalan veya yüksek düzeyde etkilenmiş topluluklarda çalışan veya başka nedenlerle izole edilmiş ve düzenli hizmetlere katılamayan veya katılmasına izin verilmeyen risk altındaki çocuklar ve aileleri için sosyal yardıma ihtiyaç duyulabilir. Bunlar arasında örneğin, ulaşılması zor durumda olan erkek ve kız çocukları, evden çıkamayan kız çocukları, tarlalarda veya sokaklarda çalışan çocuklar vardır. </a:t>
            </a:r>
            <a:endParaRPr dirty="0"/>
          </a:p>
          <a:p>
            <a:pPr marL="171450" marR="0" lvl="0" indent="-171450" algn="l" rtl="0">
              <a:lnSpc>
                <a:spcPct val="100000"/>
              </a:lnSpc>
              <a:spcBef>
                <a:spcPct val="0"/>
              </a:spcBef>
              <a:spcAft>
                <a:spcPct val="0"/>
              </a:spcAft>
              <a:buClr>
                <a:schemeClr val="dk1"/>
              </a:buClr>
              <a:buSzPts val="1200"/>
              <a:buFont typeface="Arial"/>
              <a:buChar char="•"/>
            </a:pPr>
            <a:r>
              <a:rPr lang="tr" sz="1200" b="0" i="0" u="none" strike="noStrike" dirty="0">
                <a:solidFill>
                  <a:srgbClr val="000000"/>
                </a:solidFill>
                <a:latin typeface="Calibri"/>
                <a:ea typeface="Calibri"/>
                <a:cs typeface="Calibri"/>
                <a:sym typeface="Calibri"/>
              </a:rPr>
              <a:t>Grup faaliyetlerinin, örneğin çalışan çocukların yaşadıkları ve çalıştıkları yerlerde veya toplumdaki alanlar veya yardım merkezleri gibi çocuk işçi olarak çalışan çocuklar tarafından erişilebilir ve bilinen diğer yerlerde veya çocukların çalıştığı yerlere giden gezici yaklaşımlar yoluyla esnek bir şekilde gerçekleştirilmesi katılımı artırmaya yardımcı olabilir. Esnek planlamaların ve zamanlamaların kullanılması da iş molalarında, normal çalışma saatleri dışında veya hafta sonu günlerinde hizmetlerin daha erişilebilir olmasına yardımcı olmaktadır.</a:t>
            </a:r>
            <a:endParaRPr dirty="0"/>
          </a:p>
          <a:p>
            <a:pPr marL="171450" marR="0" lvl="0" indent="-171450" algn="l" rtl="0">
              <a:lnSpc>
                <a:spcPct val="100000"/>
              </a:lnSpc>
              <a:spcBef>
                <a:spcPct val="0"/>
              </a:spcBef>
              <a:spcAft>
                <a:spcPct val="0"/>
              </a:spcAft>
              <a:buClr>
                <a:schemeClr val="dk1"/>
              </a:buClr>
              <a:buSzPts val="1200"/>
              <a:buFont typeface="Arial"/>
              <a:buChar char="•"/>
            </a:pPr>
            <a:r>
              <a:rPr lang="tr" sz="1200" b="0" i="0" u="none" strike="noStrike" dirty="0">
                <a:solidFill>
                  <a:srgbClr val="000000"/>
                </a:solidFill>
                <a:latin typeface="Calibri"/>
                <a:ea typeface="Calibri"/>
                <a:cs typeface="Calibri"/>
                <a:sym typeface="Calibri"/>
              </a:rPr>
              <a:t>İçerik, çocuk işçi olarak çalışan çocukların ihtiyaçlarına göre uyarlanmalı, kapsayıcı, toplumsal cinsiyete ve yaşa duyarlı olmalıdır. </a:t>
            </a:r>
            <a:endParaRPr dirty="0"/>
          </a:p>
          <a:p>
            <a:pPr marL="171450" marR="0" lvl="0" indent="-171450" algn="l" rtl="0">
              <a:lnSpc>
                <a:spcPct val="100000"/>
              </a:lnSpc>
              <a:spcBef>
                <a:spcPct val="0"/>
              </a:spcBef>
              <a:spcAft>
                <a:spcPct val="0"/>
              </a:spcAft>
              <a:buClr>
                <a:schemeClr val="dk1"/>
              </a:buClr>
              <a:buSzPts val="1200"/>
              <a:buFont typeface="Arial"/>
              <a:buChar char="•"/>
            </a:pPr>
            <a:r>
              <a:rPr lang="tr" sz="1200" b="0" i="0" u="none" strike="noStrike" dirty="0">
                <a:solidFill>
                  <a:srgbClr val="000000"/>
                </a:solidFill>
                <a:latin typeface="Calibri"/>
                <a:ea typeface="Calibri"/>
                <a:cs typeface="Calibri"/>
                <a:sym typeface="Calibri"/>
              </a:rPr>
              <a:t>Çalışan çocukların, diğer aktörler ve topluluk düzeyindeki gruplar ve bireylerle bağlantılı olarak grup faaliyetlerine katılmaları için harekete geçirilmesi, risk altındaki çocuklara nerede ve nasıl ulaşılacağının belirlenmesine yardımcı olabilir. </a:t>
            </a:r>
            <a:endParaRPr dirty="0"/>
          </a:p>
          <a:p>
            <a:pPr marL="171450" marR="0" lvl="0" indent="-171450" algn="l" rtl="0">
              <a:lnSpc>
                <a:spcPct val="100000"/>
              </a:lnSpc>
              <a:spcBef>
                <a:spcPct val="0"/>
              </a:spcBef>
              <a:spcAft>
                <a:spcPct val="0"/>
              </a:spcAft>
              <a:buClr>
                <a:schemeClr val="dk1"/>
              </a:buClr>
              <a:buSzPts val="1200"/>
              <a:buFont typeface="Arial"/>
              <a:buChar char="•"/>
            </a:pPr>
            <a:r>
              <a:rPr lang="tr" sz="1200" b="0" i="0" u="none" strike="noStrike" dirty="0">
                <a:solidFill>
                  <a:srgbClr val="000000"/>
                </a:solidFill>
                <a:latin typeface="Calibri"/>
                <a:ea typeface="Calibri"/>
                <a:cs typeface="Calibri"/>
                <a:sym typeface="Calibri"/>
              </a:rPr>
              <a:t>Bilhassa çocuk işçiliğinde çalışan çocuklar ve onların bakım verenleri ile güven tesis etmeye odaklanılması, çocukların grup faaliyetlerine katılımını kolaylaştıracak ilişkilerin güçlendirilmesine yardımcı olabilir. Kısa süreli temaslarla başladıktan sonra, çocukların ve ailelerinin hizmet ve destek almalarına ve akranlarıyla bağlantı kurmalarına imkân tanıyacak şekilde, çalışmaların kademeli ve tutarlı bir şekilde devam etmesini sağlamalıdır. Çocukların zamanla ilgili taleplerinin anlaşılması ve çocuk işçi olarak çalışan çocukların okula giden akranlarına göre daha fazla odaklanma sorunu yaşayabilecekleri göz önünde bulundurularak faaliyetlere daha kısa etkinliklerle (40 ila 60 dakika) başlanması gerekebilir. </a:t>
            </a:r>
            <a:endParaRPr dirty="0"/>
          </a:p>
          <a:p>
            <a:pPr marL="171450" lvl="0" indent="-95250" algn="l" rtl="0">
              <a:spcBef>
                <a:spcPct val="0"/>
              </a:spcBef>
              <a:spcAft>
                <a:spcPct val="0"/>
              </a:spcAft>
              <a:buClr>
                <a:schemeClr val="dk1"/>
              </a:buClr>
              <a:buSzPts val="1200"/>
              <a:buFont typeface="Arial"/>
              <a:buNone/>
            </a:pPr>
            <a:endParaRPr dirty="0"/>
          </a:p>
        </p:txBody>
      </p:sp>
      <p:sp>
        <p:nvSpPr>
          <p:cNvPr id="264" name="Google Shape;264;p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ct val="0"/>
              </a:spcBef>
              <a:spcAft>
                <a:spcPct val="0"/>
              </a:spcAft>
              <a:buNone/>
            </a:pPr>
            <a:fld id="{00000000-1234-1234-1234-123412341234}" type="slidenum">
              <a:rPr lang="en-GB"/>
              <a:t>6</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9"/>
        <p:cNvGrpSpPr/>
        <p:nvPr/>
      </p:nvGrpSpPr>
      <p:grpSpPr>
        <a:xfrm>
          <a:off x="0" y="0"/>
          <a:ext cx="0" cy="0"/>
          <a:chOff x="0" y="0"/>
          <a:chExt cx="0" cy="0"/>
        </a:xfrm>
      </p:grpSpPr>
      <p:sp>
        <p:nvSpPr>
          <p:cNvPr id="270" name="Google Shape;270;p7:notes"/>
          <p:cNvSpPr>
            <a:spLocks noGrp="1" noRot="1" noChangeAspect="1"/>
          </p:cNvSpPr>
          <p:nvPr>
            <p:ph type="sldImg" idx="2"/>
          </p:nvPr>
        </p:nvSpPr>
        <p:spPr>
          <a:xfrm>
            <a:off x="685800" y="1143000"/>
            <a:ext cx="5486400" cy="3086100"/>
          </a:xfrm>
          <a:custGeom>
            <a:avLst/>
            <a:gdLst/>
            <a:ahLst/>
            <a:cxnLst/>
            <a:rect l="l" t="t" r="r" b="b"/>
            <a:pathLst>
              <a:path w="119999" h="119999"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71" name="Google Shape;271;p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ct val="0"/>
              </a:spcBef>
              <a:spcAft>
                <a:spcPct val="0"/>
              </a:spcAft>
              <a:buClr>
                <a:schemeClr val="dk1"/>
              </a:buClr>
              <a:buSzPts val="1200"/>
              <a:buFont typeface="Calibri"/>
              <a:buNone/>
            </a:pPr>
            <a:r>
              <a:rPr lang="tr" sz="1200" b="0" i="0" u="none" strike="noStrike" dirty="0">
                <a:solidFill>
                  <a:srgbClr val="000000"/>
                </a:solidFill>
                <a:latin typeface="Calibri"/>
                <a:ea typeface="Calibri"/>
                <a:cs typeface="Calibri"/>
                <a:sym typeface="Calibri"/>
              </a:rPr>
              <a:t>Grup faaliyetlerini uygulayan çocuk koruma aktörleri, şu hususları göz önünde bulundurmalıdır: </a:t>
            </a:r>
            <a:endParaRPr dirty="0"/>
          </a:p>
          <a:p>
            <a:pPr marL="171450" marR="0" lvl="0" indent="-171450" algn="l" rtl="0">
              <a:lnSpc>
                <a:spcPct val="100000"/>
              </a:lnSpc>
              <a:spcBef>
                <a:spcPct val="0"/>
              </a:spcBef>
              <a:spcAft>
                <a:spcPct val="0"/>
              </a:spcAft>
              <a:buClr>
                <a:schemeClr val="dk1"/>
              </a:buClr>
              <a:buSzPts val="1200"/>
              <a:buFont typeface="Arial"/>
              <a:buChar char="•"/>
            </a:pPr>
            <a:r>
              <a:rPr lang="tr" sz="1200" b="0" i="0" u="none" strike="noStrike" dirty="0">
                <a:solidFill>
                  <a:srgbClr val="000000"/>
                </a:solidFill>
                <a:latin typeface="Calibri"/>
                <a:ea typeface="Calibri"/>
                <a:cs typeface="Calibri"/>
                <a:sym typeface="Calibri"/>
              </a:rPr>
              <a:t>Çocuğun yaşı, toplumsal cinsiyeti, yetenekleri, etnik kökeni</a:t>
            </a:r>
            <a:endParaRPr dirty="0"/>
          </a:p>
          <a:p>
            <a:pPr marL="171450" marR="0" lvl="0" indent="-171450" algn="l" rtl="0">
              <a:lnSpc>
                <a:spcPct val="100000"/>
              </a:lnSpc>
              <a:spcBef>
                <a:spcPct val="0"/>
              </a:spcBef>
              <a:spcAft>
                <a:spcPct val="0"/>
              </a:spcAft>
              <a:buClr>
                <a:schemeClr val="dk1"/>
              </a:buClr>
              <a:buSzPts val="1200"/>
              <a:buFont typeface="Arial"/>
              <a:buChar char="•"/>
            </a:pPr>
            <a:r>
              <a:rPr lang="tr" sz="1200" b="0" i="0" u="none" strike="noStrike" dirty="0">
                <a:solidFill>
                  <a:srgbClr val="000000"/>
                </a:solidFill>
                <a:latin typeface="Calibri"/>
                <a:ea typeface="Calibri"/>
                <a:cs typeface="Calibri"/>
                <a:sym typeface="Calibri"/>
              </a:rPr>
              <a:t>Benlik saygısı geliştirme, iletişim becerilerini güçlendirme veya sosyo-duygusal yetkinlikler edinme gibi psikososyal destek ihtiyaçları; </a:t>
            </a:r>
            <a:endParaRPr dirty="0"/>
          </a:p>
          <a:p>
            <a:pPr marL="171450" marR="0" lvl="0" indent="-171450" algn="l" rtl="0">
              <a:lnSpc>
                <a:spcPct val="100000"/>
              </a:lnSpc>
              <a:spcBef>
                <a:spcPct val="0"/>
              </a:spcBef>
              <a:spcAft>
                <a:spcPct val="0"/>
              </a:spcAft>
              <a:buClr>
                <a:schemeClr val="dk1"/>
              </a:buClr>
              <a:buSzPts val="1200"/>
              <a:buFont typeface="Arial"/>
              <a:buChar char="•"/>
            </a:pPr>
            <a:r>
              <a:rPr lang="tr" sz="1200" b="0" i="0" u="none" strike="noStrike" dirty="0">
                <a:solidFill>
                  <a:srgbClr val="000000"/>
                </a:solidFill>
                <a:latin typeface="Calibri"/>
                <a:ea typeface="Calibri"/>
                <a:cs typeface="Calibri"/>
                <a:sym typeface="Calibri"/>
              </a:rPr>
              <a:t>yerel düzeyde akran grupları veya gençlik ağları gibi akran desteği ve diğer sosyal destek fırsatları;</a:t>
            </a:r>
            <a:endParaRPr dirty="0"/>
          </a:p>
          <a:p>
            <a:pPr marL="171450" marR="0" lvl="0" indent="-171450" algn="l" rtl="0">
              <a:lnSpc>
                <a:spcPct val="100000"/>
              </a:lnSpc>
              <a:spcBef>
                <a:spcPct val="0"/>
              </a:spcBef>
              <a:spcAft>
                <a:spcPct val="0"/>
              </a:spcAft>
              <a:buClr>
                <a:schemeClr val="dk1"/>
              </a:buClr>
              <a:buSzPts val="1200"/>
              <a:buFont typeface="Arial"/>
              <a:buChar char="•"/>
            </a:pPr>
            <a:r>
              <a:rPr lang="tr" sz="1200" b="0" i="0" u="none" strike="noStrike" dirty="0">
                <a:solidFill>
                  <a:srgbClr val="000000"/>
                </a:solidFill>
                <a:latin typeface="Calibri"/>
                <a:ea typeface="Calibri"/>
                <a:cs typeface="Calibri"/>
                <a:sym typeface="Calibri"/>
              </a:rPr>
              <a:t>Çocukların okuma yazma ve matematik bilgisi, liderlik ve/veya istihdam edilebilirlik becerileri veya belirli bir işle ilgili zarar azaltma stratejileri hakkında bilgi edinme gibi ihtiyaçlarını ve ilgi alanlarını karşılayan faaliyetlere katılım veya eğlence ve yaşam becerileri faaliyetlerinin beceri geliştirme veya gelir getirici faaliyetlerle birleştirilebildiği "öğrenme ve kazanç" konusundaki özel ilgileri; </a:t>
            </a:r>
            <a:endParaRPr dirty="0"/>
          </a:p>
          <a:p>
            <a:pPr marL="171450" marR="0" lvl="0" indent="-171450" algn="l" rtl="0">
              <a:lnSpc>
                <a:spcPct val="100000"/>
              </a:lnSpc>
              <a:spcBef>
                <a:spcPct val="0"/>
              </a:spcBef>
              <a:spcAft>
                <a:spcPct val="0"/>
              </a:spcAft>
              <a:buClr>
                <a:schemeClr val="dk1"/>
              </a:buClr>
              <a:buSzPts val="1200"/>
              <a:buFont typeface="Arial"/>
              <a:buChar char="•"/>
            </a:pPr>
            <a:r>
              <a:rPr lang="tr" sz="1200" b="0" i="0" u="none" strike="noStrike" dirty="0">
                <a:solidFill>
                  <a:srgbClr val="000000"/>
                </a:solidFill>
                <a:latin typeface="Calibri"/>
                <a:ea typeface="Calibri"/>
                <a:cs typeface="Calibri"/>
                <a:sym typeface="Calibri"/>
              </a:rPr>
              <a:t>Bağlama özgü çocuk işçiliği risk faktörleri ve çocukların kendilerini işle ilgili tehlike ve risklerden koruma yolları da dâhil olmak üzere, eğitim ve çocukların çocuk işçiliği ve diğer sömürü biçimlerinden uzak olma hakkına ilişkin olarak çocuğun yaşına uygun ve çocuk dostu bilgilerin sağlanması. Çocukların yaşına uygun işler ve onları korumak için var olan mevzuat hakkında ve mevcut hizmetler, öğrenme fırsatları ve bağlamdaki çeşitli aktörlerin rolleri ve sorumlulukları hakkında bilgilendirmeler; </a:t>
            </a:r>
            <a:endParaRPr dirty="0"/>
          </a:p>
          <a:p>
            <a:pPr marL="171450" marR="0" lvl="0" indent="-171450" algn="l" rtl="0">
              <a:lnSpc>
                <a:spcPct val="100000"/>
              </a:lnSpc>
              <a:spcBef>
                <a:spcPct val="0"/>
              </a:spcBef>
              <a:spcAft>
                <a:spcPct val="0"/>
              </a:spcAft>
              <a:buClr>
                <a:schemeClr val="dk1"/>
              </a:buClr>
              <a:buSzPts val="1200"/>
              <a:buFont typeface="Arial"/>
              <a:buChar char="•"/>
            </a:pPr>
            <a:r>
              <a:rPr lang="tr" sz="1200" b="0" i="0" u="none" strike="noStrike" dirty="0">
                <a:solidFill>
                  <a:srgbClr val="000000"/>
                </a:solidFill>
                <a:latin typeface="Calibri"/>
                <a:ea typeface="Calibri"/>
                <a:cs typeface="Calibri"/>
                <a:sym typeface="Calibri"/>
              </a:rPr>
              <a:t>Çalışma ve okula devamla ilgili bilgileri kayıt formlarına dâhil ederek ve gerçekleştirilen grup faaliyetleri aracılığıyla çocuk işçi olarak çalışan veya çocuk işçiliği riski altında olan çocukların tespit edilmesi, çalışan çocukların destek alma konusunda karşılaştıkları engellerin belirlenmesi, grup faaliyetlerinin çocuk koruma vaka yönetimi hizmetleriyle bağlantılı olmasının sağlanması ve çocuk işçi olarak çalışan veya çocuk işçiliği riski altında olan çocuklar için karşılıklı tespit ve yönlendirmelerin gerçekleştirilmesi, çocuk işçi olarak çalışan çocuklar ve ailelerinin nitelikli öğrenme fırsatları ve çok sektörlü hizmetler de dâhil olmak üzere çok sektörlü hizmetlerle buluşturulması. Grup faaliyetleri yaygın eğitim için erişim sağlarken, aynı zamanda çocukların ve ergenlerin örgün eğitim fırsatlarına devam edebilmeleri için gereken becerileri geliştirmelerine ve eğitim sağlayıcılarla bağlantı kurmalarına destek olabilir. </a:t>
            </a:r>
            <a:endParaRPr dirty="0"/>
          </a:p>
          <a:p>
            <a:pPr marL="171450" marR="0" lvl="0" indent="-171450" algn="l" rtl="0">
              <a:lnSpc>
                <a:spcPct val="100000"/>
              </a:lnSpc>
              <a:spcBef>
                <a:spcPct val="0"/>
              </a:spcBef>
              <a:spcAft>
                <a:spcPct val="0"/>
              </a:spcAft>
              <a:buClr>
                <a:schemeClr val="dk1"/>
              </a:buClr>
              <a:buSzPts val="1200"/>
              <a:buFont typeface="Arial"/>
              <a:buChar char="•"/>
            </a:pPr>
            <a:r>
              <a:rPr lang="tr" sz="1200" b="0" i="0" u="none" strike="noStrike" dirty="0">
                <a:solidFill>
                  <a:srgbClr val="000000"/>
                </a:solidFill>
                <a:latin typeface="Calibri"/>
                <a:ea typeface="Calibri"/>
                <a:cs typeface="Calibri"/>
                <a:sym typeface="Calibri"/>
              </a:rPr>
              <a:t>Grup faaliyetleri, ruh sağlığı desteği, hukuki danışmanlık, sağlık, beslenme, cinsel sağlık ve üreme sağlığı (CSÜS) ile ilgili hizmetler ve hakları, gıda güvenliği ve geçim kaynakları hizmetleri veya erken çocukluk gelişimi hizmetleri gibi çok sektörlü hizmetlerin ve alternatif (çocuk) bakım veya koruma hizmetleri sağlamak gibi küçük çocukların, kardeşlerin veya yaşlı hane üyelerinin ebeveynleri/bakım verenleri konumunda olan çocukların ve ergenlerin ihtiyaçlarını karşılayan diğer hizmetlerin sevk yolunda önemli bir rol oynayabilir. </a:t>
            </a:r>
            <a:endParaRPr dirty="0"/>
          </a:p>
          <a:p>
            <a:pPr marL="171450" marR="0" lvl="0" indent="-95250" algn="l" rtl="0">
              <a:lnSpc>
                <a:spcPct val="100000"/>
              </a:lnSpc>
              <a:spcBef>
                <a:spcPct val="0"/>
              </a:spcBef>
              <a:spcAft>
                <a:spcPct val="0"/>
              </a:spcAft>
              <a:buClr>
                <a:schemeClr val="dk1"/>
              </a:buClr>
              <a:buSzPts val="1200"/>
              <a:buFont typeface="Arial"/>
              <a:buNone/>
            </a:pPr>
            <a:endParaRPr dirty="0"/>
          </a:p>
        </p:txBody>
      </p:sp>
      <p:sp>
        <p:nvSpPr>
          <p:cNvPr id="272" name="Google Shape;272;p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ct val="0"/>
              </a:spcBef>
              <a:spcAft>
                <a:spcPct val="0"/>
              </a:spcAft>
              <a:buNone/>
            </a:pPr>
            <a:fld id="{00000000-1234-1234-1234-123412341234}" type="slidenum">
              <a:rPr lang="en-GB"/>
              <a:t>7</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7"/>
        <p:cNvGrpSpPr/>
        <p:nvPr/>
      </p:nvGrpSpPr>
      <p:grpSpPr>
        <a:xfrm>
          <a:off x="0" y="0"/>
          <a:ext cx="0" cy="0"/>
          <a:chOff x="0" y="0"/>
          <a:chExt cx="0" cy="0"/>
        </a:xfrm>
      </p:grpSpPr>
      <p:sp>
        <p:nvSpPr>
          <p:cNvPr id="278" name="Google Shape;278;p8:notes"/>
          <p:cNvSpPr>
            <a:spLocks noGrp="1" noRot="1" noChangeAspect="1"/>
          </p:cNvSpPr>
          <p:nvPr>
            <p:ph type="sldImg" idx="2"/>
          </p:nvPr>
        </p:nvSpPr>
        <p:spPr>
          <a:xfrm>
            <a:off x="685800" y="1143000"/>
            <a:ext cx="5486400" cy="3086100"/>
          </a:xfrm>
          <a:custGeom>
            <a:avLst/>
            <a:gdLst/>
            <a:ahLst/>
            <a:cxnLst/>
            <a:rect l="l" t="t" r="r" b="b"/>
            <a:pathLst>
              <a:path w="119999" h="119999"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79" name="Google Shape;279;p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ct val="0"/>
              </a:spcBef>
              <a:spcAft>
                <a:spcPct val="0"/>
              </a:spcAft>
              <a:buNone/>
            </a:pPr>
            <a:endParaRPr dirty="0"/>
          </a:p>
          <a:p>
            <a:pPr marL="0" marR="0" lvl="0" indent="0" algn="l" rtl="0">
              <a:lnSpc>
                <a:spcPct val="100000"/>
              </a:lnSpc>
              <a:spcBef>
                <a:spcPct val="0"/>
              </a:spcBef>
              <a:spcAft>
                <a:spcPct val="0"/>
              </a:spcAft>
              <a:buClr>
                <a:schemeClr val="dk1"/>
              </a:buClr>
              <a:buSzPts val="1200"/>
              <a:buFont typeface="Calibri"/>
              <a:buNone/>
            </a:pPr>
            <a:r>
              <a:rPr lang="tr" sz="1200" b="0" i="0" u="none" strike="noStrike" dirty="0">
                <a:latin typeface="Calibri"/>
              </a:rPr>
              <a:t>Çocuklar genellikle çocuk işçi olarak çalışırken, çalıştıkları ya da yaşadıkları ortamlarda aşağılandıklarında, taciz edildiklerinde veya psikolojik şiddet ve istismara uğradıklarında ciddi psikososyal sonuçlarla karşılaşırlar. Zaman içinde çocuklar, özellikle de görünüşleri veya davranışları topluluklarındaki diğer çocuklardan farklıysa akranları ve toplulukları tarafından damgalanma, ötekileştirilme ve ayrımcılığa maruz kalabilirler. En kötü biçimlerdeki çocuk işçiliği kapsamında çalışan çocuklar özellikle ebeveynlerinden ayrı düşme, yaralanma, cinsel şiddet ve diğer travmatik olaylar gibi son derece stresli olaylar yaşarlar. </a:t>
            </a:r>
            <a:endParaRPr dirty="0"/>
          </a:p>
          <a:p>
            <a:pPr marL="0" lvl="0" indent="0" algn="l" rtl="0">
              <a:spcBef>
                <a:spcPct val="0"/>
              </a:spcBef>
              <a:spcAft>
                <a:spcPct val="0"/>
              </a:spcAft>
              <a:buNone/>
            </a:pPr>
            <a:endParaRPr dirty="0"/>
          </a:p>
          <a:p>
            <a:pPr marL="0" lvl="0" indent="0" algn="l" rtl="0">
              <a:spcBef>
                <a:spcPct val="0"/>
              </a:spcBef>
              <a:spcAft>
                <a:spcPct val="0"/>
              </a:spcAft>
              <a:buNone/>
            </a:pPr>
            <a:r>
              <a:rPr lang="tr" sz="1200" b="0" i="0" u="none" strike="noStrike" dirty="0">
                <a:latin typeface="Calibri"/>
              </a:rPr>
              <a:t>Son derece tehlikeli koşullarda çalışan ve işverenleri, akranları ve başkaları tarafından taciz edilerek, aşağılanarak ve reddedilerek sömürülen ve istismar edilen çocuklar izolasyon, sınırlı hareket özgürlüğü, başkalarıyla sosyal bütünleşme ve çocuğun refahını ve sağlıklı gelişimini sağlayabilecek birincil bakım verenlerden ayrı düşme kaynaklı psikososyal sıkıntı riski altındadır. Bu durumdaki çocuklar temel ihtiyaçları için işverenlerine bağımlı hâle gelebilir ve kötü muameleden kaçacak güçten yoksun olabilirler. </a:t>
            </a:r>
            <a:endParaRPr dirty="0"/>
          </a:p>
          <a:p>
            <a:pPr marL="0" lvl="0" indent="0" algn="l" rtl="0">
              <a:spcBef>
                <a:spcPct val="0"/>
              </a:spcBef>
              <a:spcAft>
                <a:spcPct val="0"/>
              </a:spcAft>
              <a:buNone/>
            </a:pPr>
            <a:endParaRPr dirty="0"/>
          </a:p>
          <a:p>
            <a:pPr marL="0" lvl="0" indent="0" algn="l" rtl="0">
              <a:spcBef>
                <a:spcPct val="0"/>
              </a:spcBef>
              <a:spcAft>
                <a:spcPct val="0"/>
              </a:spcAft>
              <a:buNone/>
            </a:pPr>
            <a:r>
              <a:rPr lang="tr" sz="1200" b="0" i="0" u="none" strike="noStrike" dirty="0">
                <a:latin typeface="Calibri"/>
              </a:rPr>
              <a:t>Çocukların kişisel güvenlik duygusu, kişisel kimlik ve değerleri çocuk işçiliğinden olumsuz yönde etkilenebilir ve çocukların kendi geleceklerini şekillendirme yeteneklerini kısıtlayabilir. Bu da stres, düşük benlik saygısı, çaresizlik, bazen de güçlü veya bunaltıcı olumsuz hisler gibi ciddi duygusal dışavurumların görülmesine neden olabilir. </a:t>
            </a:r>
            <a:endParaRPr dirty="0"/>
          </a:p>
          <a:p>
            <a:pPr marL="0" lvl="0" indent="0" algn="l" rtl="0">
              <a:spcBef>
                <a:spcPct val="0"/>
              </a:spcBef>
              <a:spcAft>
                <a:spcPct val="0"/>
              </a:spcAft>
              <a:buNone/>
            </a:pPr>
            <a:endParaRPr dirty="0"/>
          </a:p>
        </p:txBody>
      </p:sp>
      <p:sp>
        <p:nvSpPr>
          <p:cNvPr id="280" name="Google Shape;280;p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ct val="0"/>
              </a:spcBef>
              <a:spcAft>
                <a:spcPct val="0"/>
              </a:spcAft>
              <a:buNone/>
            </a:pPr>
            <a:fld id="{00000000-1234-1234-1234-123412341234}" type="slidenum">
              <a:rPr lang="en-GB"/>
              <a:t>8</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5"/>
        <p:cNvGrpSpPr/>
        <p:nvPr/>
      </p:nvGrpSpPr>
      <p:grpSpPr>
        <a:xfrm>
          <a:off x="0" y="0"/>
          <a:ext cx="0" cy="0"/>
          <a:chOff x="0" y="0"/>
          <a:chExt cx="0" cy="0"/>
        </a:xfrm>
      </p:grpSpPr>
      <p:sp>
        <p:nvSpPr>
          <p:cNvPr id="286" name="Google Shape;286;p9:notes"/>
          <p:cNvSpPr>
            <a:spLocks noGrp="1" noRot="1" noChangeAspect="1"/>
          </p:cNvSpPr>
          <p:nvPr>
            <p:ph type="sldImg" idx="2"/>
          </p:nvPr>
        </p:nvSpPr>
        <p:spPr>
          <a:xfrm>
            <a:off x="685800" y="1143000"/>
            <a:ext cx="5486400" cy="3086100"/>
          </a:xfrm>
          <a:custGeom>
            <a:avLst/>
            <a:gdLst/>
            <a:ahLst/>
            <a:cxnLst/>
            <a:rect l="l" t="t" r="r" b="b"/>
            <a:pathLst>
              <a:path w="119999" h="119999"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87" name="Google Shape;287;p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ct val="0"/>
              </a:spcBef>
              <a:spcAft>
                <a:spcPct val="0"/>
              </a:spcAft>
              <a:buNone/>
            </a:pPr>
            <a:r>
              <a:rPr lang="tr" sz="1200" b="0" i="0" u="none" strike="noStrike" dirty="0">
                <a:latin typeface="Calibri"/>
              </a:rPr>
              <a:t>İşin mahiyeti iş yerindeki motivasyonu belirlemeye yardımcı olur. Çeşitliliğin ve devamlılığın az olması, becerilerin sergilenememesi, anlamsız işler, yüksek seviyeli belirsizlik, çelişkili talepler, yeni beceriler ve deneyimler edinme ve benlik saygısını geliştirme fırsatının olmaması zayıf bir psikolojik ve fiziksel sağlığa, can sıkıntısına, kaygıya, depresyona ve kızgınlığa yol açar; öz saygıyı düşürür ve çocukları yetişkin yaşamının taleplerine karşı hazırlıksız bırakır. </a:t>
            </a:r>
            <a:endParaRPr dirty="0"/>
          </a:p>
          <a:p>
            <a:pPr marL="0" lvl="0" indent="0" algn="l" rtl="0">
              <a:spcBef>
                <a:spcPct val="0"/>
              </a:spcBef>
              <a:spcAft>
                <a:spcPct val="0"/>
              </a:spcAft>
              <a:buNone/>
            </a:pPr>
            <a:endParaRPr dirty="0"/>
          </a:p>
          <a:p>
            <a:pPr marL="0" lvl="0" indent="0" algn="l" rtl="0">
              <a:spcBef>
                <a:spcPct val="0"/>
              </a:spcBef>
              <a:spcAft>
                <a:spcPct val="0"/>
              </a:spcAft>
              <a:buNone/>
            </a:pPr>
            <a:r>
              <a:rPr lang="tr" sz="1200" b="0" i="0" u="none" strike="noStrike" dirty="0">
                <a:solidFill>
                  <a:srgbClr val="000000"/>
                </a:solidFill>
                <a:latin typeface="Calibri"/>
                <a:ea typeface="Calibri"/>
                <a:cs typeface="Calibri"/>
                <a:sym typeface="Calibri"/>
              </a:rPr>
              <a:t>Hem aşırı iş yükü hem düşük iş yükü (iş miktarı ve işin zorluğu) çocukların makine temposunda, yüksek düzeyde zaman baskısı altında ve sürekli olarak son teslim tarihlerine tabi olduğu işleri içerebilir ve çocuk işçi olarak çalışan çocukların psikososyal sağlığı üzerinde olumsuz etkiler bırakabilir. Uzun çalışma saatleri ve çocukların yardım almadan ağır fiziksel yük taşıdığı veya uzun süre yerde veya kapalı alanlarda oturarak çalıştığı birçok işin fiziksel boyutu ve zorluğu çocukların stres, yüksek düzeyde stres ve strese bağlı hastalıklar yaşamasına neden olur. </a:t>
            </a:r>
            <a:endParaRPr dirty="0"/>
          </a:p>
          <a:p>
            <a:pPr marL="0" lvl="0" indent="0" algn="l" rtl="0">
              <a:spcBef>
                <a:spcPct val="0"/>
              </a:spcBef>
              <a:spcAft>
                <a:spcPct val="0"/>
              </a:spcAft>
              <a:buNone/>
            </a:pPr>
            <a:endParaRPr dirty="0"/>
          </a:p>
          <a:p>
            <a:pPr marL="0" marR="0" lvl="0" indent="0" algn="l" rtl="0">
              <a:lnSpc>
                <a:spcPct val="100000"/>
              </a:lnSpc>
              <a:spcBef>
                <a:spcPct val="0"/>
              </a:spcBef>
              <a:spcAft>
                <a:spcPct val="0"/>
              </a:spcAft>
              <a:buClr>
                <a:schemeClr val="dk1"/>
              </a:buClr>
              <a:buSzPts val="1200"/>
              <a:buFont typeface="Calibri"/>
              <a:buNone/>
            </a:pPr>
            <a:r>
              <a:rPr lang="tr" sz="1200" b="0" i="0" u="none" strike="noStrike" dirty="0">
                <a:solidFill>
                  <a:srgbClr val="000000"/>
                </a:solidFill>
                <a:latin typeface="Calibri"/>
                <a:ea typeface="Calibri"/>
                <a:cs typeface="Calibri"/>
                <a:sym typeface="Calibri"/>
              </a:rPr>
              <a:t>Gece dâhil olmak üzere öngörülemeyen, katı veya sosyal olmayan programlarda vardiyalı çalışmayı ve uzun çalışma saatlerini içeren çocuk işçiliği, iş ve ev taleplerinin de çakışmasıyla düzensiz ve yetersiz uykuya neden olabilir. Bu durumun çocuk üzerinde yarattığı yorgunluk, bitkinlik ve stres bilişsel gelişimde bozukluğa, eğitimin sekteye uğramasına ve aile ilişkilerinde kopmaya sebebiyet verebilir. Kız çocukları aynı anda hem ev işlerinde hem de ekonomik faaliyetlerde daha fazla yer aldığı ve genellikle okul devamlılığı ve bitirme oranları daha düşük olduğu için özellikle risk altındadır. </a:t>
            </a:r>
            <a:endParaRPr dirty="0"/>
          </a:p>
          <a:p>
            <a:pPr marL="0" marR="0" lvl="0" indent="0" algn="l" rtl="0">
              <a:lnSpc>
                <a:spcPct val="100000"/>
              </a:lnSpc>
              <a:spcBef>
                <a:spcPct val="0"/>
              </a:spcBef>
              <a:spcAft>
                <a:spcPct val="0"/>
              </a:spcAft>
              <a:buClr>
                <a:schemeClr val="dk1"/>
              </a:buClr>
              <a:buSzPts val="1200"/>
              <a:buFont typeface="Calibri"/>
              <a:buNone/>
            </a:pPr>
            <a:endParaRPr sz="1200" dirty="0">
              <a:solidFill>
                <a:schemeClr val="dk1"/>
              </a:solidFill>
              <a:latin typeface="Calibri"/>
              <a:ea typeface="Calibri"/>
              <a:cs typeface="Calibri"/>
              <a:sym typeface="Calibri"/>
            </a:endParaRPr>
          </a:p>
          <a:p>
            <a:pPr marL="0" marR="0" lvl="0" indent="0" algn="l" rtl="0">
              <a:lnSpc>
                <a:spcPct val="100000"/>
              </a:lnSpc>
              <a:spcBef>
                <a:spcPct val="0"/>
              </a:spcBef>
              <a:spcAft>
                <a:spcPct val="0"/>
              </a:spcAft>
              <a:buClr>
                <a:schemeClr val="dk1"/>
              </a:buClr>
              <a:buSzPts val="1200"/>
              <a:buFont typeface="Calibri"/>
              <a:buNone/>
            </a:pPr>
            <a:r>
              <a:rPr lang="tr" sz="1200" b="0" i="0" u="none" strike="noStrike" dirty="0">
                <a:solidFill>
                  <a:srgbClr val="000000"/>
                </a:solidFill>
                <a:latin typeface="Calibri"/>
                <a:ea typeface="Calibri"/>
                <a:cs typeface="Calibri"/>
                <a:sym typeface="Calibri"/>
              </a:rPr>
              <a:t>Çocuk işçi olarak çalışan çocuklar genellikle karar alma süreçlerine düşük katılım fırsatı bulurlar; iş yükleri, çalışma tempoları ve kendileri hakkındaki belirlenimler üzerinde kontrol eksikliği ile karşı karşıyadır. Bazı durumlarda zorla yerinden edilme, önemli sosyal veya duygusal bağlarla, kültürel rutinlerle ve sosyal uygulamalarla, ilişkilerle ve günlük rutinlerle düzenli teması sürdürememe kaygı, depresyon, stres, ilgisizlik, tükenmişlik, kötü fiziksel sağlık ve düşük benlik saygısı deneyimleriyle ilişkilendirilir. Karar alma süreçlerine daha fazla katılım sağlanması ve kontrol mekanizmasında yer alınması fazla tatmine ve benlik saygısına yol açabilir. </a:t>
            </a:r>
            <a:endParaRPr dirty="0"/>
          </a:p>
          <a:p>
            <a:pPr marL="0" marR="0" lvl="0" indent="0" algn="l" rtl="0">
              <a:lnSpc>
                <a:spcPct val="100000"/>
              </a:lnSpc>
              <a:spcBef>
                <a:spcPct val="0"/>
              </a:spcBef>
              <a:spcAft>
                <a:spcPct val="0"/>
              </a:spcAft>
              <a:buClr>
                <a:schemeClr val="dk1"/>
              </a:buClr>
              <a:buSzPts val="1200"/>
              <a:buFont typeface="Calibri"/>
              <a:buNone/>
            </a:pPr>
            <a:endParaRPr sz="1200" dirty="0">
              <a:solidFill>
                <a:schemeClr val="dk1"/>
              </a:solidFill>
              <a:latin typeface="Calibri"/>
              <a:ea typeface="Calibri"/>
              <a:cs typeface="Calibri"/>
              <a:sym typeface="Calibri"/>
            </a:endParaRPr>
          </a:p>
          <a:p>
            <a:pPr marL="0" lvl="0" indent="0" algn="l" rtl="0">
              <a:spcBef>
                <a:spcPct val="0"/>
              </a:spcBef>
              <a:spcAft>
                <a:spcPct val="0"/>
              </a:spcAft>
              <a:buNone/>
            </a:pPr>
            <a:r>
              <a:rPr lang="tr" sz="1200" b="0" i="0" u="none" strike="noStrike" dirty="0">
                <a:solidFill>
                  <a:srgbClr val="000000"/>
                </a:solidFill>
                <a:latin typeface="Calibri"/>
                <a:ea typeface="Calibri"/>
                <a:cs typeface="Calibri"/>
                <a:sym typeface="Calibri"/>
              </a:rPr>
              <a:t>Psikolojik ve fiziksel sağlık birbirleriyle yakından ilişkilidir. Çocukların yetersiz, elverişsiz ya da güvenli olmayan ekipmanlarla ve kötü koşullarda çalışması çocukların psikolojik sağlığında önemli bir rol oynar. Kimyasal, fiziksel, ergonomik, biyolojik ve psikolojik tehlikeler genellikle çocuk işçiliğinde bütün hâlinde bulunur. </a:t>
            </a:r>
            <a:endParaRPr dirty="0"/>
          </a:p>
          <a:p>
            <a:pPr marL="0" lvl="0" indent="0" algn="l" rtl="0">
              <a:spcBef>
                <a:spcPct val="0"/>
              </a:spcBef>
              <a:spcAft>
                <a:spcPct val="0"/>
              </a:spcAft>
              <a:buNone/>
            </a:pPr>
            <a:r>
              <a:rPr lang="tr" sz="1200" b="0" i="0" u="none" strike="noStrike" dirty="0">
                <a:solidFill>
                  <a:srgbClr val="000000"/>
                </a:solidFill>
                <a:latin typeface="Calibri"/>
                <a:ea typeface="Calibri"/>
                <a:cs typeface="Calibri"/>
                <a:sym typeface="Calibri"/>
              </a:rPr>
              <a:t>Ruh sağlığını etkileyen bilindik tehlikeler arasında gelişen sinir sistemini ve çocukların psikolojik işleyişini etkileyen toksik maddeler vardır. Sağlıksız iş yerleri stresi, yorgunluğu ve moral bozukluğunu artırır. Tehlikeli araç gereç kullanımı kişide stres ve kaza korkusunu tetikleyebilir, ciddi olaylara maruz kalınması veya tanık olunması travmaya neden olabilir, işle ilgili kazalarda ağır yaralanmalar veya kalıcı bozukluklar ise izolasyon veya damgalanma riskini artırabilir. Yaş, olgunluk ve kırılganlık çocukların nasıl etkilendiğini belirler. Genellikle, daha küçük çocuklar en büyük risk altında olmakla birlikte, ergenler birden fazla tehlikeye maruz kalabilir, tehlikeli ekipman kullanabilir ve genellikle daha uzun saatler çalışma koşullarına tabi olabilirler. Eğitim ve yetişkin gözetimi eksikliği daha yüksek risklerin oluşmasına yol açar. </a:t>
            </a:r>
            <a:endParaRPr dirty="0"/>
          </a:p>
          <a:p>
            <a:pPr marL="0" lvl="0" indent="0" algn="l" rtl="0">
              <a:spcBef>
                <a:spcPct val="0"/>
              </a:spcBef>
              <a:spcAft>
                <a:spcPct val="0"/>
              </a:spcAft>
              <a:buNone/>
            </a:pPr>
            <a:endParaRPr sz="1200" dirty="0">
              <a:solidFill>
                <a:schemeClr val="dk1"/>
              </a:solidFill>
              <a:latin typeface="Calibri"/>
              <a:ea typeface="Calibri"/>
              <a:cs typeface="Calibri"/>
              <a:sym typeface="Calibri"/>
            </a:endParaRPr>
          </a:p>
          <a:p>
            <a:pPr marL="0" lvl="0" indent="0" algn="l" rtl="0">
              <a:spcBef>
                <a:spcPct val="0"/>
              </a:spcBef>
              <a:spcAft>
                <a:spcPct val="0"/>
              </a:spcAft>
              <a:buNone/>
            </a:pPr>
            <a:r>
              <a:rPr lang="tr" sz="1200" b="0" i="0" u="none" strike="noStrike" dirty="0">
                <a:solidFill>
                  <a:srgbClr val="000000"/>
                </a:solidFill>
                <a:latin typeface="Calibri"/>
                <a:ea typeface="Calibri"/>
                <a:cs typeface="Calibri"/>
                <a:sym typeface="Calibri"/>
              </a:rPr>
              <a:t>İş yerinde işverenlerle (genellikle aynı zamanda ebeveyndirler), süpervizörlerle, müşterilerle veya akranlarla olan ilişkiler çocuk işçi olarak çalışan bir çocuğun hayatında hem olumlu hem de olumsuz yönde önemli bir rol oynar. İş yerinde desteğin ve bağlanmanın çocuk üzerinde olumlu bir etkisi olsa bile kötü muamele, istismar ve şiddet, cinsel taciz, zorbalık, damgalanma, tehdit, izolasyon, dışlanma, sosyal destek eksikliği ve kendilerini koruması gerekenlere karşı güçsüzlük duygularına karşı kırılganlardır. Bu da strese, sağlık ve refahın bozulmasına, depresyona, kaygıya ve konsantrasyon kaybına yol açabilir. </a:t>
            </a:r>
            <a:endParaRPr dirty="0"/>
          </a:p>
          <a:p>
            <a:pPr marL="0" lvl="0" indent="0" algn="l" rtl="0">
              <a:spcBef>
                <a:spcPct val="0"/>
              </a:spcBef>
              <a:spcAft>
                <a:spcPct val="0"/>
              </a:spcAft>
              <a:buNone/>
            </a:pPr>
            <a:endParaRPr sz="1200" dirty="0">
              <a:solidFill>
                <a:schemeClr val="dk1"/>
              </a:solidFill>
              <a:latin typeface="Calibri"/>
              <a:ea typeface="Calibri"/>
              <a:cs typeface="Calibri"/>
              <a:sym typeface="Calibri"/>
            </a:endParaRPr>
          </a:p>
          <a:p>
            <a:pPr marL="0" lvl="0" indent="0" algn="l" rtl="0">
              <a:spcBef>
                <a:spcPct val="0"/>
              </a:spcBef>
              <a:spcAft>
                <a:spcPct val="0"/>
              </a:spcAft>
              <a:buNone/>
            </a:pPr>
            <a:r>
              <a:rPr lang="tr" sz="1200" b="0" i="0" u="none" strike="noStrike" dirty="0">
                <a:solidFill>
                  <a:srgbClr val="000000"/>
                </a:solidFill>
                <a:latin typeface="Calibri"/>
                <a:ea typeface="Calibri"/>
                <a:cs typeface="Calibri"/>
                <a:sym typeface="Calibri"/>
              </a:rPr>
              <a:t>Bütün güvencesiz çalışma koşulları çocukların psikolojik iyi olma hâlini etkiler. İşverenlerin öngörülmeyen davranışlarda bulunması, rol belirsizliği, iş yerinde çoklu görev, başkalarına karşı sorumluluk, kariyerde durağanlık, belirsiz ve düşük ücretli gelir döngüleri, yetersiz veya fazla terfi, resmî "sözleşme" eksikliği, hastalık izni hakkı, tatil ücreti, iş güvenliği, sömürüye karşı yasal seçeneğin yokluğu ya da yetersizliği veya itiraz etme ya da ayrılma fırsatının olmaması bu kapsamdadır. </a:t>
            </a:r>
            <a:endParaRPr dirty="0"/>
          </a:p>
          <a:p>
            <a:pPr marL="0" lvl="0" indent="0" algn="l" rtl="0">
              <a:spcBef>
                <a:spcPct val="0"/>
              </a:spcBef>
              <a:spcAft>
                <a:spcPct val="0"/>
              </a:spcAft>
              <a:buNone/>
            </a:pPr>
            <a:endParaRPr sz="1200" dirty="0">
              <a:solidFill>
                <a:schemeClr val="dk1"/>
              </a:solidFill>
              <a:latin typeface="Calibri"/>
              <a:ea typeface="Calibri"/>
              <a:cs typeface="Calibri"/>
              <a:sym typeface="Calibri"/>
            </a:endParaRPr>
          </a:p>
          <a:p>
            <a:pPr marL="0" lvl="0" indent="0" algn="l" rtl="0">
              <a:spcBef>
                <a:spcPct val="0"/>
              </a:spcBef>
              <a:spcAft>
                <a:spcPct val="0"/>
              </a:spcAft>
              <a:buNone/>
            </a:pPr>
            <a:r>
              <a:rPr lang="tr" sz="1200" b="0" i="0" u="none" strike="noStrike" dirty="0">
                <a:solidFill>
                  <a:srgbClr val="000000"/>
                </a:solidFill>
                <a:latin typeface="Calibri"/>
                <a:ea typeface="Calibri"/>
                <a:cs typeface="Calibri"/>
                <a:sym typeface="Calibri"/>
              </a:rPr>
              <a:t>İş yerinden ve evden gelen çelişkili taleplerin çocuklar üzerinde kritik bir etkisi vardır. Çocuklar, özellikle de kız çocukları diğer işlerin yanı sıra aile ve kardeşlerine bakım sorumluluğu da bulunduğunda ağır bir yük altına girerler. Çocukların birden fazla işi olabilir ve iş yerlerinden birbirleriyle çakışan talepler gelebilir. Çoğu çocuğun ebeveynleri veya diğer aile üyeleri aynı zamanda işverenleri, evleri de iş yerleridir; bu da onlardan talep edilenler konusunda çok az kısıtlama olduğu anlamına gelir. Aileye bağlı çalışma psikolojik refahı güçlendirebilirken aile işlerinin aşırı, sömürücü veya istismar edici olduğu durumlarda aileye bağlı çalışan çocuklar birincil duygusal güvenlik, sosyalleşme ve öğrenme kaynaklarından yoksun kalmaları yönünden aileleri dışında çalışan çocuklardan daha büyük risk altında olabilir. Çocuklar aile ortamında çalışmasa bile ev-iş dengesi çalışmanın çocuklar üzerindeki psikososyal etkilerini azaltabilir veya artırabilir. Ebeveynler destek ve teşvik yoluyla iş hayatının çocukları üzerindeki etkisine azaltmada önemli bir rol oynayabileceği gibi makul olmayan beklentileri olduğunda ve bunların karşılanmaması durumunda yaptırım uyguladıklarında çocukların daha büyük risk altında kalmasına neden olabilir. Pek çok ailenin çocuklarının sömürülmesini önleyecek seçeneği ya da yeterli gücü olmadığı için mevcut insani kriz riski daha da büyüyebilir; eve gelen desteğin düşük olması, sosyal ağların zayıflaması, alıştıkları çevrenin bozulması ve eğitim/okullaşmanın aksaması insani krizlerin bilindik sonuçlarıdır.  </a:t>
            </a:r>
            <a:endParaRPr dirty="0"/>
          </a:p>
        </p:txBody>
      </p:sp>
      <p:sp>
        <p:nvSpPr>
          <p:cNvPr id="288" name="Google Shape;288;p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ct val="0"/>
              </a:spcBef>
              <a:spcAft>
                <a:spcPct val="0"/>
              </a:spcAft>
              <a:buNone/>
            </a:pPr>
            <a:fld id="{00000000-1234-1234-1234-123412341234}" type="slidenum">
              <a:rPr lang="en-GB"/>
              <a:t>9</a:t>
            </a:fld>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p:cSld name="Title Slide">
    <p:spTree>
      <p:nvGrpSpPr>
        <p:cNvPr id="1" name="Shape 12"/>
        <p:cNvGrpSpPr/>
        <p:nvPr/>
      </p:nvGrpSpPr>
      <p:grpSpPr>
        <a:xfrm>
          <a:off x="0" y="0"/>
          <a:ext cx="0" cy="0"/>
          <a:chOff x="0" y="0"/>
          <a:chExt cx="0" cy="0"/>
        </a:xfrm>
      </p:grpSpPr>
      <p:sp>
        <p:nvSpPr>
          <p:cNvPr id="13" name="Google Shape;13;p16"/>
          <p:cNvSpPr txBox="1">
            <a:spLocks noGrp="1"/>
          </p:cNvSpPr>
          <p:nvPr>
            <p:ph type="title"/>
          </p:nvPr>
        </p:nvSpPr>
        <p:spPr>
          <a:xfrm>
            <a:off x="6712238" y="4570639"/>
            <a:ext cx="4889212"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ct val="0"/>
              </a:spcBef>
              <a:spcAft>
                <a:spcPct val="0"/>
              </a:spcAft>
              <a:buClr>
                <a:srgbClr val="405E79"/>
              </a:buClr>
              <a:buSzPts val="4000"/>
              <a:buFont typeface="Helvetica Neue"/>
              <a:buNone/>
              <a:defRPr sz="4000" b="1">
                <a:solidFill>
                  <a:srgbClr val="405E79"/>
                </a:solidFill>
              </a:defRPr>
            </a:lvl1pPr>
            <a:lvl2pPr lvl="1">
              <a:spcBef>
                <a:spcPct val="0"/>
              </a:spcBef>
              <a:spcAft>
                <a:spcPct val="0"/>
              </a:spcAft>
              <a:buSzPts val="1400"/>
              <a:buNone/>
              <a:defRPr/>
            </a:lvl2pPr>
            <a:lvl3pPr lvl="2">
              <a:spcBef>
                <a:spcPct val="0"/>
              </a:spcBef>
              <a:spcAft>
                <a:spcPct val="0"/>
              </a:spcAft>
              <a:buSzPts val="1400"/>
              <a:buNone/>
              <a:defRPr/>
            </a:lvl3pPr>
            <a:lvl4pPr lvl="3">
              <a:spcBef>
                <a:spcPct val="0"/>
              </a:spcBef>
              <a:spcAft>
                <a:spcPct val="0"/>
              </a:spcAft>
              <a:buSzPts val="1400"/>
              <a:buNone/>
              <a:defRPr/>
            </a:lvl4pPr>
            <a:lvl5pPr lvl="4">
              <a:spcBef>
                <a:spcPct val="0"/>
              </a:spcBef>
              <a:spcAft>
                <a:spcPct val="0"/>
              </a:spcAft>
              <a:buSzPts val="1400"/>
              <a:buNone/>
              <a:defRPr/>
            </a:lvl5pPr>
            <a:lvl6pPr lvl="5">
              <a:spcBef>
                <a:spcPct val="0"/>
              </a:spcBef>
              <a:spcAft>
                <a:spcPct val="0"/>
              </a:spcAft>
              <a:buSzPts val="1400"/>
              <a:buNone/>
              <a:defRPr/>
            </a:lvl6pPr>
            <a:lvl7pPr lvl="6">
              <a:spcBef>
                <a:spcPct val="0"/>
              </a:spcBef>
              <a:spcAft>
                <a:spcPct val="0"/>
              </a:spcAft>
              <a:buSzPts val="1400"/>
              <a:buNone/>
              <a:defRPr/>
            </a:lvl7pPr>
            <a:lvl8pPr lvl="7">
              <a:spcBef>
                <a:spcPct val="0"/>
              </a:spcBef>
              <a:spcAft>
                <a:spcPct val="0"/>
              </a:spcAft>
              <a:buSzPts val="1400"/>
              <a:buNone/>
              <a:defRPr/>
            </a:lvl8pPr>
            <a:lvl9pPr lvl="8">
              <a:spcBef>
                <a:spcPct val="0"/>
              </a:spcBef>
              <a:spcAft>
                <a:spcPct val="0"/>
              </a:spcAft>
              <a:buSzPts val="1400"/>
              <a:buNone/>
              <a:defRPr/>
            </a:lvl9pPr>
          </a:lstStyle>
          <a:p>
            <a:endParaRPr/>
          </a:p>
        </p:txBody>
      </p:sp>
      <p:pic>
        <p:nvPicPr>
          <p:cNvPr id="14" name="Google Shape;14;p16"/>
          <p:cNvPicPr preferRelativeResize="0"/>
          <p:nvPr/>
        </p:nvPicPr>
        <p:blipFill>
          <a:blip r:embed="rId2">
            <a:alphaModFix/>
          </a:blip>
          <a:srcRect l="30622" t="-2" r="34584"/>
          <a:stretch>
            <a:fillRect/>
          </a:stretch>
        </p:blipFill>
        <p:spPr>
          <a:xfrm>
            <a:off x="0" y="14990"/>
            <a:ext cx="4242216" cy="6858000"/>
          </a:xfrm>
          <a:prstGeom prst="rect">
            <a:avLst/>
          </a:prstGeom>
          <a:noFill/>
          <a:ln>
            <a:noFill/>
          </a:ln>
        </p:spPr>
      </p:pic>
      <p:cxnSp>
        <p:nvCxnSpPr>
          <p:cNvPr id="15" name="Google Shape;15;p16"/>
          <p:cNvCxnSpPr/>
          <p:nvPr/>
        </p:nvCxnSpPr>
        <p:spPr>
          <a:xfrm>
            <a:off x="4737140" y="6016980"/>
            <a:ext cx="7454860" cy="0"/>
          </a:xfrm>
          <a:prstGeom prst="straightConnector1">
            <a:avLst/>
          </a:prstGeom>
          <a:noFill/>
          <a:ln w="9525" cap="flat" cmpd="sng">
            <a:solidFill>
              <a:srgbClr val="405E79"/>
            </a:solidFill>
            <a:prstDash val="solid"/>
            <a:miter lim="800000"/>
            <a:headEnd type="none" w="sm" len="sm"/>
            <a:tailEnd type="none" w="sm" len="sm"/>
          </a:ln>
        </p:spPr>
      </p:cxnSp>
      <p:pic>
        <p:nvPicPr>
          <p:cNvPr id="16" name="Google Shape;16;p16"/>
          <p:cNvPicPr preferRelativeResize="0"/>
          <p:nvPr/>
        </p:nvPicPr>
        <p:blipFill>
          <a:blip r:embed="rId3">
            <a:alphaModFix/>
          </a:blip>
          <a:stretch>
            <a:fillRect/>
          </a:stretch>
        </p:blipFill>
        <p:spPr>
          <a:xfrm>
            <a:off x="4603790" y="3746756"/>
            <a:ext cx="1956048" cy="2028668"/>
          </a:xfrm>
          <a:prstGeom prst="rect">
            <a:avLst/>
          </a:prstGeom>
          <a:noFill/>
          <a:ln>
            <a:noFill/>
          </a:ln>
        </p:spPr>
      </p:pic>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Split - Purple">
  <p:cSld name="Split - Purple">
    <p:spTree>
      <p:nvGrpSpPr>
        <p:cNvPr id="1" name="Shape 65"/>
        <p:cNvGrpSpPr/>
        <p:nvPr/>
      </p:nvGrpSpPr>
      <p:grpSpPr>
        <a:xfrm>
          <a:off x="0" y="0"/>
          <a:ext cx="0" cy="0"/>
          <a:chOff x="0" y="0"/>
          <a:chExt cx="0" cy="0"/>
        </a:xfrm>
      </p:grpSpPr>
      <p:sp>
        <p:nvSpPr>
          <p:cNvPr id="66" name="Google Shape;66;p2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1pPr>
            <a:lvl2pPr marR="0" lvl="1"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2pPr>
            <a:lvl3pPr marR="0" lvl="2"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3pPr>
            <a:lvl4pPr marR="0" lvl="3"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4pPr>
            <a:lvl5pPr marR="0" lvl="4"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5pPr>
            <a:lvl6pPr marR="0" lvl="5"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6pPr>
            <a:lvl7pPr marR="0" lvl="6"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7pPr>
            <a:lvl8pPr marR="0" lvl="7"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8pPr>
            <a:lvl9pPr marR="0" lvl="8"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67" name="Google Shape;67;p25"/>
          <p:cNvSpPr/>
          <p:nvPr/>
        </p:nvSpPr>
        <p:spPr>
          <a:xfrm>
            <a:off x="0" y="0"/>
            <a:ext cx="3572540" cy="6858000"/>
          </a:xfrm>
          <a:prstGeom prst="rect">
            <a:avLst/>
          </a:prstGeom>
          <a:solidFill>
            <a:srgbClr val="97467D"/>
          </a:solidFill>
          <a:ln>
            <a:noFill/>
          </a:ln>
        </p:spPr>
        <p:txBody>
          <a:bodyPr spcFirstLastPara="1" wrap="square" lIns="91425" tIns="45700" rIns="91425" bIns="45700" anchor="ctr" anchorCtr="0">
            <a:noAutofit/>
          </a:bodyPr>
          <a:lstStyle/>
          <a:p>
            <a:pPr marL="0" marR="0" lvl="0" indent="0" algn="ctr" rtl="0">
              <a:spcBef>
                <a:spcPct val="0"/>
              </a:spcBef>
              <a:spcAft>
                <a:spcPct val="0"/>
              </a:spcAft>
              <a:buNone/>
            </a:pPr>
            <a:endParaRPr sz="1800" b="0" i="0" u="none" strike="noStrike" cap="none">
              <a:solidFill>
                <a:srgbClr val="016794"/>
              </a:solidFill>
              <a:latin typeface="Calibri"/>
              <a:ea typeface="Calibri"/>
              <a:cs typeface="Calibri"/>
              <a:sym typeface="Calibri"/>
            </a:endParaRPr>
          </a:p>
        </p:txBody>
      </p:sp>
      <p:pic>
        <p:nvPicPr>
          <p:cNvPr id="68" name="Google Shape;68;p25"/>
          <p:cNvPicPr preferRelativeResize="0"/>
          <p:nvPr/>
        </p:nvPicPr>
        <p:blipFill>
          <a:blip r:embed="rId2">
            <a:alphaModFix amt="20000"/>
          </a:blip>
          <a:srcRect l="4826" t="9031" r="39371" b="9030"/>
          <a:stretch>
            <a:fillRect/>
          </a:stretch>
        </p:blipFill>
        <p:spPr>
          <a:xfrm>
            <a:off x="0" y="0"/>
            <a:ext cx="3572540" cy="6858000"/>
          </a:xfrm>
          <a:prstGeom prst="rect">
            <a:avLst/>
          </a:prstGeom>
          <a:noFill/>
          <a:ln>
            <a:noFill/>
          </a:ln>
        </p:spPr>
      </p:pic>
      <p:sp>
        <p:nvSpPr>
          <p:cNvPr id="69" name="Google Shape;69;p25"/>
          <p:cNvSpPr txBox="1">
            <a:spLocks noGrp="1"/>
          </p:cNvSpPr>
          <p:nvPr>
            <p:ph type="body" idx="1"/>
          </p:nvPr>
        </p:nvSpPr>
        <p:spPr>
          <a:xfrm>
            <a:off x="4100513" y="528638"/>
            <a:ext cx="7300912" cy="12715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ct val="0"/>
              </a:spcAft>
              <a:buClr>
                <a:srgbClr val="026794"/>
              </a:buClr>
              <a:buSzPts val="3200"/>
              <a:buNone/>
              <a:defRPr sz="3200" b="1">
                <a:solidFill>
                  <a:srgbClr val="026794"/>
                </a:solidFill>
              </a:defRPr>
            </a:lvl1pPr>
            <a:lvl2pPr marL="914400" lvl="1" indent="-228600" algn="l">
              <a:lnSpc>
                <a:spcPct val="90000"/>
              </a:lnSpc>
              <a:spcBef>
                <a:spcPts val="500"/>
              </a:spcBef>
              <a:spcAft>
                <a:spcPct val="0"/>
              </a:spcAft>
              <a:buClr>
                <a:schemeClr val="dk1"/>
              </a:buClr>
              <a:buSzPts val="2400"/>
              <a:buNone/>
              <a:defRPr/>
            </a:lvl2pPr>
            <a:lvl3pPr marL="1371600" lvl="2" indent="-228600" algn="l">
              <a:lnSpc>
                <a:spcPct val="90000"/>
              </a:lnSpc>
              <a:spcBef>
                <a:spcPts val="500"/>
              </a:spcBef>
              <a:spcAft>
                <a:spcPct val="0"/>
              </a:spcAft>
              <a:buClr>
                <a:schemeClr val="dk1"/>
              </a:buClr>
              <a:buSzPts val="2000"/>
              <a:buNone/>
              <a:defRPr/>
            </a:lvl3pPr>
            <a:lvl4pPr marL="1828800" lvl="3" indent="-228600" algn="l">
              <a:lnSpc>
                <a:spcPct val="90000"/>
              </a:lnSpc>
              <a:spcBef>
                <a:spcPts val="500"/>
              </a:spcBef>
              <a:spcAft>
                <a:spcPct val="0"/>
              </a:spcAft>
              <a:buClr>
                <a:schemeClr val="dk1"/>
              </a:buClr>
              <a:buSzPts val="1800"/>
              <a:buNone/>
              <a:defRPr/>
            </a:lvl4pPr>
            <a:lvl5pPr marL="2286000" lvl="4" indent="-228600" algn="l">
              <a:lnSpc>
                <a:spcPct val="90000"/>
              </a:lnSpc>
              <a:spcBef>
                <a:spcPts val="500"/>
              </a:spcBef>
              <a:spcAft>
                <a:spcPct val="0"/>
              </a:spcAft>
              <a:buClr>
                <a:schemeClr val="dk1"/>
              </a:buClr>
              <a:buSzPts val="1800"/>
              <a:buNone/>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70" name="Google Shape;70;p25"/>
          <p:cNvSpPr txBox="1">
            <a:spLocks noGrp="1"/>
          </p:cNvSpPr>
          <p:nvPr>
            <p:ph type="body" idx="2"/>
          </p:nvPr>
        </p:nvSpPr>
        <p:spPr>
          <a:xfrm>
            <a:off x="4100513" y="2400300"/>
            <a:ext cx="7300912" cy="2128838"/>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ct val="0"/>
              </a:spcAft>
              <a:buClr>
                <a:schemeClr val="accent1"/>
              </a:buClr>
              <a:buSzPts val="2800"/>
              <a:buChar char="•"/>
              <a:defRPr>
                <a:solidFill>
                  <a:schemeClr val="dk1"/>
                </a:solidFill>
              </a:defRPr>
            </a:lvl1pPr>
            <a:lvl2pPr marL="914400" lvl="1" indent="-381000" algn="l">
              <a:lnSpc>
                <a:spcPct val="90000"/>
              </a:lnSpc>
              <a:spcBef>
                <a:spcPts val="500"/>
              </a:spcBef>
              <a:spcAft>
                <a:spcPct val="0"/>
              </a:spcAft>
              <a:buClr>
                <a:schemeClr val="accent1"/>
              </a:buClr>
              <a:buSzPts val="2400"/>
              <a:buChar char="•"/>
              <a:defRPr>
                <a:solidFill>
                  <a:schemeClr val="dk1"/>
                </a:solidFill>
              </a:defRPr>
            </a:lvl2pPr>
            <a:lvl3pPr marL="1371600" lvl="2" indent="-355600" algn="l">
              <a:lnSpc>
                <a:spcPct val="90000"/>
              </a:lnSpc>
              <a:spcBef>
                <a:spcPts val="500"/>
              </a:spcBef>
              <a:spcAft>
                <a:spcPct val="0"/>
              </a:spcAft>
              <a:buClr>
                <a:schemeClr val="accent1"/>
              </a:buClr>
              <a:buSzPts val="2000"/>
              <a:buChar char="•"/>
              <a:defRPr>
                <a:solidFill>
                  <a:schemeClr val="dk1"/>
                </a:solidFill>
              </a:defRPr>
            </a:lvl3pPr>
            <a:lvl4pPr marL="1828800" lvl="3" indent="-342900" algn="l">
              <a:lnSpc>
                <a:spcPct val="90000"/>
              </a:lnSpc>
              <a:spcBef>
                <a:spcPts val="500"/>
              </a:spcBef>
              <a:spcAft>
                <a:spcPct val="0"/>
              </a:spcAft>
              <a:buClr>
                <a:schemeClr val="accent1"/>
              </a:buClr>
              <a:buSzPts val="1800"/>
              <a:buChar char="•"/>
              <a:defRPr>
                <a:solidFill>
                  <a:schemeClr val="dk1"/>
                </a:solidFill>
              </a:defRPr>
            </a:lvl4pPr>
            <a:lvl5pPr marL="2286000" lvl="4" indent="-342900" algn="l">
              <a:lnSpc>
                <a:spcPct val="90000"/>
              </a:lnSpc>
              <a:spcBef>
                <a:spcPts val="500"/>
              </a:spcBef>
              <a:spcAft>
                <a:spcPct val="0"/>
              </a:spcAft>
              <a:buClr>
                <a:schemeClr val="accent1"/>
              </a:buClr>
              <a:buSzPts val="1800"/>
              <a:buChar char="•"/>
              <a:defRPr>
                <a:solidFill>
                  <a:schemeClr val="dk1"/>
                </a:solidFill>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71" name="Google Shape;71;p25"/>
          <p:cNvSpPr txBox="1">
            <a:spLocks noGrp="1"/>
          </p:cNvSpPr>
          <p:nvPr>
            <p:ph type="body" idx="3"/>
          </p:nvPr>
        </p:nvSpPr>
        <p:spPr>
          <a:xfrm>
            <a:off x="284417" y="528638"/>
            <a:ext cx="2970847" cy="479926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ct val="0"/>
              </a:spcAft>
              <a:buClr>
                <a:schemeClr val="lt1"/>
              </a:buClr>
              <a:buSzPts val="3600"/>
              <a:buNone/>
              <a:defRPr sz="3600" b="1">
                <a:solidFill>
                  <a:schemeClr val="lt1"/>
                </a:solidFill>
              </a:defRPr>
            </a:lvl1pPr>
            <a:lvl2pPr marL="914400" lvl="1" indent="-228600" algn="l">
              <a:lnSpc>
                <a:spcPct val="90000"/>
              </a:lnSpc>
              <a:spcBef>
                <a:spcPts val="500"/>
              </a:spcBef>
              <a:spcAft>
                <a:spcPct val="0"/>
              </a:spcAft>
              <a:buClr>
                <a:schemeClr val="dk1"/>
              </a:buClr>
              <a:buSzPts val="2400"/>
              <a:buNone/>
              <a:defRPr/>
            </a:lvl2pPr>
            <a:lvl3pPr marL="1371600" lvl="2" indent="-228600" algn="l">
              <a:lnSpc>
                <a:spcPct val="90000"/>
              </a:lnSpc>
              <a:spcBef>
                <a:spcPts val="500"/>
              </a:spcBef>
              <a:spcAft>
                <a:spcPct val="0"/>
              </a:spcAft>
              <a:buClr>
                <a:schemeClr val="dk1"/>
              </a:buClr>
              <a:buSzPts val="2000"/>
              <a:buNone/>
              <a:defRPr/>
            </a:lvl3pPr>
            <a:lvl4pPr marL="1828800" lvl="3" indent="-228600" algn="l">
              <a:lnSpc>
                <a:spcPct val="90000"/>
              </a:lnSpc>
              <a:spcBef>
                <a:spcPts val="500"/>
              </a:spcBef>
              <a:spcAft>
                <a:spcPct val="0"/>
              </a:spcAft>
              <a:buClr>
                <a:schemeClr val="dk1"/>
              </a:buClr>
              <a:buSzPts val="1800"/>
              <a:buNone/>
              <a:defRPr/>
            </a:lvl4pPr>
            <a:lvl5pPr marL="2286000" lvl="4" indent="-228600" algn="l">
              <a:lnSpc>
                <a:spcPct val="90000"/>
              </a:lnSpc>
              <a:spcBef>
                <a:spcPts val="500"/>
              </a:spcBef>
              <a:spcAft>
                <a:spcPct val="0"/>
              </a:spcAft>
              <a:buClr>
                <a:schemeClr val="dk1"/>
              </a:buClr>
              <a:buSzPts val="1800"/>
              <a:buNone/>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Cover - Teal Background">
  <p:cSld name="Cover - Teal Background">
    <p:bg>
      <p:bgPr>
        <a:blipFill>
          <a:blip r:embed="rId2">
            <a:alphaModFix/>
          </a:blip>
          <a:stretch>
            <a:fillRect/>
          </a:stretch>
        </a:blipFill>
        <a:effectLst/>
      </p:bgPr>
    </p:bg>
    <p:spTree>
      <p:nvGrpSpPr>
        <p:cNvPr id="1" name="Shape 72"/>
        <p:cNvGrpSpPr/>
        <p:nvPr/>
      </p:nvGrpSpPr>
      <p:grpSpPr>
        <a:xfrm>
          <a:off x="0" y="0"/>
          <a:ext cx="0" cy="0"/>
          <a:chOff x="0" y="0"/>
          <a:chExt cx="0" cy="0"/>
        </a:xfrm>
      </p:grpSpPr>
      <p:sp>
        <p:nvSpPr>
          <p:cNvPr id="73" name="Google Shape;73;p26"/>
          <p:cNvSpPr/>
          <p:nvPr/>
        </p:nvSpPr>
        <p:spPr>
          <a:xfrm>
            <a:off x="0" y="0"/>
            <a:ext cx="12192000" cy="6858000"/>
          </a:xfrm>
          <a:prstGeom prst="rect">
            <a:avLst/>
          </a:prstGeom>
          <a:solidFill>
            <a:srgbClr val="35B2B4">
              <a:alpha val="77647"/>
            </a:srgbClr>
          </a:solidFill>
          <a:ln>
            <a:noFill/>
          </a:ln>
        </p:spPr>
        <p:txBody>
          <a:bodyPr spcFirstLastPara="1" wrap="square" lIns="91425" tIns="45700" rIns="91425" bIns="45700" anchor="ctr" anchorCtr="0">
            <a:noAutofit/>
          </a:bodyPr>
          <a:lstStyle/>
          <a:p>
            <a:pPr marL="0" marR="0" lvl="0" indent="0" algn="ctr" rtl="0">
              <a:spcBef>
                <a:spcPct val="0"/>
              </a:spcBef>
              <a:spcAft>
                <a:spcPct val="0"/>
              </a:spcAft>
              <a:buNone/>
            </a:pPr>
            <a:endParaRPr sz="1800" b="0" i="0" u="none" strike="noStrike" cap="none">
              <a:solidFill>
                <a:schemeClr val="lt1"/>
              </a:solidFill>
              <a:latin typeface="Calibri"/>
              <a:ea typeface="Calibri"/>
              <a:cs typeface="Calibri"/>
              <a:sym typeface="Calibri"/>
            </a:endParaRPr>
          </a:p>
        </p:txBody>
      </p:sp>
      <p:sp>
        <p:nvSpPr>
          <p:cNvPr id="74" name="Google Shape;74;p26"/>
          <p:cNvSpPr txBox="1">
            <a:spLocks noGrp="1"/>
          </p:cNvSpPr>
          <p:nvPr>
            <p:ph type="body" idx="1"/>
          </p:nvPr>
        </p:nvSpPr>
        <p:spPr>
          <a:xfrm>
            <a:off x="1828007" y="2076693"/>
            <a:ext cx="8535987" cy="627939"/>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ct val="0"/>
              </a:spcAft>
              <a:buClr>
                <a:schemeClr val="lt1"/>
              </a:buClr>
              <a:buSzPts val="2800"/>
              <a:buNone/>
              <a:defRPr sz="2800" b="1" i="0">
                <a:solidFill>
                  <a:schemeClr val="lt1"/>
                </a:solidFill>
                <a:latin typeface="Helvetica Neue"/>
                <a:ea typeface="Helvetica Neue"/>
                <a:cs typeface="Helvetica Neue"/>
                <a:sym typeface="Helvetica Neue"/>
              </a:defRPr>
            </a:lvl1pPr>
            <a:lvl2pPr marL="914400" lvl="1" indent="-342900" algn="l">
              <a:lnSpc>
                <a:spcPct val="90000"/>
              </a:lnSpc>
              <a:spcBef>
                <a:spcPts val="500"/>
              </a:spcBef>
              <a:spcAft>
                <a:spcPct val="0"/>
              </a:spcAft>
              <a:buClr>
                <a:schemeClr val="dk1"/>
              </a:buClr>
              <a:buSzPts val="1800"/>
              <a:buChar char="•"/>
              <a:defRPr/>
            </a:lvl2pPr>
            <a:lvl3pPr marL="1371600" lvl="2" indent="-342900" algn="l">
              <a:lnSpc>
                <a:spcPct val="90000"/>
              </a:lnSpc>
              <a:spcBef>
                <a:spcPts val="500"/>
              </a:spcBef>
              <a:spcAft>
                <a:spcPct val="0"/>
              </a:spcAft>
              <a:buClr>
                <a:schemeClr val="dk1"/>
              </a:buClr>
              <a:buSzPts val="1800"/>
              <a:buChar char="•"/>
              <a:defRPr/>
            </a:lvl3pPr>
            <a:lvl4pPr marL="1828800" lvl="3" indent="-342900" algn="l">
              <a:lnSpc>
                <a:spcPct val="90000"/>
              </a:lnSpc>
              <a:spcBef>
                <a:spcPts val="500"/>
              </a:spcBef>
              <a:spcAft>
                <a:spcPct val="0"/>
              </a:spcAft>
              <a:buClr>
                <a:schemeClr val="dk1"/>
              </a:buClr>
              <a:buSzPts val="1800"/>
              <a:buChar char="•"/>
              <a:defRPr/>
            </a:lvl4pPr>
            <a:lvl5pPr marL="2286000" lvl="4" indent="-342900" algn="l">
              <a:lnSpc>
                <a:spcPct val="90000"/>
              </a:lnSpc>
              <a:spcBef>
                <a:spcPts val="500"/>
              </a:spcBef>
              <a:spcAft>
                <a:spcPct val="0"/>
              </a:spcAft>
              <a:buClr>
                <a:schemeClr val="dk1"/>
              </a:buClr>
              <a:buSzPts val="1800"/>
              <a:buChar char="•"/>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75" name="Google Shape;75;p26"/>
          <p:cNvSpPr txBox="1">
            <a:spLocks noGrp="1"/>
          </p:cNvSpPr>
          <p:nvPr>
            <p:ph type="body" idx="2"/>
          </p:nvPr>
        </p:nvSpPr>
        <p:spPr>
          <a:xfrm>
            <a:off x="1754188" y="3051922"/>
            <a:ext cx="8683625" cy="1455738"/>
          </a:xfrm>
          <a:prstGeom prst="rect">
            <a:avLst/>
          </a:prstGeom>
          <a:noFill/>
          <a:ln>
            <a:noFill/>
          </a:ln>
        </p:spPr>
        <p:txBody>
          <a:bodyPr spcFirstLastPara="1" wrap="square" lIns="91425" tIns="45700" rIns="91425" bIns="45700" anchor="t" anchorCtr="0">
            <a:noAutofit/>
          </a:bodyPr>
          <a:lstStyle>
            <a:lvl1pPr marL="457200" lvl="0" indent="-228600" algn="ctr">
              <a:lnSpc>
                <a:spcPct val="90000"/>
              </a:lnSpc>
              <a:spcBef>
                <a:spcPts val="1000"/>
              </a:spcBef>
              <a:spcAft>
                <a:spcPct val="0"/>
              </a:spcAft>
              <a:buClr>
                <a:schemeClr val="lt1"/>
              </a:buClr>
              <a:buSzPts val="2800"/>
              <a:buNone/>
              <a:defRPr sz="2800">
                <a:solidFill>
                  <a:schemeClr val="lt1"/>
                </a:solidFill>
                <a:latin typeface="Helvetica Neue"/>
                <a:ea typeface="Helvetica Neue"/>
                <a:cs typeface="Helvetica Neue"/>
                <a:sym typeface="Helvetica Neue"/>
              </a:defRPr>
            </a:lvl1pPr>
            <a:lvl2pPr marL="914400" lvl="1" indent="-406400" algn="l">
              <a:lnSpc>
                <a:spcPct val="90000"/>
              </a:lnSpc>
              <a:spcBef>
                <a:spcPts val="500"/>
              </a:spcBef>
              <a:spcAft>
                <a:spcPct val="0"/>
              </a:spcAft>
              <a:buClr>
                <a:schemeClr val="dk1"/>
              </a:buClr>
              <a:buSzPts val="2800"/>
              <a:buChar char="•"/>
              <a:defRPr sz="2800">
                <a:latin typeface="Helvetica Neue"/>
                <a:ea typeface="Helvetica Neue"/>
                <a:cs typeface="Helvetica Neue"/>
                <a:sym typeface="Helvetica Neue"/>
              </a:defRPr>
            </a:lvl2pPr>
            <a:lvl3pPr marL="1371600" lvl="2" indent="-406400" algn="l">
              <a:lnSpc>
                <a:spcPct val="90000"/>
              </a:lnSpc>
              <a:spcBef>
                <a:spcPts val="500"/>
              </a:spcBef>
              <a:spcAft>
                <a:spcPct val="0"/>
              </a:spcAft>
              <a:buClr>
                <a:schemeClr val="dk1"/>
              </a:buClr>
              <a:buSzPts val="2800"/>
              <a:buChar char="•"/>
              <a:defRPr sz="2800">
                <a:latin typeface="Helvetica Neue"/>
                <a:ea typeface="Helvetica Neue"/>
                <a:cs typeface="Helvetica Neue"/>
                <a:sym typeface="Helvetica Neue"/>
              </a:defRPr>
            </a:lvl3pPr>
            <a:lvl4pPr marL="1828800" lvl="3" indent="-406400" algn="l">
              <a:lnSpc>
                <a:spcPct val="90000"/>
              </a:lnSpc>
              <a:spcBef>
                <a:spcPts val="500"/>
              </a:spcBef>
              <a:spcAft>
                <a:spcPct val="0"/>
              </a:spcAft>
              <a:buClr>
                <a:schemeClr val="dk1"/>
              </a:buClr>
              <a:buSzPts val="2800"/>
              <a:buChar char="•"/>
              <a:defRPr sz="2800">
                <a:latin typeface="Helvetica Neue"/>
                <a:ea typeface="Helvetica Neue"/>
                <a:cs typeface="Helvetica Neue"/>
                <a:sym typeface="Helvetica Neue"/>
              </a:defRPr>
            </a:lvl4pPr>
            <a:lvl5pPr marL="2286000" lvl="4" indent="-406400" algn="l">
              <a:lnSpc>
                <a:spcPct val="90000"/>
              </a:lnSpc>
              <a:spcBef>
                <a:spcPts val="500"/>
              </a:spcBef>
              <a:spcAft>
                <a:spcPct val="0"/>
              </a:spcAft>
              <a:buClr>
                <a:schemeClr val="dk1"/>
              </a:buClr>
              <a:buSzPts val="2800"/>
              <a:buChar char="•"/>
              <a:defRPr sz="2800">
                <a:latin typeface="Helvetica Neue"/>
                <a:ea typeface="Helvetica Neue"/>
                <a:cs typeface="Helvetica Neue"/>
                <a:sym typeface="Helvetica Neue"/>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76" name="Google Shape;76;p26"/>
          <p:cNvSpPr/>
          <p:nvPr/>
        </p:nvSpPr>
        <p:spPr>
          <a:xfrm>
            <a:off x="5083215" y="2704632"/>
            <a:ext cx="2025570" cy="119131"/>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spcBef>
                <a:spcPct val="0"/>
              </a:spcBef>
              <a:spcAft>
                <a:spcPct val="0"/>
              </a:spcAft>
              <a:buNone/>
            </a:pPr>
            <a:endParaRPr sz="1800" b="0" i="0" u="none" strike="noStrike" cap="none">
              <a:solidFill>
                <a:srgbClr val="405E79"/>
              </a:solidFill>
              <a:latin typeface="Calibri"/>
              <a:ea typeface="Calibri"/>
              <a:cs typeface="Calibri"/>
              <a:sym typeface="Calibri"/>
            </a:endParaRPr>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Cover - Green Background">
  <p:cSld name="Cover - Green Background">
    <p:bg>
      <p:bgPr>
        <a:blipFill>
          <a:blip r:embed="rId2">
            <a:alphaModFix/>
          </a:blip>
          <a:stretch>
            <a:fillRect/>
          </a:stretch>
        </a:blipFill>
        <a:effectLst/>
      </p:bgPr>
    </p:bg>
    <p:spTree>
      <p:nvGrpSpPr>
        <p:cNvPr id="1" name="Shape 77"/>
        <p:cNvGrpSpPr/>
        <p:nvPr/>
      </p:nvGrpSpPr>
      <p:grpSpPr>
        <a:xfrm>
          <a:off x="0" y="0"/>
          <a:ext cx="0" cy="0"/>
          <a:chOff x="0" y="0"/>
          <a:chExt cx="0" cy="0"/>
        </a:xfrm>
      </p:grpSpPr>
      <p:sp>
        <p:nvSpPr>
          <p:cNvPr id="78" name="Google Shape;78;p27"/>
          <p:cNvSpPr/>
          <p:nvPr/>
        </p:nvSpPr>
        <p:spPr>
          <a:xfrm>
            <a:off x="0" y="0"/>
            <a:ext cx="12192000" cy="6858000"/>
          </a:xfrm>
          <a:prstGeom prst="rect">
            <a:avLst/>
          </a:prstGeom>
          <a:solidFill>
            <a:srgbClr val="95CD7A">
              <a:alpha val="72941"/>
            </a:srgbClr>
          </a:solidFill>
          <a:ln>
            <a:noFill/>
          </a:ln>
        </p:spPr>
        <p:txBody>
          <a:bodyPr spcFirstLastPara="1" wrap="square" lIns="91425" tIns="45700" rIns="91425" bIns="45700" anchor="ctr" anchorCtr="0">
            <a:noAutofit/>
          </a:bodyPr>
          <a:lstStyle/>
          <a:p>
            <a:pPr marL="0" marR="0" lvl="0" indent="0" algn="ctr" rtl="0">
              <a:spcBef>
                <a:spcPct val="0"/>
              </a:spcBef>
              <a:spcAft>
                <a:spcPct val="0"/>
              </a:spcAft>
              <a:buNone/>
            </a:pPr>
            <a:endParaRPr sz="1800" b="0" i="0" u="none" strike="noStrike" cap="none">
              <a:solidFill>
                <a:schemeClr val="lt1"/>
              </a:solidFill>
              <a:latin typeface="Calibri"/>
              <a:ea typeface="Calibri"/>
              <a:cs typeface="Calibri"/>
              <a:sym typeface="Calibri"/>
            </a:endParaRPr>
          </a:p>
        </p:txBody>
      </p:sp>
      <p:sp>
        <p:nvSpPr>
          <p:cNvPr id="79" name="Google Shape;79;p27"/>
          <p:cNvSpPr txBox="1">
            <a:spLocks noGrp="1"/>
          </p:cNvSpPr>
          <p:nvPr>
            <p:ph type="body" idx="1"/>
          </p:nvPr>
        </p:nvSpPr>
        <p:spPr>
          <a:xfrm>
            <a:off x="1828007" y="2076693"/>
            <a:ext cx="8535987" cy="627939"/>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ct val="0"/>
              </a:spcAft>
              <a:buClr>
                <a:schemeClr val="lt1"/>
              </a:buClr>
              <a:buSzPts val="2800"/>
              <a:buNone/>
              <a:defRPr sz="2800" b="1" i="0">
                <a:solidFill>
                  <a:schemeClr val="lt1"/>
                </a:solidFill>
                <a:latin typeface="Helvetica Neue"/>
                <a:ea typeface="Helvetica Neue"/>
                <a:cs typeface="Helvetica Neue"/>
                <a:sym typeface="Helvetica Neue"/>
              </a:defRPr>
            </a:lvl1pPr>
            <a:lvl2pPr marL="914400" lvl="1" indent="-342900" algn="l">
              <a:lnSpc>
                <a:spcPct val="90000"/>
              </a:lnSpc>
              <a:spcBef>
                <a:spcPts val="500"/>
              </a:spcBef>
              <a:spcAft>
                <a:spcPct val="0"/>
              </a:spcAft>
              <a:buClr>
                <a:schemeClr val="dk1"/>
              </a:buClr>
              <a:buSzPts val="1800"/>
              <a:buChar char="•"/>
              <a:defRPr/>
            </a:lvl2pPr>
            <a:lvl3pPr marL="1371600" lvl="2" indent="-342900" algn="l">
              <a:lnSpc>
                <a:spcPct val="90000"/>
              </a:lnSpc>
              <a:spcBef>
                <a:spcPts val="500"/>
              </a:spcBef>
              <a:spcAft>
                <a:spcPct val="0"/>
              </a:spcAft>
              <a:buClr>
                <a:schemeClr val="dk1"/>
              </a:buClr>
              <a:buSzPts val="1800"/>
              <a:buChar char="•"/>
              <a:defRPr/>
            </a:lvl3pPr>
            <a:lvl4pPr marL="1828800" lvl="3" indent="-342900" algn="l">
              <a:lnSpc>
                <a:spcPct val="90000"/>
              </a:lnSpc>
              <a:spcBef>
                <a:spcPts val="500"/>
              </a:spcBef>
              <a:spcAft>
                <a:spcPct val="0"/>
              </a:spcAft>
              <a:buClr>
                <a:schemeClr val="dk1"/>
              </a:buClr>
              <a:buSzPts val="1800"/>
              <a:buChar char="•"/>
              <a:defRPr/>
            </a:lvl4pPr>
            <a:lvl5pPr marL="2286000" lvl="4" indent="-342900" algn="l">
              <a:lnSpc>
                <a:spcPct val="90000"/>
              </a:lnSpc>
              <a:spcBef>
                <a:spcPts val="500"/>
              </a:spcBef>
              <a:spcAft>
                <a:spcPct val="0"/>
              </a:spcAft>
              <a:buClr>
                <a:schemeClr val="dk1"/>
              </a:buClr>
              <a:buSzPts val="1800"/>
              <a:buChar char="•"/>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80" name="Google Shape;80;p27"/>
          <p:cNvSpPr txBox="1">
            <a:spLocks noGrp="1"/>
          </p:cNvSpPr>
          <p:nvPr>
            <p:ph type="body" idx="2"/>
          </p:nvPr>
        </p:nvSpPr>
        <p:spPr>
          <a:xfrm>
            <a:off x="1754188" y="3051922"/>
            <a:ext cx="8683625" cy="1455738"/>
          </a:xfrm>
          <a:prstGeom prst="rect">
            <a:avLst/>
          </a:prstGeom>
          <a:noFill/>
          <a:ln>
            <a:noFill/>
          </a:ln>
        </p:spPr>
        <p:txBody>
          <a:bodyPr spcFirstLastPara="1" wrap="square" lIns="91425" tIns="45700" rIns="91425" bIns="45700" anchor="t" anchorCtr="0">
            <a:noAutofit/>
          </a:bodyPr>
          <a:lstStyle>
            <a:lvl1pPr marL="457200" lvl="0" indent="-228600" algn="ctr">
              <a:lnSpc>
                <a:spcPct val="90000"/>
              </a:lnSpc>
              <a:spcBef>
                <a:spcPts val="1000"/>
              </a:spcBef>
              <a:spcAft>
                <a:spcPct val="0"/>
              </a:spcAft>
              <a:buClr>
                <a:schemeClr val="lt1"/>
              </a:buClr>
              <a:buSzPts val="2800"/>
              <a:buNone/>
              <a:defRPr sz="2800">
                <a:solidFill>
                  <a:schemeClr val="lt1"/>
                </a:solidFill>
                <a:latin typeface="Helvetica Neue"/>
                <a:ea typeface="Helvetica Neue"/>
                <a:cs typeface="Helvetica Neue"/>
                <a:sym typeface="Helvetica Neue"/>
              </a:defRPr>
            </a:lvl1pPr>
            <a:lvl2pPr marL="914400" lvl="1" indent="-406400" algn="l">
              <a:lnSpc>
                <a:spcPct val="90000"/>
              </a:lnSpc>
              <a:spcBef>
                <a:spcPts val="500"/>
              </a:spcBef>
              <a:spcAft>
                <a:spcPct val="0"/>
              </a:spcAft>
              <a:buClr>
                <a:schemeClr val="dk1"/>
              </a:buClr>
              <a:buSzPts val="2800"/>
              <a:buChar char="•"/>
              <a:defRPr sz="2800">
                <a:latin typeface="Helvetica Neue"/>
                <a:ea typeface="Helvetica Neue"/>
                <a:cs typeface="Helvetica Neue"/>
                <a:sym typeface="Helvetica Neue"/>
              </a:defRPr>
            </a:lvl2pPr>
            <a:lvl3pPr marL="1371600" lvl="2" indent="-406400" algn="l">
              <a:lnSpc>
                <a:spcPct val="90000"/>
              </a:lnSpc>
              <a:spcBef>
                <a:spcPts val="500"/>
              </a:spcBef>
              <a:spcAft>
                <a:spcPct val="0"/>
              </a:spcAft>
              <a:buClr>
                <a:schemeClr val="dk1"/>
              </a:buClr>
              <a:buSzPts val="2800"/>
              <a:buChar char="•"/>
              <a:defRPr sz="2800">
                <a:latin typeface="Helvetica Neue"/>
                <a:ea typeface="Helvetica Neue"/>
                <a:cs typeface="Helvetica Neue"/>
                <a:sym typeface="Helvetica Neue"/>
              </a:defRPr>
            </a:lvl3pPr>
            <a:lvl4pPr marL="1828800" lvl="3" indent="-406400" algn="l">
              <a:lnSpc>
                <a:spcPct val="90000"/>
              </a:lnSpc>
              <a:spcBef>
                <a:spcPts val="500"/>
              </a:spcBef>
              <a:spcAft>
                <a:spcPct val="0"/>
              </a:spcAft>
              <a:buClr>
                <a:schemeClr val="dk1"/>
              </a:buClr>
              <a:buSzPts val="2800"/>
              <a:buChar char="•"/>
              <a:defRPr sz="2800">
                <a:latin typeface="Helvetica Neue"/>
                <a:ea typeface="Helvetica Neue"/>
                <a:cs typeface="Helvetica Neue"/>
                <a:sym typeface="Helvetica Neue"/>
              </a:defRPr>
            </a:lvl4pPr>
            <a:lvl5pPr marL="2286000" lvl="4" indent="-406400" algn="l">
              <a:lnSpc>
                <a:spcPct val="90000"/>
              </a:lnSpc>
              <a:spcBef>
                <a:spcPts val="500"/>
              </a:spcBef>
              <a:spcAft>
                <a:spcPct val="0"/>
              </a:spcAft>
              <a:buClr>
                <a:schemeClr val="dk1"/>
              </a:buClr>
              <a:buSzPts val="2800"/>
              <a:buChar char="•"/>
              <a:defRPr sz="2800">
                <a:latin typeface="Helvetica Neue"/>
                <a:ea typeface="Helvetica Neue"/>
                <a:cs typeface="Helvetica Neue"/>
                <a:sym typeface="Helvetica Neue"/>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81" name="Google Shape;81;p27"/>
          <p:cNvSpPr/>
          <p:nvPr/>
        </p:nvSpPr>
        <p:spPr>
          <a:xfrm>
            <a:off x="5083215" y="2704632"/>
            <a:ext cx="2025570" cy="119131"/>
          </a:xfrm>
          <a:prstGeom prst="rect">
            <a:avLst/>
          </a:prstGeom>
          <a:solidFill>
            <a:schemeClr val="accent2"/>
          </a:solidFill>
          <a:ln>
            <a:noFill/>
          </a:ln>
        </p:spPr>
        <p:txBody>
          <a:bodyPr spcFirstLastPara="1" wrap="square" lIns="91425" tIns="45700" rIns="91425" bIns="45700" anchor="ctr" anchorCtr="0">
            <a:noAutofit/>
          </a:bodyPr>
          <a:lstStyle/>
          <a:p>
            <a:pPr marL="0" marR="0" lvl="0" indent="0" algn="ctr" rtl="0">
              <a:spcBef>
                <a:spcPct val="0"/>
              </a:spcBef>
              <a:spcAft>
                <a:spcPct val="0"/>
              </a:spcAft>
              <a:buNone/>
            </a:pPr>
            <a:endParaRPr sz="1800" b="0" i="0" u="none" strike="noStrike" cap="none">
              <a:solidFill>
                <a:srgbClr val="405E79"/>
              </a:solidFill>
              <a:latin typeface="Calibri"/>
              <a:ea typeface="Calibri"/>
              <a:cs typeface="Calibri"/>
              <a:sym typeface="Calibri"/>
            </a:endParaRPr>
          </a:p>
        </p:txBody>
      </p:sp>
    </p:spTree>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Split - Green">
  <p:cSld name="Split - Green">
    <p:spTree>
      <p:nvGrpSpPr>
        <p:cNvPr id="1" name="Shape 82"/>
        <p:cNvGrpSpPr/>
        <p:nvPr/>
      </p:nvGrpSpPr>
      <p:grpSpPr>
        <a:xfrm>
          <a:off x="0" y="0"/>
          <a:ext cx="0" cy="0"/>
          <a:chOff x="0" y="0"/>
          <a:chExt cx="0" cy="0"/>
        </a:xfrm>
      </p:grpSpPr>
      <p:sp>
        <p:nvSpPr>
          <p:cNvPr id="83" name="Google Shape;83;p2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1pPr>
            <a:lvl2pPr marR="0" lvl="1"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2pPr>
            <a:lvl3pPr marR="0" lvl="2"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3pPr>
            <a:lvl4pPr marR="0" lvl="3"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4pPr>
            <a:lvl5pPr marR="0" lvl="4"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5pPr>
            <a:lvl6pPr marR="0" lvl="5"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6pPr>
            <a:lvl7pPr marR="0" lvl="6"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7pPr>
            <a:lvl8pPr marR="0" lvl="7"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8pPr>
            <a:lvl9pPr marR="0" lvl="8"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4" name="Google Shape;84;p28"/>
          <p:cNvSpPr/>
          <p:nvPr/>
        </p:nvSpPr>
        <p:spPr>
          <a:xfrm>
            <a:off x="0" y="0"/>
            <a:ext cx="3572540" cy="6858000"/>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spcBef>
                <a:spcPct val="0"/>
              </a:spcBef>
              <a:spcAft>
                <a:spcPct val="0"/>
              </a:spcAft>
              <a:buNone/>
            </a:pPr>
            <a:endParaRPr sz="1800" b="0" i="0" u="none" strike="noStrike" cap="none">
              <a:solidFill>
                <a:srgbClr val="016794"/>
              </a:solidFill>
              <a:latin typeface="Calibri"/>
              <a:ea typeface="Calibri"/>
              <a:cs typeface="Calibri"/>
              <a:sym typeface="Calibri"/>
            </a:endParaRPr>
          </a:p>
        </p:txBody>
      </p:sp>
      <p:pic>
        <p:nvPicPr>
          <p:cNvPr id="85" name="Google Shape;85;p28"/>
          <p:cNvPicPr preferRelativeResize="0"/>
          <p:nvPr/>
        </p:nvPicPr>
        <p:blipFill>
          <a:blip r:embed="rId2">
            <a:alphaModFix amt="20000"/>
          </a:blip>
          <a:srcRect l="4826" t="9031" r="39371" b="9030"/>
          <a:stretch>
            <a:fillRect/>
          </a:stretch>
        </p:blipFill>
        <p:spPr>
          <a:xfrm>
            <a:off x="0" y="0"/>
            <a:ext cx="3572540" cy="6858000"/>
          </a:xfrm>
          <a:prstGeom prst="rect">
            <a:avLst/>
          </a:prstGeom>
          <a:noFill/>
          <a:ln>
            <a:noFill/>
          </a:ln>
        </p:spPr>
      </p:pic>
      <p:sp>
        <p:nvSpPr>
          <p:cNvPr id="86" name="Google Shape;86;p28"/>
          <p:cNvSpPr txBox="1">
            <a:spLocks noGrp="1"/>
          </p:cNvSpPr>
          <p:nvPr>
            <p:ph type="body" idx="1"/>
          </p:nvPr>
        </p:nvSpPr>
        <p:spPr>
          <a:xfrm>
            <a:off x="4100513" y="528638"/>
            <a:ext cx="7300912" cy="12715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ct val="0"/>
              </a:spcAft>
              <a:buClr>
                <a:schemeClr val="accent2"/>
              </a:buClr>
              <a:buSzPts val="3200"/>
              <a:buNone/>
              <a:defRPr sz="3200" b="1">
                <a:solidFill>
                  <a:schemeClr val="accent2"/>
                </a:solidFill>
              </a:defRPr>
            </a:lvl1pPr>
            <a:lvl2pPr marL="914400" lvl="1" indent="-228600" algn="l">
              <a:lnSpc>
                <a:spcPct val="90000"/>
              </a:lnSpc>
              <a:spcBef>
                <a:spcPts val="500"/>
              </a:spcBef>
              <a:spcAft>
                <a:spcPct val="0"/>
              </a:spcAft>
              <a:buClr>
                <a:schemeClr val="dk1"/>
              </a:buClr>
              <a:buSzPts val="2400"/>
              <a:buNone/>
              <a:defRPr/>
            </a:lvl2pPr>
            <a:lvl3pPr marL="1371600" lvl="2" indent="-228600" algn="l">
              <a:lnSpc>
                <a:spcPct val="90000"/>
              </a:lnSpc>
              <a:spcBef>
                <a:spcPts val="500"/>
              </a:spcBef>
              <a:spcAft>
                <a:spcPct val="0"/>
              </a:spcAft>
              <a:buClr>
                <a:schemeClr val="dk1"/>
              </a:buClr>
              <a:buSzPts val="2000"/>
              <a:buNone/>
              <a:defRPr/>
            </a:lvl3pPr>
            <a:lvl4pPr marL="1828800" lvl="3" indent="-228600" algn="l">
              <a:lnSpc>
                <a:spcPct val="90000"/>
              </a:lnSpc>
              <a:spcBef>
                <a:spcPts val="500"/>
              </a:spcBef>
              <a:spcAft>
                <a:spcPct val="0"/>
              </a:spcAft>
              <a:buClr>
                <a:schemeClr val="dk1"/>
              </a:buClr>
              <a:buSzPts val="1800"/>
              <a:buNone/>
              <a:defRPr/>
            </a:lvl4pPr>
            <a:lvl5pPr marL="2286000" lvl="4" indent="-228600" algn="l">
              <a:lnSpc>
                <a:spcPct val="90000"/>
              </a:lnSpc>
              <a:spcBef>
                <a:spcPts val="500"/>
              </a:spcBef>
              <a:spcAft>
                <a:spcPct val="0"/>
              </a:spcAft>
              <a:buClr>
                <a:schemeClr val="dk1"/>
              </a:buClr>
              <a:buSzPts val="1800"/>
              <a:buNone/>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87" name="Google Shape;87;p28"/>
          <p:cNvSpPr txBox="1">
            <a:spLocks noGrp="1"/>
          </p:cNvSpPr>
          <p:nvPr>
            <p:ph type="body" idx="2"/>
          </p:nvPr>
        </p:nvSpPr>
        <p:spPr>
          <a:xfrm>
            <a:off x="4100513" y="2400300"/>
            <a:ext cx="7300912" cy="2128838"/>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ct val="0"/>
              </a:spcAft>
              <a:buClr>
                <a:schemeClr val="accent4"/>
              </a:buClr>
              <a:buSzPts val="2800"/>
              <a:buChar char="•"/>
              <a:defRPr>
                <a:solidFill>
                  <a:schemeClr val="dk1"/>
                </a:solidFill>
              </a:defRPr>
            </a:lvl1pPr>
            <a:lvl2pPr marL="914400" lvl="1" indent="-381000" algn="l">
              <a:lnSpc>
                <a:spcPct val="90000"/>
              </a:lnSpc>
              <a:spcBef>
                <a:spcPts val="500"/>
              </a:spcBef>
              <a:spcAft>
                <a:spcPct val="0"/>
              </a:spcAft>
              <a:buClr>
                <a:schemeClr val="accent4"/>
              </a:buClr>
              <a:buSzPts val="2400"/>
              <a:buChar char="•"/>
              <a:defRPr>
                <a:solidFill>
                  <a:schemeClr val="dk1"/>
                </a:solidFill>
              </a:defRPr>
            </a:lvl2pPr>
            <a:lvl3pPr marL="1371600" lvl="2" indent="-355600" algn="l">
              <a:lnSpc>
                <a:spcPct val="90000"/>
              </a:lnSpc>
              <a:spcBef>
                <a:spcPts val="500"/>
              </a:spcBef>
              <a:spcAft>
                <a:spcPct val="0"/>
              </a:spcAft>
              <a:buClr>
                <a:schemeClr val="accent4"/>
              </a:buClr>
              <a:buSzPts val="2000"/>
              <a:buChar char="•"/>
              <a:defRPr>
                <a:solidFill>
                  <a:schemeClr val="dk1"/>
                </a:solidFill>
              </a:defRPr>
            </a:lvl3pPr>
            <a:lvl4pPr marL="1828800" lvl="3" indent="-342900" algn="l">
              <a:lnSpc>
                <a:spcPct val="90000"/>
              </a:lnSpc>
              <a:spcBef>
                <a:spcPts val="500"/>
              </a:spcBef>
              <a:spcAft>
                <a:spcPct val="0"/>
              </a:spcAft>
              <a:buClr>
                <a:schemeClr val="accent4"/>
              </a:buClr>
              <a:buSzPts val="1800"/>
              <a:buChar char="•"/>
              <a:defRPr>
                <a:solidFill>
                  <a:schemeClr val="dk1"/>
                </a:solidFill>
              </a:defRPr>
            </a:lvl4pPr>
            <a:lvl5pPr marL="2286000" lvl="4" indent="-342900" algn="l">
              <a:lnSpc>
                <a:spcPct val="90000"/>
              </a:lnSpc>
              <a:spcBef>
                <a:spcPts val="500"/>
              </a:spcBef>
              <a:spcAft>
                <a:spcPct val="0"/>
              </a:spcAft>
              <a:buClr>
                <a:schemeClr val="accent4"/>
              </a:buClr>
              <a:buSzPts val="1800"/>
              <a:buChar char="•"/>
              <a:defRPr>
                <a:solidFill>
                  <a:schemeClr val="dk1"/>
                </a:solidFill>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88" name="Google Shape;88;p28"/>
          <p:cNvSpPr txBox="1">
            <a:spLocks noGrp="1"/>
          </p:cNvSpPr>
          <p:nvPr>
            <p:ph type="body" idx="3"/>
          </p:nvPr>
        </p:nvSpPr>
        <p:spPr>
          <a:xfrm>
            <a:off x="284417" y="528638"/>
            <a:ext cx="2970847" cy="479926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ct val="0"/>
              </a:spcAft>
              <a:buClr>
                <a:schemeClr val="lt1"/>
              </a:buClr>
              <a:buSzPts val="3600"/>
              <a:buNone/>
              <a:defRPr sz="3600" b="1">
                <a:solidFill>
                  <a:schemeClr val="lt1"/>
                </a:solidFill>
              </a:defRPr>
            </a:lvl1pPr>
            <a:lvl2pPr marL="914400" lvl="1" indent="-228600" algn="l">
              <a:lnSpc>
                <a:spcPct val="90000"/>
              </a:lnSpc>
              <a:spcBef>
                <a:spcPts val="500"/>
              </a:spcBef>
              <a:spcAft>
                <a:spcPct val="0"/>
              </a:spcAft>
              <a:buClr>
                <a:schemeClr val="dk1"/>
              </a:buClr>
              <a:buSzPts val="2400"/>
              <a:buNone/>
              <a:defRPr/>
            </a:lvl2pPr>
            <a:lvl3pPr marL="1371600" lvl="2" indent="-228600" algn="l">
              <a:lnSpc>
                <a:spcPct val="90000"/>
              </a:lnSpc>
              <a:spcBef>
                <a:spcPts val="500"/>
              </a:spcBef>
              <a:spcAft>
                <a:spcPct val="0"/>
              </a:spcAft>
              <a:buClr>
                <a:schemeClr val="dk1"/>
              </a:buClr>
              <a:buSzPts val="2000"/>
              <a:buNone/>
              <a:defRPr/>
            </a:lvl3pPr>
            <a:lvl4pPr marL="1828800" lvl="3" indent="-228600" algn="l">
              <a:lnSpc>
                <a:spcPct val="90000"/>
              </a:lnSpc>
              <a:spcBef>
                <a:spcPts val="500"/>
              </a:spcBef>
              <a:spcAft>
                <a:spcPct val="0"/>
              </a:spcAft>
              <a:buClr>
                <a:schemeClr val="dk1"/>
              </a:buClr>
              <a:buSzPts val="1800"/>
              <a:buNone/>
              <a:defRPr/>
            </a:lvl4pPr>
            <a:lvl5pPr marL="2286000" lvl="4" indent="-228600" algn="l">
              <a:lnSpc>
                <a:spcPct val="90000"/>
              </a:lnSpc>
              <a:spcBef>
                <a:spcPts val="500"/>
              </a:spcBef>
              <a:spcAft>
                <a:spcPct val="0"/>
              </a:spcAft>
              <a:buClr>
                <a:schemeClr val="dk1"/>
              </a:buClr>
              <a:buSzPts val="1800"/>
              <a:buNone/>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Tree>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mp; Text - Purple">
  <p:cSld name="Title &amp; Text - Purple">
    <p:spTree>
      <p:nvGrpSpPr>
        <p:cNvPr id="1" name="Shape 89"/>
        <p:cNvGrpSpPr/>
        <p:nvPr/>
      </p:nvGrpSpPr>
      <p:grpSpPr>
        <a:xfrm>
          <a:off x="0" y="0"/>
          <a:ext cx="0" cy="0"/>
          <a:chOff x="0" y="0"/>
          <a:chExt cx="0" cy="0"/>
        </a:xfrm>
      </p:grpSpPr>
      <p:sp>
        <p:nvSpPr>
          <p:cNvPr id="90" name="Google Shape;90;p29"/>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ct val="0"/>
              </a:spcBef>
              <a:spcAft>
                <a:spcPct val="0"/>
              </a:spcAft>
              <a:buClr>
                <a:schemeClr val="accent3"/>
              </a:buClr>
              <a:buSzPts val="3600"/>
              <a:buFont typeface="Helvetica Neue"/>
              <a:buNone/>
              <a:defRPr sz="3600" b="1">
                <a:solidFill>
                  <a:schemeClr val="accent3"/>
                </a:solidFill>
              </a:defRPr>
            </a:lvl1pPr>
            <a:lvl2pPr lvl="1">
              <a:spcBef>
                <a:spcPct val="0"/>
              </a:spcBef>
              <a:spcAft>
                <a:spcPct val="0"/>
              </a:spcAft>
              <a:buSzPts val="1400"/>
              <a:buNone/>
              <a:defRPr/>
            </a:lvl2pPr>
            <a:lvl3pPr lvl="2">
              <a:spcBef>
                <a:spcPct val="0"/>
              </a:spcBef>
              <a:spcAft>
                <a:spcPct val="0"/>
              </a:spcAft>
              <a:buSzPts val="1400"/>
              <a:buNone/>
              <a:defRPr/>
            </a:lvl3pPr>
            <a:lvl4pPr lvl="3">
              <a:spcBef>
                <a:spcPct val="0"/>
              </a:spcBef>
              <a:spcAft>
                <a:spcPct val="0"/>
              </a:spcAft>
              <a:buSzPts val="1400"/>
              <a:buNone/>
              <a:defRPr/>
            </a:lvl4pPr>
            <a:lvl5pPr lvl="4">
              <a:spcBef>
                <a:spcPct val="0"/>
              </a:spcBef>
              <a:spcAft>
                <a:spcPct val="0"/>
              </a:spcAft>
              <a:buSzPts val="1400"/>
              <a:buNone/>
              <a:defRPr/>
            </a:lvl5pPr>
            <a:lvl6pPr lvl="5">
              <a:spcBef>
                <a:spcPct val="0"/>
              </a:spcBef>
              <a:spcAft>
                <a:spcPct val="0"/>
              </a:spcAft>
              <a:buSzPts val="1400"/>
              <a:buNone/>
              <a:defRPr/>
            </a:lvl6pPr>
            <a:lvl7pPr lvl="6">
              <a:spcBef>
                <a:spcPct val="0"/>
              </a:spcBef>
              <a:spcAft>
                <a:spcPct val="0"/>
              </a:spcAft>
              <a:buSzPts val="1400"/>
              <a:buNone/>
              <a:defRPr/>
            </a:lvl7pPr>
            <a:lvl8pPr lvl="7">
              <a:spcBef>
                <a:spcPct val="0"/>
              </a:spcBef>
              <a:spcAft>
                <a:spcPct val="0"/>
              </a:spcAft>
              <a:buSzPts val="1400"/>
              <a:buNone/>
              <a:defRPr/>
            </a:lvl8pPr>
            <a:lvl9pPr lvl="8">
              <a:spcBef>
                <a:spcPct val="0"/>
              </a:spcBef>
              <a:spcAft>
                <a:spcPct val="0"/>
              </a:spcAft>
              <a:buSzPts val="1400"/>
              <a:buNone/>
              <a:defRPr/>
            </a:lvl9pPr>
          </a:lstStyle>
          <a:p>
            <a:endParaRPr/>
          </a:p>
        </p:txBody>
      </p:sp>
      <p:cxnSp>
        <p:nvCxnSpPr>
          <p:cNvPr id="91" name="Google Shape;91;p29"/>
          <p:cNvCxnSpPr/>
          <p:nvPr/>
        </p:nvCxnSpPr>
        <p:spPr>
          <a:xfrm rot="10800000" flipH="1">
            <a:off x="656024" y="1635973"/>
            <a:ext cx="10820189" cy="33878"/>
          </a:xfrm>
          <a:prstGeom prst="straightConnector1">
            <a:avLst/>
          </a:prstGeom>
          <a:noFill/>
          <a:ln w="9525" cap="flat" cmpd="sng">
            <a:solidFill>
              <a:schemeClr val="accent3"/>
            </a:solidFill>
            <a:prstDash val="solid"/>
            <a:miter lim="800000"/>
            <a:headEnd type="none" w="sm" len="sm"/>
            <a:tailEnd type="none" w="sm" len="sm"/>
          </a:ln>
        </p:spPr>
      </p:cxnSp>
      <p:sp>
        <p:nvSpPr>
          <p:cNvPr id="92" name="Google Shape;92;p29"/>
          <p:cNvSpPr/>
          <p:nvPr/>
        </p:nvSpPr>
        <p:spPr>
          <a:xfrm>
            <a:off x="7858954" y="1589835"/>
            <a:ext cx="3617259" cy="92275"/>
          </a:xfrm>
          <a:prstGeom prst="rect">
            <a:avLst/>
          </a:prstGeom>
          <a:solidFill>
            <a:schemeClr val="accent3"/>
          </a:solidFill>
          <a:ln w="12700" cap="flat" cmpd="sng">
            <a:solidFill>
              <a:schemeClr val="accent3"/>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ct val="0"/>
              </a:spcBef>
              <a:spcAft>
                <a:spcPct val="0"/>
              </a:spcAft>
              <a:buNone/>
            </a:pPr>
            <a:endParaRPr sz="1800" b="0" i="0" u="none" strike="noStrike" cap="none">
              <a:solidFill>
                <a:schemeClr val="lt1"/>
              </a:solidFill>
              <a:latin typeface="Calibri"/>
              <a:ea typeface="Calibri"/>
              <a:cs typeface="Calibri"/>
              <a:sym typeface="Calibri"/>
            </a:endParaRPr>
          </a:p>
        </p:txBody>
      </p:sp>
      <p:sp>
        <p:nvSpPr>
          <p:cNvPr id="93" name="Google Shape;93;p29"/>
          <p:cNvSpPr txBox="1">
            <a:spLocks noGrp="1"/>
          </p:cNvSpPr>
          <p:nvPr>
            <p:ph type="body" idx="1"/>
          </p:nvPr>
        </p:nvSpPr>
        <p:spPr>
          <a:xfrm>
            <a:off x="656022" y="1971675"/>
            <a:ext cx="10820015" cy="485775"/>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ct val="0"/>
              </a:spcAft>
              <a:buClr>
                <a:schemeClr val="accent1"/>
              </a:buClr>
              <a:buSzPts val="2800"/>
              <a:buNone/>
              <a:defRPr b="1">
                <a:solidFill>
                  <a:schemeClr val="accent1"/>
                </a:solidFill>
              </a:defRPr>
            </a:lvl1pPr>
            <a:lvl2pPr marL="914400" lvl="1" indent="-381000" algn="l">
              <a:lnSpc>
                <a:spcPct val="90000"/>
              </a:lnSpc>
              <a:spcBef>
                <a:spcPts val="500"/>
              </a:spcBef>
              <a:spcAft>
                <a:spcPct val="0"/>
              </a:spcAft>
              <a:buClr>
                <a:schemeClr val="accent1"/>
              </a:buClr>
              <a:buSzPts val="2400"/>
              <a:buChar char="•"/>
              <a:defRPr/>
            </a:lvl2pPr>
            <a:lvl3pPr marL="1371600" lvl="2" indent="-355600" algn="l">
              <a:lnSpc>
                <a:spcPct val="90000"/>
              </a:lnSpc>
              <a:spcBef>
                <a:spcPts val="500"/>
              </a:spcBef>
              <a:spcAft>
                <a:spcPct val="0"/>
              </a:spcAft>
              <a:buClr>
                <a:schemeClr val="accent1"/>
              </a:buClr>
              <a:buSzPts val="2000"/>
              <a:buChar char="•"/>
              <a:defRPr/>
            </a:lvl3pPr>
            <a:lvl4pPr marL="1828800" lvl="3" indent="-342900" algn="l">
              <a:lnSpc>
                <a:spcPct val="90000"/>
              </a:lnSpc>
              <a:spcBef>
                <a:spcPts val="500"/>
              </a:spcBef>
              <a:spcAft>
                <a:spcPct val="0"/>
              </a:spcAft>
              <a:buClr>
                <a:schemeClr val="accent1"/>
              </a:buClr>
              <a:buSzPts val="1800"/>
              <a:buChar char="•"/>
              <a:defRPr/>
            </a:lvl4pPr>
            <a:lvl5pPr marL="2286000" lvl="4" indent="-342900" algn="l">
              <a:lnSpc>
                <a:spcPct val="90000"/>
              </a:lnSpc>
              <a:spcBef>
                <a:spcPts val="500"/>
              </a:spcBef>
              <a:spcAft>
                <a:spcPct val="0"/>
              </a:spcAft>
              <a:buClr>
                <a:schemeClr val="accent1"/>
              </a:buClr>
              <a:buSzPts val="1800"/>
              <a:buChar char="•"/>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94" name="Google Shape;94;p29"/>
          <p:cNvSpPr txBox="1">
            <a:spLocks noGrp="1"/>
          </p:cNvSpPr>
          <p:nvPr>
            <p:ph type="body" idx="2"/>
          </p:nvPr>
        </p:nvSpPr>
        <p:spPr>
          <a:xfrm>
            <a:off x="656021" y="2614612"/>
            <a:ext cx="10820015" cy="3729037"/>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ct val="0"/>
              </a:spcAft>
              <a:buClr>
                <a:schemeClr val="accent1"/>
              </a:buClr>
              <a:buSzPts val="2800"/>
              <a:buChar char="•"/>
              <a:defRPr>
                <a:solidFill>
                  <a:schemeClr val="dk1"/>
                </a:solidFill>
              </a:defRPr>
            </a:lvl1pPr>
            <a:lvl2pPr marL="914400" lvl="1" indent="-381000" algn="l">
              <a:lnSpc>
                <a:spcPct val="90000"/>
              </a:lnSpc>
              <a:spcBef>
                <a:spcPts val="500"/>
              </a:spcBef>
              <a:spcAft>
                <a:spcPct val="0"/>
              </a:spcAft>
              <a:buClr>
                <a:schemeClr val="accent1"/>
              </a:buClr>
              <a:buSzPts val="2400"/>
              <a:buChar char="•"/>
              <a:defRPr>
                <a:solidFill>
                  <a:schemeClr val="dk1"/>
                </a:solidFill>
              </a:defRPr>
            </a:lvl2pPr>
            <a:lvl3pPr marL="1371600" lvl="2" indent="-355600" algn="l">
              <a:lnSpc>
                <a:spcPct val="90000"/>
              </a:lnSpc>
              <a:spcBef>
                <a:spcPts val="500"/>
              </a:spcBef>
              <a:spcAft>
                <a:spcPct val="0"/>
              </a:spcAft>
              <a:buClr>
                <a:schemeClr val="accent1"/>
              </a:buClr>
              <a:buSzPts val="2000"/>
              <a:buChar char="•"/>
              <a:defRPr>
                <a:solidFill>
                  <a:schemeClr val="dk1"/>
                </a:solidFill>
              </a:defRPr>
            </a:lvl3pPr>
            <a:lvl4pPr marL="1828800" lvl="3" indent="-342900" algn="l">
              <a:lnSpc>
                <a:spcPct val="90000"/>
              </a:lnSpc>
              <a:spcBef>
                <a:spcPts val="500"/>
              </a:spcBef>
              <a:spcAft>
                <a:spcPct val="0"/>
              </a:spcAft>
              <a:buClr>
                <a:schemeClr val="accent1"/>
              </a:buClr>
              <a:buSzPts val="1800"/>
              <a:buChar char="•"/>
              <a:defRPr>
                <a:solidFill>
                  <a:schemeClr val="dk1"/>
                </a:solidFill>
              </a:defRPr>
            </a:lvl4pPr>
            <a:lvl5pPr marL="2286000" lvl="4" indent="-342900" algn="l">
              <a:lnSpc>
                <a:spcPct val="90000"/>
              </a:lnSpc>
              <a:spcBef>
                <a:spcPts val="500"/>
              </a:spcBef>
              <a:spcAft>
                <a:spcPct val="0"/>
              </a:spcAft>
              <a:buClr>
                <a:schemeClr val="accent1"/>
              </a:buClr>
              <a:buSzPts val="1800"/>
              <a:buChar char="•"/>
              <a:defRPr>
                <a:solidFill>
                  <a:schemeClr val="dk1"/>
                </a:solidFill>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Tree>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amp; Text - Teal">
  <p:cSld name="Title &amp; Text - Teal">
    <p:spTree>
      <p:nvGrpSpPr>
        <p:cNvPr id="1" name="Shape 95"/>
        <p:cNvGrpSpPr/>
        <p:nvPr/>
      </p:nvGrpSpPr>
      <p:grpSpPr>
        <a:xfrm>
          <a:off x="0" y="0"/>
          <a:ext cx="0" cy="0"/>
          <a:chOff x="0" y="0"/>
          <a:chExt cx="0" cy="0"/>
        </a:xfrm>
      </p:grpSpPr>
      <p:sp>
        <p:nvSpPr>
          <p:cNvPr id="96" name="Google Shape;96;p30"/>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ct val="0"/>
              </a:spcBef>
              <a:spcAft>
                <a:spcPct val="0"/>
              </a:spcAft>
              <a:buClr>
                <a:schemeClr val="accent5"/>
              </a:buClr>
              <a:buSzPts val="3600"/>
              <a:buFont typeface="Helvetica Neue"/>
              <a:buNone/>
              <a:defRPr sz="3600" b="1">
                <a:solidFill>
                  <a:schemeClr val="accent5"/>
                </a:solidFill>
              </a:defRPr>
            </a:lvl1pPr>
            <a:lvl2pPr lvl="1">
              <a:spcBef>
                <a:spcPct val="0"/>
              </a:spcBef>
              <a:spcAft>
                <a:spcPct val="0"/>
              </a:spcAft>
              <a:buSzPts val="1400"/>
              <a:buNone/>
              <a:defRPr/>
            </a:lvl2pPr>
            <a:lvl3pPr lvl="2">
              <a:spcBef>
                <a:spcPct val="0"/>
              </a:spcBef>
              <a:spcAft>
                <a:spcPct val="0"/>
              </a:spcAft>
              <a:buSzPts val="1400"/>
              <a:buNone/>
              <a:defRPr/>
            </a:lvl3pPr>
            <a:lvl4pPr lvl="3">
              <a:spcBef>
                <a:spcPct val="0"/>
              </a:spcBef>
              <a:spcAft>
                <a:spcPct val="0"/>
              </a:spcAft>
              <a:buSzPts val="1400"/>
              <a:buNone/>
              <a:defRPr/>
            </a:lvl4pPr>
            <a:lvl5pPr lvl="4">
              <a:spcBef>
                <a:spcPct val="0"/>
              </a:spcBef>
              <a:spcAft>
                <a:spcPct val="0"/>
              </a:spcAft>
              <a:buSzPts val="1400"/>
              <a:buNone/>
              <a:defRPr/>
            </a:lvl5pPr>
            <a:lvl6pPr lvl="5">
              <a:spcBef>
                <a:spcPct val="0"/>
              </a:spcBef>
              <a:spcAft>
                <a:spcPct val="0"/>
              </a:spcAft>
              <a:buSzPts val="1400"/>
              <a:buNone/>
              <a:defRPr/>
            </a:lvl6pPr>
            <a:lvl7pPr lvl="6">
              <a:spcBef>
                <a:spcPct val="0"/>
              </a:spcBef>
              <a:spcAft>
                <a:spcPct val="0"/>
              </a:spcAft>
              <a:buSzPts val="1400"/>
              <a:buNone/>
              <a:defRPr/>
            </a:lvl7pPr>
            <a:lvl8pPr lvl="7">
              <a:spcBef>
                <a:spcPct val="0"/>
              </a:spcBef>
              <a:spcAft>
                <a:spcPct val="0"/>
              </a:spcAft>
              <a:buSzPts val="1400"/>
              <a:buNone/>
              <a:defRPr/>
            </a:lvl8pPr>
            <a:lvl9pPr lvl="8">
              <a:spcBef>
                <a:spcPct val="0"/>
              </a:spcBef>
              <a:spcAft>
                <a:spcPct val="0"/>
              </a:spcAft>
              <a:buSzPts val="1400"/>
              <a:buNone/>
              <a:defRPr/>
            </a:lvl9pPr>
          </a:lstStyle>
          <a:p>
            <a:endParaRPr/>
          </a:p>
        </p:txBody>
      </p:sp>
      <p:cxnSp>
        <p:nvCxnSpPr>
          <p:cNvPr id="97" name="Google Shape;97;p30"/>
          <p:cNvCxnSpPr/>
          <p:nvPr/>
        </p:nvCxnSpPr>
        <p:spPr>
          <a:xfrm rot="10800000" flipH="1">
            <a:off x="656024" y="1635973"/>
            <a:ext cx="10820189" cy="33878"/>
          </a:xfrm>
          <a:prstGeom prst="straightConnector1">
            <a:avLst/>
          </a:prstGeom>
          <a:noFill/>
          <a:ln w="9525" cap="flat" cmpd="sng">
            <a:solidFill>
              <a:schemeClr val="accent5"/>
            </a:solidFill>
            <a:prstDash val="solid"/>
            <a:miter lim="800000"/>
            <a:headEnd type="none" w="sm" len="sm"/>
            <a:tailEnd type="none" w="sm" len="sm"/>
          </a:ln>
        </p:spPr>
      </p:cxnSp>
      <p:sp>
        <p:nvSpPr>
          <p:cNvPr id="98" name="Google Shape;98;p30"/>
          <p:cNvSpPr/>
          <p:nvPr/>
        </p:nvSpPr>
        <p:spPr>
          <a:xfrm>
            <a:off x="7858954" y="1589835"/>
            <a:ext cx="3617259" cy="92275"/>
          </a:xfrm>
          <a:prstGeom prst="rect">
            <a:avLst/>
          </a:prstGeom>
          <a:solidFill>
            <a:schemeClr val="accent5"/>
          </a:solidFill>
          <a:ln w="12700" cap="flat" cmpd="sng">
            <a:solidFill>
              <a:schemeClr val="accent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ct val="0"/>
              </a:spcBef>
              <a:spcAft>
                <a:spcPct val="0"/>
              </a:spcAft>
              <a:buNone/>
            </a:pPr>
            <a:endParaRPr sz="1800" b="0" i="0" u="none" strike="noStrike" cap="none">
              <a:solidFill>
                <a:schemeClr val="lt1"/>
              </a:solidFill>
              <a:latin typeface="Calibri"/>
              <a:ea typeface="Calibri"/>
              <a:cs typeface="Calibri"/>
              <a:sym typeface="Calibri"/>
            </a:endParaRPr>
          </a:p>
        </p:txBody>
      </p:sp>
      <p:sp>
        <p:nvSpPr>
          <p:cNvPr id="99" name="Google Shape;99;p30"/>
          <p:cNvSpPr txBox="1">
            <a:spLocks noGrp="1"/>
          </p:cNvSpPr>
          <p:nvPr>
            <p:ph type="body" idx="1"/>
          </p:nvPr>
        </p:nvSpPr>
        <p:spPr>
          <a:xfrm>
            <a:off x="656022" y="1971676"/>
            <a:ext cx="10820015" cy="571500"/>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ct val="0"/>
              </a:spcAft>
              <a:buClr>
                <a:schemeClr val="accent6"/>
              </a:buClr>
              <a:buSzPts val="2800"/>
              <a:buNone/>
              <a:defRPr b="1">
                <a:solidFill>
                  <a:schemeClr val="accent6"/>
                </a:solidFill>
              </a:defRPr>
            </a:lvl1pPr>
            <a:lvl2pPr marL="914400" lvl="1" indent="-381000" algn="l">
              <a:lnSpc>
                <a:spcPct val="90000"/>
              </a:lnSpc>
              <a:spcBef>
                <a:spcPts val="500"/>
              </a:spcBef>
              <a:spcAft>
                <a:spcPct val="0"/>
              </a:spcAft>
              <a:buClr>
                <a:schemeClr val="accent6"/>
              </a:buClr>
              <a:buSzPts val="2400"/>
              <a:buChar char="•"/>
              <a:defRPr/>
            </a:lvl2pPr>
            <a:lvl3pPr marL="1371600" lvl="2" indent="-355600" algn="l">
              <a:lnSpc>
                <a:spcPct val="90000"/>
              </a:lnSpc>
              <a:spcBef>
                <a:spcPts val="500"/>
              </a:spcBef>
              <a:spcAft>
                <a:spcPct val="0"/>
              </a:spcAft>
              <a:buClr>
                <a:schemeClr val="accent6"/>
              </a:buClr>
              <a:buSzPts val="2000"/>
              <a:buChar char="•"/>
              <a:defRPr/>
            </a:lvl3pPr>
            <a:lvl4pPr marL="1828800" lvl="3" indent="-342900" algn="l">
              <a:lnSpc>
                <a:spcPct val="90000"/>
              </a:lnSpc>
              <a:spcBef>
                <a:spcPts val="500"/>
              </a:spcBef>
              <a:spcAft>
                <a:spcPct val="0"/>
              </a:spcAft>
              <a:buClr>
                <a:schemeClr val="accent6"/>
              </a:buClr>
              <a:buSzPts val="1800"/>
              <a:buChar char="•"/>
              <a:defRPr/>
            </a:lvl4pPr>
            <a:lvl5pPr marL="2286000" lvl="4" indent="-342900" algn="l">
              <a:lnSpc>
                <a:spcPct val="90000"/>
              </a:lnSpc>
              <a:spcBef>
                <a:spcPts val="500"/>
              </a:spcBef>
              <a:spcAft>
                <a:spcPct val="0"/>
              </a:spcAft>
              <a:buClr>
                <a:schemeClr val="accent6"/>
              </a:buClr>
              <a:buSzPts val="1800"/>
              <a:buChar char="•"/>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100" name="Google Shape;100;p30"/>
          <p:cNvSpPr txBox="1">
            <a:spLocks noGrp="1"/>
          </p:cNvSpPr>
          <p:nvPr>
            <p:ph type="body" idx="2"/>
          </p:nvPr>
        </p:nvSpPr>
        <p:spPr>
          <a:xfrm>
            <a:off x="656021" y="2614612"/>
            <a:ext cx="10820015" cy="3729037"/>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ct val="0"/>
              </a:spcAft>
              <a:buClr>
                <a:schemeClr val="accent6"/>
              </a:buClr>
              <a:buSzPts val="2800"/>
              <a:buChar char="•"/>
              <a:defRPr>
                <a:solidFill>
                  <a:schemeClr val="dk1"/>
                </a:solidFill>
              </a:defRPr>
            </a:lvl1pPr>
            <a:lvl2pPr marL="914400" lvl="1" indent="-381000" algn="l">
              <a:lnSpc>
                <a:spcPct val="90000"/>
              </a:lnSpc>
              <a:spcBef>
                <a:spcPts val="500"/>
              </a:spcBef>
              <a:spcAft>
                <a:spcPct val="0"/>
              </a:spcAft>
              <a:buClr>
                <a:schemeClr val="accent6"/>
              </a:buClr>
              <a:buSzPts val="2400"/>
              <a:buChar char="•"/>
              <a:defRPr>
                <a:solidFill>
                  <a:schemeClr val="dk1"/>
                </a:solidFill>
              </a:defRPr>
            </a:lvl2pPr>
            <a:lvl3pPr marL="1371600" lvl="2" indent="-355600" algn="l">
              <a:lnSpc>
                <a:spcPct val="90000"/>
              </a:lnSpc>
              <a:spcBef>
                <a:spcPts val="500"/>
              </a:spcBef>
              <a:spcAft>
                <a:spcPct val="0"/>
              </a:spcAft>
              <a:buClr>
                <a:schemeClr val="accent6"/>
              </a:buClr>
              <a:buSzPts val="2000"/>
              <a:buChar char="•"/>
              <a:defRPr>
                <a:solidFill>
                  <a:schemeClr val="dk1"/>
                </a:solidFill>
              </a:defRPr>
            </a:lvl3pPr>
            <a:lvl4pPr marL="1828800" lvl="3" indent="-342900" algn="l">
              <a:lnSpc>
                <a:spcPct val="90000"/>
              </a:lnSpc>
              <a:spcBef>
                <a:spcPts val="500"/>
              </a:spcBef>
              <a:spcAft>
                <a:spcPct val="0"/>
              </a:spcAft>
              <a:buClr>
                <a:schemeClr val="accent6"/>
              </a:buClr>
              <a:buSzPts val="1800"/>
              <a:buChar char="•"/>
              <a:defRPr>
                <a:solidFill>
                  <a:schemeClr val="dk1"/>
                </a:solidFill>
              </a:defRPr>
            </a:lvl4pPr>
            <a:lvl5pPr marL="2286000" lvl="4" indent="-342900" algn="l">
              <a:lnSpc>
                <a:spcPct val="90000"/>
              </a:lnSpc>
              <a:spcBef>
                <a:spcPts val="500"/>
              </a:spcBef>
              <a:spcAft>
                <a:spcPct val="0"/>
              </a:spcAft>
              <a:buClr>
                <a:schemeClr val="accent6"/>
              </a:buClr>
              <a:buSzPts val="1800"/>
              <a:buChar char="•"/>
              <a:defRPr>
                <a:solidFill>
                  <a:schemeClr val="dk1"/>
                </a:solidFill>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Tree>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amp; Text - Green">
  <p:cSld name="Title &amp; Text - Green">
    <p:spTree>
      <p:nvGrpSpPr>
        <p:cNvPr id="1" name="Shape 101"/>
        <p:cNvGrpSpPr/>
        <p:nvPr/>
      </p:nvGrpSpPr>
      <p:grpSpPr>
        <a:xfrm>
          <a:off x="0" y="0"/>
          <a:ext cx="0" cy="0"/>
          <a:chOff x="0" y="0"/>
          <a:chExt cx="0" cy="0"/>
        </a:xfrm>
      </p:grpSpPr>
      <p:sp>
        <p:nvSpPr>
          <p:cNvPr id="102" name="Google Shape;102;p31"/>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ct val="0"/>
              </a:spcBef>
              <a:spcAft>
                <a:spcPct val="0"/>
              </a:spcAft>
              <a:buClr>
                <a:schemeClr val="accent4"/>
              </a:buClr>
              <a:buSzPts val="3600"/>
              <a:buFont typeface="Helvetica Neue"/>
              <a:buNone/>
              <a:defRPr sz="3600" b="1">
                <a:solidFill>
                  <a:schemeClr val="accent4"/>
                </a:solidFill>
              </a:defRPr>
            </a:lvl1pPr>
            <a:lvl2pPr lvl="1">
              <a:spcBef>
                <a:spcPct val="0"/>
              </a:spcBef>
              <a:spcAft>
                <a:spcPct val="0"/>
              </a:spcAft>
              <a:buSzPts val="1400"/>
              <a:buNone/>
              <a:defRPr/>
            </a:lvl2pPr>
            <a:lvl3pPr lvl="2">
              <a:spcBef>
                <a:spcPct val="0"/>
              </a:spcBef>
              <a:spcAft>
                <a:spcPct val="0"/>
              </a:spcAft>
              <a:buSzPts val="1400"/>
              <a:buNone/>
              <a:defRPr/>
            </a:lvl3pPr>
            <a:lvl4pPr lvl="3">
              <a:spcBef>
                <a:spcPct val="0"/>
              </a:spcBef>
              <a:spcAft>
                <a:spcPct val="0"/>
              </a:spcAft>
              <a:buSzPts val="1400"/>
              <a:buNone/>
              <a:defRPr/>
            </a:lvl4pPr>
            <a:lvl5pPr lvl="4">
              <a:spcBef>
                <a:spcPct val="0"/>
              </a:spcBef>
              <a:spcAft>
                <a:spcPct val="0"/>
              </a:spcAft>
              <a:buSzPts val="1400"/>
              <a:buNone/>
              <a:defRPr/>
            </a:lvl5pPr>
            <a:lvl6pPr lvl="5">
              <a:spcBef>
                <a:spcPct val="0"/>
              </a:spcBef>
              <a:spcAft>
                <a:spcPct val="0"/>
              </a:spcAft>
              <a:buSzPts val="1400"/>
              <a:buNone/>
              <a:defRPr/>
            </a:lvl6pPr>
            <a:lvl7pPr lvl="6">
              <a:spcBef>
                <a:spcPct val="0"/>
              </a:spcBef>
              <a:spcAft>
                <a:spcPct val="0"/>
              </a:spcAft>
              <a:buSzPts val="1400"/>
              <a:buNone/>
              <a:defRPr/>
            </a:lvl7pPr>
            <a:lvl8pPr lvl="7">
              <a:spcBef>
                <a:spcPct val="0"/>
              </a:spcBef>
              <a:spcAft>
                <a:spcPct val="0"/>
              </a:spcAft>
              <a:buSzPts val="1400"/>
              <a:buNone/>
              <a:defRPr/>
            </a:lvl8pPr>
            <a:lvl9pPr lvl="8">
              <a:spcBef>
                <a:spcPct val="0"/>
              </a:spcBef>
              <a:spcAft>
                <a:spcPct val="0"/>
              </a:spcAft>
              <a:buSzPts val="1400"/>
              <a:buNone/>
              <a:defRPr/>
            </a:lvl9pPr>
          </a:lstStyle>
          <a:p>
            <a:endParaRPr/>
          </a:p>
        </p:txBody>
      </p:sp>
      <p:cxnSp>
        <p:nvCxnSpPr>
          <p:cNvPr id="103" name="Google Shape;103;p31"/>
          <p:cNvCxnSpPr/>
          <p:nvPr/>
        </p:nvCxnSpPr>
        <p:spPr>
          <a:xfrm rot="10800000" flipH="1">
            <a:off x="656024" y="1635973"/>
            <a:ext cx="10820189" cy="33878"/>
          </a:xfrm>
          <a:prstGeom prst="straightConnector1">
            <a:avLst/>
          </a:prstGeom>
          <a:noFill/>
          <a:ln w="9525" cap="flat" cmpd="sng">
            <a:solidFill>
              <a:schemeClr val="accent4"/>
            </a:solidFill>
            <a:prstDash val="solid"/>
            <a:miter lim="800000"/>
            <a:headEnd type="none" w="sm" len="sm"/>
            <a:tailEnd type="none" w="sm" len="sm"/>
          </a:ln>
        </p:spPr>
      </p:cxnSp>
      <p:sp>
        <p:nvSpPr>
          <p:cNvPr id="104" name="Google Shape;104;p31"/>
          <p:cNvSpPr/>
          <p:nvPr/>
        </p:nvSpPr>
        <p:spPr>
          <a:xfrm>
            <a:off x="7858954" y="1589835"/>
            <a:ext cx="3617259" cy="92275"/>
          </a:xfrm>
          <a:prstGeom prst="rect">
            <a:avLst/>
          </a:prstGeom>
          <a:solidFill>
            <a:schemeClr val="accent4"/>
          </a:solidFill>
          <a:ln w="12700" cap="flat" cmpd="sng">
            <a:solidFill>
              <a:schemeClr val="accent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ct val="0"/>
              </a:spcBef>
              <a:spcAft>
                <a:spcPct val="0"/>
              </a:spcAft>
              <a:buNone/>
            </a:pPr>
            <a:endParaRPr sz="1800" b="0" i="0" u="none" strike="noStrike" cap="none">
              <a:solidFill>
                <a:schemeClr val="lt1"/>
              </a:solidFill>
              <a:latin typeface="Calibri"/>
              <a:ea typeface="Calibri"/>
              <a:cs typeface="Calibri"/>
              <a:sym typeface="Calibri"/>
            </a:endParaRPr>
          </a:p>
        </p:txBody>
      </p:sp>
      <p:sp>
        <p:nvSpPr>
          <p:cNvPr id="105" name="Google Shape;105;p31"/>
          <p:cNvSpPr txBox="1">
            <a:spLocks noGrp="1"/>
          </p:cNvSpPr>
          <p:nvPr>
            <p:ph type="body" idx="1"/>
          </p:nvPr>
        </p:nvSpPr>
        <p:spPr>
          <a:xfrm>
            <a:off x="656022" y="1971675"/>
            <a:ext cx="10820015" cy="428625"/>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ct val="0"/>
              </a:spcAft>
              <a:buClr>
                <a:schemeClr val="accent2"/>
              </a:buClr>
              <a:buSzPts val="2800"/>
              <a:buNone/>
              <a:defRPr b="1">
                <a:solidFill>
                  <a:schemeClr val="accent2"/>
                </a:solidFill>
              </a:defRPr>
            </a:lvl1pPr>
            <a:lvl2pPr marL="914400" lvl="1" indent="-381000" algn="l">
              <a:lnSpc>
                <a:spcPct val="90000"/>
              </a:lnSpc>
              <a:spcBef>
                <a:spcPts val="500"/>
              </a:spcBef>
              <a:spcAft>
                <a:spcPct val="0"/>
              </a:spcAft>
              <a:buClr>
                <a:schemeClr val="accent2"/>
              </a:buClr>
              <a:buSzPts val="2400"/>
              <a:buChar char="•"/>
              <a:defRPr/>
            </a:lvl2pPr>
            <a:lvl3pPr marL="1371600" lvl="2" indent="-355600" algn="l">
              <a:lnSpc>
                <a:spcPct val="90000"/>
              </a:lnSpc>
              <a:spcBef>
                <a:spcPts val="500"/>
              </a:spcBef>
              <a:spcAft>
                <a:spcPct val="0"/>
              </a:spcAft>
              <a:buClr>
                <a:schemeClr val="accent2"/>
              </a:buClr>
              <a:buSzPts val="2000"/>
              <a:buChar char="•"/>
              <a:defRPr/>
            </a:lvl3pPr>
            <a:lvl4pPr marL="1828800" lvl="3" indent="-342900" algn="l">
              <a:lnSpc>
                <a:spcPct val="90000"/>
              </a:lnSpc>
              <a:spcBef>
                <a:spcPts val="500"/>
              </a:spcBef>
              <a:spcAft>
                <a:spcPct val="0"/>
              </a:spcAft>
              <a:buClr>
                <a:schemeClr val="accent2"/>
              </a:buClr>
              <a:buSzPts val="1800"/>
              <a:buChar char="•"/>
              <a:defRPr/>
            </a:lvl4pPr>
            <a:lvl5pPr marL="2286000" lvl="4" indent="-342900" algn="l">
              <a:lnSpc>
                <a:spcPct val="90000"/>
              </a:lnSpc>
              <a:spcBef>
                <a:spcPts val="500"/>
              </a:spcBef>
              <a:spcAft>
                <a:spcPct val="0"/>
              </a:spcAft>
              <a:buClr>
                <a:schemeClr val="accent2"/>
              </a:buClr>
              <a:buSzPts val="1800"/>
              <a:buChar char="•"/>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106" name="Google Shape;106;p31"/>
          <p:cNvSpPr txBox="1">
            <a:spLocks noGrp="1"/>
          </p:cNvSpPr>
          <p:nvPr>
            <p:ph type="body" idx="2"/>
          </p:nvPr>
        </p:nvSpPr>
        <p:spPr>
          <a:xfrm>
            <a:off x="656021" y="2614612"/>
            <a:ext cx="10820015" cy="3729037"/>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ct val="0"/>
              </a:spcAft>
              <a:buClr>
                <a:schemeClr val="accent2"/>
              </a:buClr>
              <a:buSzPts val="2800"/>
              <a:buChar char="•"/>
              <a:defRPr>
                <a:solidFill>
                  <a:schemeClr val="dk1"/>
                </a:solidFill>
              </a:defRPr>
            </a:lvl1pPr>
            <a:lvl2pPr marL="914400" lvl="1" indent="-381000" algn="l">
              <a:lnSpc>
                <a:spcPct val="90000"/>
              </a:lnSpc>
              <a:spcBef>
                <a:spcPts val="500"/>
              </a:spcBef>
              <a:spcAft>
                <a:spcPct val="0"/>
              </a:spcAft>
              <a:buClr>
                <a:schemeClr val="accent2"/>
              </a:buClr>
              <a:buSzPts val="2400"/>
              <a:buChar char="•"/>
              <a:defRPr>
                <a:solidFill>
                  <a:schemeClr val="dk1"/>
                </a:solidFill>
              </a:defRPr>
            </a:lvl2pPr>
            <a:lvl3pPr marL="1371600" lvl="2" indent="-355600" algn="l">
              <a:lnSpc>
                <a:spcPct val="90000"/>
              </a:lnSpc>
              <a:spcBef>
                <a:spcPts val="500"/>
              </a:spcBef>
              <a:spcAft>
                <a:spcPct val="0"/>
              </a:spcAft>
              <a:buClr>
                <a:schemeClr val="accent2"/>
              </a:buClr>
              <a:buSzPts val="2000"/>
              <a:buChar char="•"/>
              <a:defRPr>
                <a:solidFill>
                  <a:schemeClr val="dk1"/>
                </a:solidFill>
              </a:defRPr>
            </a:lvl3pPr>
            <a:lvl4pPr marL="1828800" lvl="3" indent="-342900" algn="l">
              <a:lnSpc>
                <a:spcPct val="90000"/>
              </a:lnSpc>
              <a:spcBef>
                <a:spcPts val="500"/>
              </a:spcBef>
              <a:spcAft>
                <a:spcPct val="0"/>
              </a:spcAft>
              <a:buClr>
                <a:schemeClr val="accent2"/>
              </a:buClr>
              <a:buSzPts val="1800"/>
              <a:buChar char="•"/>
              <a:defRPr>
                <a:solidFill>
                  <a:schemeClr val="dk1"/>
                </a:solidFill>
              </a:defRPr>
            </a:lvl4pPr>
            <a:lvl5pPr marL="2286000" lvl="4" indent="-342900" algn="l">
              <a:lnSpc>
                <a:spcPct val="90000"/>
              </a:lnSpc>
              <a:spcBef>
                <a:spcPts val="500"/>
              </a:spcBef>
              <a:spcAft>
                <a:spcPct val="0"/>
              </a:spcAft>
              <a:buClr>
                <a:schemeClr val="accent2"/>
              </a:buClr>
              <a:buSzPts val="1800"/>
              <a:buChar char="•"/>
              <a:defRPr>
                <a:solidFill>
                  <a:schemeClr val="dk1"/>
                </a:solidFill>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Tree>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amp; Text with Dots - Blue">
  <p:cSld name="Title &amp; Text with Dots - Blue">
    <p:spTree>
      <p:nvGrpSpPr>
        <p:cNvPr id="1" name="Shape 107"/>
        <p:cNvGrpSpPr/>
        <p:nvPr/>
      </p:nvGrpSpPr>
      <p:grpSpPr>
        <a:xfrm>
          <a:off x="0" y="0"/>
          <a:ext cx="0" cy="0"/>
          <a:chOff x="0" y="0"/>
          <a:chExt cx="0" cy="0"/>
        </a:xfrm>
      </p:grpSpPr>
      <p:grpSp>
        <p:nvGrpSpPr>
          <p:cNvPr id="108" name="Google Shape;108;p32"/>
          <p:cNvGrpSpPr/>
          <p:nvPr/>
        </p:nvGrpSpPr>
        <p:grpSpPr>
          <a:xfrm>
            <a:off x="0" y="5303520"/>
            <a:ext cx="12192000" cy="1639827"/>
            <a:chOff x="0" y="5303520"/>
            <a:chExt cx="12192000" cy="1639827"/>
          </a:xfrm>
        </p:grpSpPr>
        <p:pic>
          <p:nvPicPr>
            <p:cNvPr id="109" name="Google Shape;109;p32"/>
            <p:cNvPicPr preferRelativeResize="0"/>
            <p:nvPr/>
          </p:nvPicPr>
          <p:blipFill>
            <a:blip r:embed="rId2">
              <a:alphaModFix amt="20000"/>
            </a:blip>
            <a:srcRect l="59836" t="10673" r="12104" b="6770"/>
            <a:stretch>
              <a:fillRect/>
            </a:stretch>
          </p:blipFill>
          <p:spPr>
            <a:xfrm rot="5400000">
              <a:off x="2302155" y="3001365"/>
              <a:ext cx="1639827" cy="6244138"/>
            </a:xfrm>
            <a:prstGeom prst="rect">
              <a:avLst/>
            </a:prstGeom>
            <a:noFill/>
            <a:ln>
              <a:noFill/>
            </a:ln>
          </p:spPr>
        </p:pic>
        <p:pic>
          <p:nvPicPr>
            <p:cNvPr id="110" name="Google Shape;110;p32"/>
            <p:cNvPicPr preferRelativeResize="0"/>
            <p:nvPr/>
          </p:nvPicPr>
          <p:blipFill>
            <a:blip r:embed="rId2">
              <a:alphaModFix amt="20000"/>
            </a:blip>
            <a:srcRect l="60063" t="10673" r="11953" b="6770"/>
            <a:stretch>
              <a:fillRect/>
            </a:stretch>
          </p:blipFill>
          <p:spPr>
            <a:xfrm rot="5400000">
              <a:off x="8439135" y="3108523"/>
              <a:ext cx="1557867" cy="5947862"/>
            </a:xfrm>
            <a:prstGeom prst="rect">
              <a:avLst/>
            </a:prstGeom>
            <a:noFill/>
            <a:ln>
              <a:noFill/>
            </a:ln>
          </p:spPr>
        </p:pic>
      </p:grpSp>
      <p:sp>
        <p:nvSpPr>
          <p:cNvPr id="111" name="Google Shape;111;p32"/>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ct val="0"/>
              </a:spcBef>
              <a:spcAft>
                <a:spcPct val="0"/>
              </a:spcAft>
              <a:buClr>
                <a:schemeClr val="accent1"/>
              </a:buClr>
              <a:buSzPts val="3600"/>
              <a:buFont typeface="Helvetica Neue"/>
              <a:buNone/>
              <a:defRPr sz="3600" b="1">
                <a:solidFill>
                  <a:schemeClr val="accent1"/>
                </a:solidFill>
              </a:defRPr>
            </a:lvl1pPr>
            <a:lvl2pPr lvl="1">
              <a:spcBef>
                <a:spcPct val="0"/>
              </a:spcBef>
              <a:spcAft>
                <a:spcPct val="0"/>
              </a:spcAft>
              <a:buSzPts val="1400"/>
              <a:buNone/>
              <a:defRPr/>
            </a:lvl2pPr>
            <a:lvl3pPr lvl="2">
              <a:spcBef>
                <a:spcPct val="0"/>
              </a:spcBef>
              <a:spcAft>
                <a:spcPct val="0"/>
              </a:spcAft>
              <a:buSzPts val="1400"/>
              <a:buNone/>
              <a:defRPr/>
            </a:lvl3pPr>
            <a:lvl4pPr lvl="3">
              <a:spcBef>
                <a:spcPct val="0"/>
              </a:spcBef>
              <a:spcAft>
                <a:spcPct val="0"/>
              </a:spcAft>
              <a:buSzPts val="1400"/>
              <a:buNone/>
              <a:defRPr/>
            </a:lvl4pPr>
            <a:lvl5pPr lvl="4">
              <a:spcBef>
                <a:spcPct val="0"/>
              </a:spcBef>
              <a:spcAft>
                <a:spcPct val="0"/>
              </a:spcAft>
              <a:buSzPts val="1400"/>
              <a:buNone/>
              <a:defRPr/>
            </a:lvl5pPr>
            <a:lvl6pPr lvl="5">
              <a:spcBef>
                <a:spcPct val="0"/>
              </a:spcBef>
              <a:spcAft>
                <a:spcPct val="0"/>
              </a:spcAft>
              <a:buSzPts val="1400"/>
              <a:buNone/>
              <a:defRPr/>
            </a:lvl6pPr>
            <a:lvl7pPr lvl="6">
              <a:spcBef>
                <a:spcPct val="0"/>
              </a:spcBef>
              <a:spcAft>
                <a:spcPct val="0"/>
              </a:spcAft>
              <a:buSzPts val="1400"/>
              <a:buNone/>
              <a:defRPr/>
            </a:lvl7pPr>
            <a:lvl8pPr lvl="7">
              <a:spcBef>
                <a:spcPct val="0"/>
              </a:spcBef>
              <a:spcAft>
                <a:spcPct val="0"/>
              </a:spcAft>
              <a:buSzPts val="1400"/>
              <a:buNone/>
              <a:defRPr/>
            </a:lvl8pPr>
            <a:lvl9pPr lvl="8">
              <a:spcBef>
                <a:spcPct val="0"/>
              </a:spcBef>
              <a:spcAft>
                <a:spcPct val="0"/>
              </a:spcAft>
              <a:buSzPts val="1400"/>
              <a:buNone/>
              <a:defRPr/>
            </a:lvl9pPr>
          </a:lstStyle>
          <a:p>
            <a:endParaRPr/>
          </a:p>
        </p:txBody>
      </p:sp>
      <p:sp>
        <p:nvSpPr>
          <p:cNvPr id="112" name="Google Shape;112;p32"/>
          <p:cNvSpPr txBox="1">
            <a:spLocks noGrp="1"/>
          </p:cNvSpPr>
          <p:nvPr>
            <p:ph type="body" idx="1"/>
          </p:nvPr>
        </p:nvSpPr>
        <p:spPr>
          <a:xfrm>
            <a:off x="656023" y="1690688"/>
            <a:ext cx="10820015" cy="50006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ct val="0"/>
              </a:spcAft>
              <a:buClr>
                <a:schemeClr val="accent3"/>
              </a:buClr>
              <a:buSzPts val="2800"/>
              <a:buNone/>
              <a:defRPr b="1">
                <a:solidFill>
                  <a:schemeClr val="accent3"/>
                </a:solidFill>
              </a:defRPr>
            </a:lvl1pPr>
            <a:lvl2pPr marL="914400" lvl="1" indent="-381000" algn="l">
              <a:lnSpc>
                <a:spcPct val="90000"/>
              </a:lnSpc>
              <a:spcBef>
                <a:spcPts val="500"/>
              </a:spcBef>
              <a:spcAft>
                <a:spcPct val="0"/>
              </a:spcAft>
              <a:buClr>
                <a:schemeClr val="accent3"/>
              </a:buClr>
              <a:buSzPts val="2400"/>
              <a:buChar char="•"/>
              <a:defRPr/>
            </a:lvl2pPr>
            <a:lvl3pPr marL="1371600" lvl="2" indent="-355600" algn="l">
              <a:lnSpc>
                <a:spcPct val="90000"/>
              </a:lnSpc>
              <a:spcBef>
                <a:spcPts val="500"/>
              </a:spcBef>
              <a:spcAft>
                <a:spcPct val="0"/>
              </a:spcAft>
              <a:buClr>
                <a:schemeClr val="accent3"/>
              </a:buClr>
              <a:buSzPts val="2000"/>
              <a:buChar char="•"/>
              <a:defRPr/>
            </a:lvl3pPr>
            <a:lvl4pPr marL="1828800" lvl="3" indent="-342900" algn="l">
              <a:lnSpc>
                <a:spcPct val="90000"/>
              </a:lnSpc>
              <a:spcBef>
                <a:spcPts val="500"/>
              </a:spcBef>
              <a:spcAft>
                <a:spcPct val="0"/>
              </a:spcAft>
              <a:buClr>
                <a:schemeClr val="accent3"/>
              </a:buClr>
              <a:buSzPts val="1800"/>
              <a:buChar char="•"/>
              <a:defRPr/>
            </a:lvl4pPr>
            <a:lvl5pPr marL="2286000" lvl="4" indent="-342900" algn="l">
              <a:lnSpc>
                <a:spcPct val="90000"/>
              </a:lnSpc>
              <a:spcBef>
                <a:spcPts val="500"/>
              </a:spcBef>
              <a:spcAft>
                <a:spcPct val="0"/>
              </a:spcAft>
              <a:buClr>
                <a:schemeClr val="accent3"/>
              </a:buClr>
              <a:buSzPts val="1800"/>
              <a:buChar char="•"/>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113" name="Google Shape;113;p32"/>
          <p:cNvSpPr txBox="1">
            <a:spLocks noGrp="1"/>
          </p:cNvSpPr>
          <p:nvPr>
            <p:ph type="body" idx="2"/>
          </p:nvPr>
        </p:nvSpPr>
        <p:spPr>
          <a:xfrm>
            <a:off x="656022" y="2333626"/>
            <a:ext cx="10820015" cy="3771900"/>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ct val="0"/>
              </a:spcAft>
              <a:buClr>
                <a:schemeClr val="accent3"/>
              </a:buClr>
              <a:buSzPts val="2800"/>
              <a:buChar char="•"/>
              <a:defRPr>
                <a:solidFill>
                  <a:schemeClr val="dk1"/>
                </a:solidFill>
              </a:defRPr>
            </a:lvl1pPr>
            <a:lvl2pPr marL="914400" lvl="1" indent="-381000" algn="l">
              <a:lnSpc>
                <a:spcPct val="90000"/>
              </a:lnSpc>
              <a:spcBef>
                <a:spcPts val="500"/>
              </a:spcBef>
              <a:spcAft>
                <a:spcPct val="0"/>
              </a:spcAft>
              <a:buClr>
                <a:schemeClr val="accent3"/>
              </a:buClr>
              <a:buSzPts val="2400"/>
              <a:buChar char="•"/>
              <a:defRPr>
                <a:solidFill>
                  <a:schemeClr val="dk1"/>
                </a:solidFill>
              </a:defRPr>
            </a:lvl2pPr>
            <a:lvl3pPr marL="1371600" lvl="2" indent="-355600" algn="l">
              <a:lnSpc>
                <a:spcPct val="90000"/>
              </a:lnSpc>
              <a:spcBef>
                <a:spcPts val="500"/>
              </a:spcBef>
              <a:spcAft>
                <a:spcPct val="0"/>
              </a:spcAft>
              <a:buClr>
                <a:schemeClr val="accent3"/>
              </a:buClr>
              <a:buSzPts val="2000"/>
              <a:buChar char="•"/>
              <a:defRPr>
                <a:solidFill>
                  <a:schemeClr val="dk1"/>
                </a:solidFill>
              </a:defRPr>
            </a:lvl3pPr>
            <a:lvl4pPr marL="1828800" lvl="3" indent="-342900" algn="l">
              <a:lnSpc>
                <a:spcPct val="90000"/>
              </a:lnSpc>
              <a:spcBef>
                <a:spcPts val="500"/>
              </a:spcBef>
              <a:spcAft>
                <a:spcPct val="0"/>
              </a:spcAft>
              <a:buClr>
                <a:schemeClr val="accent3"/>
              </a:buClr>
              <a:buSzPts val="1800"/>
              <a:buChar char="•"/>
              <a:defRPr>
                <a:solidFill>
                  <a:schemeClr val="dk1"/>
                </a:solidFill>
              </a:defRPr>
            </a:lvl4pPr>
            <a:lvl5pPr marL="2286000" lvl="4" indent="-342900" algn="l">
              <a:lnSpc>
                <a:spcPct val="90000"/>
              </a:lnSpc>
              <a:spcBef>
                <a:spcPts val="500"/>
              </a:spcBef>
              <a:spcAft>
                <a:spcPct val="0"/>
              </a:spcAft>
              <a:buClr>
                <a:schemeClr val="accent3"/>
              </a:buClr>
              <a:buSzPts val="1800"/>
              <a:buChar char="•"/>
              <a:defRPr>
                <a:solidFill>
                  <a:schemeClr val="dk1"/>
                </a:solidFill>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Tree>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amp; Text with Dots - Purple">
  <p:cSld name="Title &amp; Text with Dots - Purple">
    <p:spTree>
      <p:nvGrpSpPr>
        <p:cNvPr id="1" name="Shape 114"/>
        <p:cNvGrpSpPr/>
        <p:nvPr/>
      </p:nvGrpSpPr>
      <p:grpSpPr>
        <a:xfrm>
          <a:off x="0" y="0"/>
          <a:ext cx="0" cy="0"/>
          <a:chOff x="0" y="0"/>
          <a:chExt cx="0" cy="0"/>
        </a:xfrm>
      </p:grpSpPr>
      <p:grpSp>
        <p:nvGrpSpPr>
          <p:cNvPr id="115" name="Google Shape;115;p33"/>
          <p:cNvGrpSpPr/>
          <p:nvPr/>
        </p:nvGrpSpPr>
        <p:grpSpPr>
          <a:xfrm>
            <a:off x="0" y="5303520"/>
            <a:ext cx="12192000" cy="1639827"/>
            <a:chOff x="0" y="5303520"/>
            <a:chExt cx="12192000" cy="1639827"/>
          </a:xfrm>
        </p:grpSpPr>
        <p:pic>
          <p:nvPicPr>
            <p:cNvPr id="116" name="Google Shape;116;p33"/>
            <p:cNvPicPr preferRelativeResize="0"/>
            <p:nvPr/>
          </p:nvPicPr>
          <p:blipFill>
            <a:blip r:embed="rId2">
              <a:alphaModFix amt="20000"/>
            </a:blip>
            <a:srcRect l="59836" t="10673" r="12104" b="6770"/>
            <a:stretch>
              <a:fillRect/>
            </a:stretch>
          </p:blipFill>
          <p:spPr>
            <a:xfrm rot="5400000">
              <a:off x="2302155" y="3001365"/>
              <a:ext cx="1639827" cy="6244138"/>
            </a:xfrm>
            <a:prstGeom prst="rect">
              <a:avLst/>
            </a:prstGeom>
            <a:noFill/>
            <a:ln>
              <a:noFill/>
            </a:ln>
          </p:spPr>
        </p:pic>
        <p:pic>
          <p:nvPicPr>
            <p:cNvPr id="117" name="Google Shape;117;p33"/>
            <p:cNvPicPr preferRelativeResize="0"/>
            <p:nvPr/>
          </p:nvPicPr>
          <p:blipFill>
            <a:blip r:embed="rId2">
              <a:alphaModFix amt="20000"/>
            </a:blip>
            <a:srcRect l="60063" t="10673" r="11953" b="6770"/>
            <a:stretch>
              <a:fillRect/>
            </a:stretch>
          </p:blipFill>
          <p:spPr>
            <a:xfrm rot="5400000">
              <a:off x="8439135" y="3108523"/>
              <a:ext cx="1557867" cy="5947862"/>
            </a:xfrm>
            <a:prstGeom prst="rect">
              <a:avLst/>
            </a:prstGeom>
            <a:noFill/>
            <a:ln>
              <a:noFill/>
            </a:ln>
          </p:spPr>
        </p:pic>
      </p:grpSp>
      <p:sp>
        <p:nvSpPr>
          <p:cNvPr id="118" name="Google Shape;118;p33"/>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ct val="0"/>
              </a:spcBef>
              <a:spcAft>
                <a:spcPct val="0"/>
              </a:spcAft>
              <a:buClr>
                <a:schemeClr val="accent3"/>
              </a:buClr>
              <a:buSzPts val="3600"/>
              <a:buFont typeface="Helvetica Neue"/>
              <a:buNone/>
              <a:defRPr sz="3600" b="1">
                <a:solidFill>
                  <a:schemeClr val="accent3"/>
                </a:solidFill>
              </a:defRPr>
            </a:lvl1pPr>
            <a:lvl2pPr lvl="1">
              <a:spcBef>
                <a:spcPct val="0"/>
              </a:spcBef>
              <a:spcAft>
                <a:spcPct val="0"/>
              </a:spcAft>
              <a:buSzPts val="1400"/>
              <a:buNone/>
              <a:defRPr/>
            </a:lvl2pPr>
            <a:lvl3pPr lvl="2">
              <a:spcBef>
                <a:spcPct val="0"/>
              </a:spcBef>
              <a:spcAft>
                <a:spcPct val="0"/>
              </a:spcAft>
              <a:buSzPts val="1400"/>
              <a:buNone/>
              <a:defRPr/>
            </a:lvl3pPr>
            <a:lvl4pPr lvl="3">
              <a:spcBef>
                <a:spcPct val="0"/>
              </a:spcBef>
              <a:spcAft>
                <a:spcPct val="0"/>
              </a:spcAft>
              <a:buSzPts val="1400"/>
              <a:buNone/>
              <a:defRPr/>
            </a:lvl4pPr>
            <a:lvl5pPr lvl="4">
              <a:spcBef>
                <a:spcPct val="0"/>
              </a:spcBef>
              <a:spcAft>
                <a:spcPct val="0"/>
              </a:spcAft>
              <a:buSzPts val="1400"/>
              <a:buNone/>
              <a:defRPr/>
            </a:lvl5pPr>
            <a:lvl6pPr lvl="5">
              <a:spcBef>
                <a:spcPct val="0"/>
              </a:spcBef>
              <a:spcAft>
                <a:spcPct val="0"/>
              </a:spcAft>
              <a:buSzPts val="1400"/>
              <a:buNone/>
              <a:defRPr/>
            </a:lvl6pPr>
            <a:lvl7pPr lvl="6">
              <a:spcBef>
                <a:spcPct val="0"/>
              </a:spcBef>
              <a:spcAft>
                <a:spcPct val="0"/>
              </a:spcAft>
              <a:buSzPts val="1400"/>
              <a:buNone/>
              <a:defRPr/>
            </a:lvl7pPr>
            <a:lvl8pPr lvl="7">
              <a:spcBef>
                <a:spcPct val="0"/>
              </a:spcBef>
              <a:spcAft>
                <a:spcPct val="0"/>
              </a:spcAft>
              <a:buSzPts val="1400"/>
              <a:buNone/>
              <a:defRPr/>
            </a:lvl8pPr>
            <a:lvl9pPr lvl="8">
              <a:spcBef>
                <a:spcPct val="0"/>
              </a:spcBef>
              <a:spcAft>
                <a:spcPct val="0"/>
              </a:spcAft>
              <a:buSzPts val="1400"/>
              <a:buNone/>
              <a:defRPr/>
            </a:lvl9pPr>
          </a:lstStyle>
          <a:p>
            <a:endParaRPr/>
          </a:p>
        </p:txBody>
      </p:sp>
      <p:sp>
        <p:nvSpPr>
          <p:cNvPr id="119" name="Google Shape;119;p33"/>
          <p:cNvSpPr txBox="1">
            <a:spLocks noGrp="1"/>
          </p:cNvSpPr>
          <p:nvPr>
            <p:ph type="body" idx="1"/>
          </p:nvPr>
        </p:nvSpPr>
        <p:spPr>
          <a:xfrm>
            <a:off x="656022" y="1690688"/>
            <a:ext cx="10820015" cy="485775"/>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ct val="0"/>
              </a:spcAft>
              <a:buClr>
                <a:schemeClr val="accent1"/>
              </a:buClr>
              <a:buSzPts val="2800"/>
              <a:buNone/>
              <a:defRPr b="1">
                <a:solidFill>
                  <a:schemeClr val="accent1"/>
                </a:solidFill>
              </a:defRPr>
            </a:lvl1pPr>
            <a:lvl2pPr marL="914400" lvl="1" indent="-381000" algn="l">
              <a:lnSpc>
                <a:spcPct val="90000"/>
              </a:lnSpc>
              <a:spcBef>
                <a:spcPts val="500"/>
              </a:spcBef>
              <a:spcAft>
                <a:spcPct val="0"/>
              </a:spcAft>
              <a:buClr>
                <a:schemeClr val="accent1"/>
              </a:buClr>
              <a:buSzPts val="2400"/>
              <a:buChar char="•"/>
              <a:defRPr/>
            </a:lvl2pPr>
            <a:lvl3pPr marL="1371600" lvl="2" indent="-355600" algn="l">
              <a:lnSpc>
                <a:spcPct val="90000"/>
              </a:lnSpc>
              <a:spcBef>
                <a:spcPts val="500"/>
              </a:spcBef>
              <a:spcAft>
                <a:spcPct val="0"/>
              </a:spcAft>
              <a:buClr>
                <a:schemeClr val="accent1"/>
              </a:buClr>
              <a:buSzPts val="2000"/>
              <a:buChar char="•"/>
              <a:defRPr/>
            </a:lvl3pPr>
            <a:lvl4pPr marL="1828800" lvl="3" indent="-342900" algn="l">
              <a:lnSpc>
                <a:spcPct val="90000"/>
              </a:lnSpc>
              <a:spcBef>
                <a:spcPts val="500"/>
              </a:spcBef>
              <a:spcAft>
                <a:spcPct val="0"/>
              </a:spcAft>
              <a:buClr>
                <a:schemeClr val="accent1"/>
              </a:buClr>
              <a:buSzPts val="1800"/>
              <a:buChar char="•"/>
              <a:defRPr/>
            </a:lvl4pPr>
            <a:lvl5pPr marL="2286000" lvl="4" indent="-342900" algn="l">
              <a:lnSpc>
                <a:spcPct val="90000"/>
              </a:lnSpc>
              <a:spcBef>
                <a:spcPts val="500"/>
              </a:spcBef>
              <a:spcAft>
                <a:spcPct val="0"/>
              </a:spcAft>
              <a:buClr>
                <a:schemeClr val="accent1"/>
              </a:buClr>
              <a:buSzPts val="1800"/>
              <a:buChar char="•"/>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120" name="Google Shape;120;p33"/>
          <p:cNvSpPr txBox="1">
            <a:spLocks noGrp="1"/>
          </p:cNvSpPr>
          <p:nvPr>
            <p:ph type="body" idx="2"/>
          </p:nvPr>
        </p:nvSpPr>
        <p:spPr>
          <a:xfrm>
            <a:off x="656021" y="2333625"/>
            <a:ext cx="10820015" cy="3729037"/>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ct val="0"/>
              </a:spcAft>
              <a:buClr>
                <a:schemeClr val="accent1"/>
              </a:buClr>
              <a:buSzPts val="2800"/>
              <a:buChar char="•"/>
              <a:defRPr>
                <a:solidFill>
                  <a:schemeClr val="dk1"/>
                </a:solidFill>
              </a:defRPr>
            </a:lvl1pPr>
            <a:lvl2pPr marL="914400" lvl="1" indent="-381000" algn="l">
              <a:lnSpc>
                <a:spcPct val="90000"/>
              </a:lnSpc>
              <a:spcBef>
                <a:spcPts val="500"/>
              </a:spcBef>
              <a:spcAft>
                <a:spcPct val="0"/>
              </a:spcAft>
              <a:buClr>
                <a:schemeClr val="accent1"/>
              </a:buClr>
              <a:buSzPts val="2400"/>
              <a:buChar char="•"/>
              <a:defRPr>
                <a:solidFill>
                  <a:schemeClr val="dk1"/>
                </a:solidFill>
              </a:defRPr>
            </a:lvl2pPr>
            <a:lvl3pPr marL="1371600" lvl="2" indent="-355600" algn="l">
              <a:lnSpc>
                <a:spcPct val="90000"/>
              </a:lnSpc>
              <a:spcBef>
                <a:spcPts val="500"/>
              </a:spcBef>
              <a:spcAft>
                <a:spcPct val="0"/>
              </a:spcAft>
              <a:buClr>
                <a:schemeClr val="accent1"/>
              </a:buClr>
              <a:buSzPts val="2000"/>
              <a:buChar char="•"/>
              <a:defRPr>
                <a:solidFill>
                  <a:schemeClr val="dk1"/>
                </a:solidFill>
              </a:defRPr>
            </a:lvl3pPr>
            <a:lvl4pPr marL="1828800" lvl="3" indent="-342900" algn="l">
              <a:lnSpc>
                <a:spcPct val="90000"/>
              </a:lnSpc>
              <a:spcBef>
                <a:spcPts val="500"/>
              </a:spcBef>
              <a:spcAft>
                <a:spcPct val="0"/>
              </a:spcAft>
              <a:buClr>
                <a:schemeClr val="accent1"/>
              </a:buClr>
              <a:buSzPts val="1800"/>
              <a:buChar char="•"/>
              <a:defRPr>
                <a:solidFill>
                  <a:schemeClr val="dk1"/>
                </a:solidFill>
              </a:defRPr>
            </a:lvl4pPr>
            <a:lvl5pPr marL="2286000" lvl="4" indent="-342900" algn="l">
              <a:lnSpc>
                <a:spcPct val="90000"/>
              </a:lnSpc>
              <a:spcBef>
                <a:spcPts val="500"/>
              </a:spcBef>
              <a:spcAft>
                <a:spcPct val="0"/>
              </a:spcAft>
              <a:buClr>
                <a:schemeClr val="accent1"/>
              </a:buClr>
              <a:buSzPts val="1800"/>
              <a:buChar char="•"/>
              <a:defRPr>
                <a:solidFill>
                  <a:schemeClr val="dk1"/>
                </a:solidFill>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Tree>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itle &amp; Text with Dots - Teal">
  <p:cSld name="Title &amp; Text with Dots - Teal">
    <p:spTree>
      <p:nvGrpSpPr>
        <p:cNvPr id="1" name="Shape 121"/>
        <p:cNvGrpSpPr/>
        <p:nvPr/>
      </p:nvGrpSpPr>
      <p:grpSpPr>
        <a:xfrm>
          <a:off x="0" y="0"/>
          <a:ext cx="0" cy="0"/>
          <a:chOff x="0" y="0"/>
          <a:chExt cx="0" cy="0"/>
        </a:xfrm>
      </p:grpSpPr>
      <p:sp>
        <p:nvSpPr>
          <p:cNvPr id="122" name="Google Shape;122;p34"/>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ct val="0"/>
              </a:spcBef>
              <a:spcAft>
                <a:spcPct val="0"/>
              </a:spcAft>
              <a:buClr>
                <a:schemeClr val="accent5"/>
              </a:buClr>
              <a:buSzPts val="3600"/>
              <a:buFont typeface="Helvetica Neue"/>
              <a:buNone/>
              <a:defRPr sz="3600" b="1">
                <a:solidFill>
                  <a:schemeClr val="accent5"/>
                </a:solidFill>
              </a:defRPr>
            </a:lvl1pPr>
            <a:lvl2pPr lvl="1">
              <a:spcBef>
                <a:spcPct val="0"/>
              </a:spcBef>
              <a:spcAft>
                <a:spcPct val="0"/>
              </a:spcAft>
              <a:buSzPts val="1400"/>
              <a:buNone/>
              <a:defRPr/>
            </a:lvl2pPr>
            <a:lvl3pPr lvl="2">
              <a:spcBef>
                <a:spcPct val="0"/>
              </a:spcBef>
              <a:spcAft>
                <a:spcPct val="0"/>
              </a:spcAft>
              <a:buSzPts val="1400"/>
              <a:buNone/>
              <a:defRPr/>
            </a:lvl3pPr>
            <a:lvl4pPr lvl="3">
              <a:spcBef>
                <a:spcPct val="0"/>
              </a:spcBef>
              <a:spcAft>
                <a:spcPct val="0"/>
              </a:spcAft>
              <a:buSzPts val="1400"/>
              <a:buNone/>
              <a:defRPr/>
            </a:lvl4pPr>
            <a:lvl5pPr lvl="4">
              <a:spcBef>
                <a:spcPct val="0"/>
              </a:spcBef>
              <a:spcAft>
                <a:spcPct val="0"/>
              </a:spcAft>
              <a:buSzPts val="1400"/>
              <a:buNone/>
              <a:defRPr/>
            </a:lvl5pPr>
            <a:lvl6pPr lvl="5">
              <a:spcBef>
                <a:spcPct val="0"/>
              </a:spcBef>
              <a:spcAft>
                <a:spcPct val="0"/>
              </a:spcAft>
              <a:buSzPts val="1400"/>
              <a:buNone/>
              <a:defRPr/>
            </a:lvl6pPr>
            <a:lvl7pPr lvl="6">
              <a:spcBef>
                <a:spcPct val="0"/>
              </a:spcBef>
              <a:spcAft>
                <a:spcPct val="0"/>
              </a:spcAft>
              <a:buSzPts val="1400"/>
              <a:buNone/>
              <a:defRPr/>
            </a:lvl7pPr>
            <a:lvl8pPr lvl="7">
              <a:spcBef>
                <a:spcPct val="0"/>
              </a:spcBef>
              <a:spcAft>
                <a:spcPct val="0"/>
              </a:spcAft>
              <a:buSzPts val="1400"/>
              <a:buNone/>
              <a:defRPr/>
            </a:lvl8pPr>
            <a:lvl9pPr lvl="8">
              <a:spcBef>
                <a:spcPct val="0"/>
              </a:spcBef>
              <a:spcAft>
                <a:spcPct val="0"/>
              </a:spcAft>
              <a:buSzPts val="1400"/>
              <a:buNone/>
              <a:defRPr/>
            </a:lvl9pPr>
          </a:lstStyle>
          <a:p>
            <a:endParaRPr/>
          </a:p>
        </p:txBody>
      </p:sp>
      <p:sp>
        <p:nvSpPr>
          <p:cNvPr id="123" name="Google Shape;123;p34"/>
          <p:cNvSpPr txBox="1">
            <a:spLocks noGrp="1"/>
          </p:cNvSpPr>
          <p:nvPr>
            <p:ph type="body" idx="1"/>
          </p:nvPr>
        </p:nvSpPr>
        <p:spPr>
          <a:xfrm>
            <a:off x="656022" y="1690688"/>
            <a:ext cx="10820015" cy="571500"/>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ct val="0"/>
              </a:spcAft>
              <a:buClr>
                <a:schemeClr val="accent6"/>
              </a:buClr>
              <a:buSzPts val="2800"/>
              <a:buNone/>
              <a:defRPr b="1">
                <a:solidFill>
                  <a:schemeClr val="accent6"/>
                </a:solidFill>
              </a:defRPr>
            </a:lvl1pPr>
            <a:lvl2pPr marL="914400" lvl="1" indent="-381000" algn="l">
              <a:lnSpc>
                <a:spcPct val="90000"/>
              </a:lnSpc>
              <a:spcBef>
                <a:spcPts val="500"/>
              </a:spcBef>
              <a:spcAft>
                <a:spcPct val="0"/>
              </a:spcAft>
              <a:buClr>
                <a:schemeClr val="accent6"/>
              </a:buClr>
              <a:buSzPts val="2400"/>
              <a:buChar char="•"/>
              <a:defRPr/>
            </a:lvl2pPr>
            <a:lvl3pPr marL="1371600" lvl="2" indent="-355600" algn="l">
              <a:lnSpc>
                <a:spcPct val="90000"/>
              </a:lnSpc>
              <a:spcBef>
                <a:spcPts val="500"/>
              </a:spcBef>
              <a:spcAft>
                <a:spcPct val="0"/>
              </a:spcAft>
              <a:buClr>
                <a:schemeClr val="accent6"/>
              </a:buClr>
              <a:buSzPts val="2000"/>
              <a:buChar char="•"/>
              <a:defRPr/>
            </a:lvl3pPr>
            <a:lvl4pPr marL="1828800" lvl="3" indent="-342900" algn="l">
              <a:lnSpc>
                <a:spcPct val="90000"/>
              </a:lnSpc>
              <a:spcBef>
                <a:spcPts val="500"/>
              </a:spcBef>
              <a:spcAft>
                <a:spcPct val="0"/>
              </a:spcAft>
              <a:buClr>
                <a:schemeClr val="accent6"/>
              </a:buClr>
              <a:buSzPts val="1800"/>
              <a:buChar char="•"/>
              <a:defRPr/>
            </a:lvl4pPr>
            <a:lvl5pPr marL="2286000" lvl="4" indent="-342900" algn="l">
              <a:lnSpc>
                <a:spcPct val="90000"/>
              </a:lnSpc>
              <a:spcBef>
                <a:spcPts val="500"/>
              </a:spcBef>
              <a:spcAft>
                <a:spcPct val="0"/>
              </a:spcAft>
              <a:buClr>
                <a:schemeClr val="accent6"/>
              </a:buClr>
              <a:buSzPts val="1800"/>
              <a:buChar char="•"/>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124" name="Google Shape;124;p34"/>
          <p:cNvSpPr txBox="1">
            <a:spLocks noGrp="1"/>
          </p:cNvSpPr>
          <p:nvPr>
            <p:ph type="body" idx="2"/>
          </p:nvPr>
        </p:nvSpPr>
        <p:spPr>
          <a:xfrm>
            <a:off x="656021" y="2333624"/>
            <a:ext cx="10820015" cy="3729037"/>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ct val="0"/>
              </a:spcAft>
              <a:buClr>
                <a:schemeClr val="accent6"/>
              </a:buClr>
              <a:buSzPts val="2800"/>
              <a:buChar char="•"/>
              <a:defRPr>
                <a:solidFill>
                  <a:schemeClr val="dk1"/>
                </a:solidFill>
              </a:defRPr>
            </a:lvl1pPr>
            <a:lvl2pPr marL="914400" lvl="1" indent="-381000" algn="l">
              <a:lnSpc>
                <a:spcPct val="90000"/>
              </a:lnSpc>
              <a:spcBef>
                <a:spcPts val="500"/>
              </a:spcBef>
              <a:spcAft>
                <a:spcPct val="0"/>
              </a:spcAft>
              <a:buClr>
                <a:schemeClr val="accent6"/>
              </a:buClr>
              <a:buSzPts val="2400"/>
              <a:buChar char="•"/>
              <a:defRPr>
                <a:solidFill>
                  <a:schemeClr val="dk1"/>
                </a:solidFill>
              </a:defRPr>
            </a:lvl2pPr>
            <a:lvl3pPr marL="1371600" lvl="2" indent="-355600" algn="l">
              <a:lnSpc>
                <a:spcPct val="90000"/>
              </a:lnSpc>
              <a:spcBef>
                <a:spcPts val="500"/>
              </a:spcBef>
              <a:spcAft>
                <a:spcPct val="0"/>
              </a:spcAft>
              <a:buClr>
                <a:schemeClr val="accent6"/>
              </a:buClr>
              <a:buSzPts val="2000"/>
              <a:buChar char="•"/>
              <a:defRPr>
                <a:solidFill>
                  <a:schemeClr val="dk1"/>
                </a:solidFill>
              </a:defRPr>
            </a:lvl3pPr>
            <a:lvl4pPr marL="1828800" lvl="3" indent="-342900" algn="l">
              <a:lnSpc>
                <a:spcPct val="90000"/>
              </a:lnSpc>
              <a:spcBef>
                <a:spcPts val="500"/>
              </a:spcBef>
              <a:spcAft>
                <a:spcPct val="0"/>
              </a:spcAft>
              <a:buClr>
                <a:schemeClr val="accent6"/>
              </a:buClr>
              <a:buSzPts val="1800"/>
              <a:buChar char="•"/>
              <a:defRPr>
                <a:solidFill>
                  <a:schemeClr val="dk1"/>
                </a:solidFill>
              </a:defRPr>
            </a:lvl4pPr>
            <a:lvl5pPr marL="2286000" lvl="4" indent="-342900" algn="l">
              <a:lnSpc>
                <a:spcPct val="90000"/>
              </a:lnSpc>
              <a:spcBef>
                <a:spcPts val="500"/>
              </a:spcBef>
              <a:spcAft>
                <a:spcPct val="0"/>
              </a:spcAft>
              <a:buClr>
                <a:schemeClr val="accent6"/>
              </a:buClr>
              <a:buSzPts val="1800"/>
              <a:buChar char="•"/>
              <a:defRPr>
                <a:solidFill>
                  <a:schemeClr val="dk1"/>
                </a:solidFill>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grpSp>
        <p:nvGrpSpPr>
          <p:cNvPr id="125" name="Google Shape;125;p34"/>
          <p:cNvGrpSpPr/>
          <p:nvPr/>
        </p:nvGrpSpPr>
        <p:grpSpPr>
          <a:xfrm>
            <a:off x="0" y="5303520"/>
            <a:ext cx="12192000" cy="1639827"/>
            <a:chOff x="0" y="5303520"/>
            <a:chExt cx="12192000" cy="1639827"/>
          </a:xfrm>
        </p:grpSpPr>
        <p:pic>
          <p:nvPicPr>
            <p:cNvPr id="126" name="Google Shape;126;p34"/>
            <p:cNvPicPr preferRelativeResize="0"/>
            <p:nvPr/>
          </p:nvPicPr>
          <p:blipFill>
            <a:blip r:embed="rId2">
              <a:alphaModFix amt="20000"/>
            </a:blip>
            <a:srcRect l="59836" t="10673" r="12104" b="6770"/>
            <a:stretch>
              <a:fillRect/>
            </a:stretch>
          </p:blipFill>
          <p:spPr>
            <a:xfrm rot="5400000">
              <a:off x="2302155" y="3001365"/>
              <a:ext cx="1639827" cy="6244138"/>
            </a:xfrm>
            <a:prstGeom prst="rect">
              <a:avLst/>
            </a:prstGeom>
            <a:noFill/>
            <a:ln>
              <a:noFill/>
            </a:ln>
          </p:spPr>
        </p:pic>
        <p:pic>
          <p:nvPicPr>
            <p:cNvPr id="127" name="Google Shape;127;p34"/>
            <p:cNvPicPr preferRelativeResize="0"/>
            <p:nvPr/>
          </p:nvPicPr>
          <p:blipFill>
            <a:blip r:embed="rId2">
              <a:alphaModFix amt="20000"/>
            </a:blip>
            <a:srcRect l="60063" t="10673" r="11953" b="6770"/>
            <a:stretch>
              <a:fillRect/>
            </a:stretch>
          </p:blipFill>
          <p:spPr>
            <a:xfrm rot="5400000">
              <a:off x="8439135" y="3108523"/>
              <a:ext cx="1557867" cy="5947862"/>
            </a:xfrm>
            <a:prstGeom prst="rect">
              <a:avLst/>
            </a:prstGeom>
            <a:noFill/>
            <a:ln>
              <a:noFill/>
            </a:ln>
          </p:spPr>
        </p:pic>
      </p:gr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Cover - Blue Background">
  <p:cSld name="Cover - Blue Background">
    <p:bg>
      <p:bgPr>
        <a:blipFill>
          <a:blip r:embed="rId2">
            <a:alphaModFix/>
          </a:blip>
          <a:stretch>
            <a:fillRect/>
          </a:stretch>
        </a:blipFill>
        <a:effectLst/>
      </p:bgPr>
    </p:bg>
    <p:spTree>
      <p:nvGrpSpPr>
        <p:cNvPr id="1" name="Shape 17"/>
        <p:cNvGrpSpPr/>
        <p:nvPr/>
      </p:nvGrpSpPr>
      <p:grpSpPr>
        <a:xfrm>
          <a:off x="0" y="0"/>
          <a:ext cx="0" cy="0"/>
          <a:chOff x="0" y="0"/>
          <a:chExt cx="0" cy="0"/>
        </a:xfrm>
      </p:grpSpPr>
      <p:sp>
        <p:nvSpPr>
          <p:cNvPr id="18" name="Google Shape;18;p17"/>
          <p:cNvSpPr/>
          <p:nvPr/>
        </p:nvSpPr>
        <p:spPr>
          <a:xfrm>
            <a:off x="0" y="0"/>
            <a:ext cx="12192000" cy="6858000"/>
          </a:xfrm>
          <a:prstGeom prst="rect">
            <a:avLst/>
          </a:prstGeom>
          <a:solidFill>
            <a:srgbClr val="026794">
              <a:alpha val="74901"/>
            </a:srgbClr>
          </a:solidFill>
          <a:ln>
            <a:noFill/>
          </a:ln>
        </p:spPr>
        <p:txBody>
          <a:bodyPr spcFirstLastPara="1" wrap="square" lIns="91425" tIns="45700" rIns="91425" bIns="45700" anchor="ctr" anchorCtr="0">
            <a:noAutofit/>
          </a:bodyPr>
          <a:lstStyle/>
          <a:p>
            <a:pPr marL="0" marR="0" lvl="0" indent="0" algn="ctr" rtl="0">
              <a:spcBef>
                <a:spcPct val="0"/>
              </a:spcBef>
              <a:spcAft>
                <a:spcPct val="0"/>
              </a:spcAft>
              <a:buNone/>
            </a:pPr>
            <a:endParaRPr sz="1800" b="0" i="0" u="none" strike="noStrike" cap="none">
              <a:solidFill>
                <a:schemeClr val="lt1"/>
              </a:solidFill>
              <a:latin typeface="Calibri"/>
              <a:ea typeface="Calibri"/>
              <a:cs typeface="Calibri"/>
              <a:sym typeface="Calibri"/>
            </a:endParaRPr>
          </a:p>
        </p:txBody>
      </p:sp>
      <p:sp>
        <p:nvSpPr>
          <p:cNvPr id="19" name="Google Shape;19;p17"/>
          <p:cNvSpPr txBox="1">
            <a:spLocks noGrp="1"/>
          </p:cNvSpPr>
          <p:nvPr>
            <p:ph type="body" idx="1"/>
          </p:nvPr>
        </p:nvSpPr>
        <p:spPr>
          <a:xfrm>
            <a:off x="1828007" y="2076693"/>
            <a:ext cx="8535987" cy="627939"/>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ct val="0"/>
              </a:spcAft>
              <a:buClr>
                <a:schemeClr val="lt1"/>
              </a:buClr>
              <a:buSzPts val="2800"/>
              <a:buNone/>
              <a:defRPr sz="2800" b="1" i="0">
                <a:solidFill>
                  <a:schemeClr val="lt1"/>
                </a:solidFill>
                <a:latin typeface="Helvetica Neue"/>
                <a:ea typeface="Helvetica Neue"/>
                <a:cs typeface="Helvetica Neue"/>
                <a:sym typeface="Helvetica Neue"/>
              </a:defRPr>
            </a:lvl1pPr>
            <a:lvl2pPr marL="914400" lvl="1" indent="-342900" algn="l">
              <a:lnSpc>
                <a:spcPct val="90000"/>
              </a:lnSpc>
              <a:spcBef>
                <a:spcPts val="500"/>
              </a:spcBef>
              <a:spcAft>
                <a:spcPct val="0"/>
              </a:spcAft>
              <a:buClr>
                <a:schemeClr val="dk1"/>
              </a:buClr>
              <a:buSzPts val="1800"/>
              <a:buChar char="•"/>
              <a:defRPr/>
            </a:lvl2pPr>
            <a:lvl3pPr marL="1371600" lvl="2" indent="-342900" algn="l">
              <a:lnSpc>
                <a:spcPct val="90000"/>
              </a:lnSpc>
              <a:spcBef>
                <a:spcPts val="500"/>
              </a:spcBef>
              <a:spcAft>
                <a:spcPct val="0"/>
              </a:spcAft>
              <a:buClr>
                <a:schemeClr val="dk1"/>
              </a:buClr>
              <a:buSzPts val="1800"/>
              <a:buChar char="•"/>
              <a:defRPr/>
            </a:lvl3pPr>
            <a:lvl4pPr marL="1828800" lvl="3" indent="-342900" algn="l">
              <a:lnSpc>
                <a:spcPct val="90000"/>
              </a:lnSpc>
              <a:spcBef>
                <a:spcPts val="500"/>
              </a:spcBef>
              <a:spcAft>
                <a:spcPct val="0"/>
              </a:spcAft>
              <a:buClr>
                <a:schemeClr val="dk1"/>
              </a:buClr>
              <a:buSzPts val="1800"/>
              <a:buChar char="•"/>
              <a:defRPr/>
            </a:lvl4pPr>
            <a:lvl5pPr marL="2286000" lvl="4" indent="-342900" algn="l">
              <a:lnSpc>
                <a:spcPct val="90000"/>
              </a:lnSpc>
              <a:spcBef>
                <a:spcPts val="500"/>
              </a:spcBef>
              <a:spcAft>
                <a:spcPct val="0"/>
              </a:spcAft>
              <a:buClr>
                <a:schemeClr val="dk1"/>
              </a:buClr>
              <a:buSzPts val="1800"/>
              <a:buChar char="•"/>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20" name="Google Shape;20;p17"/>
          <p:cNvSpPr txBox="1">
            <a:spLocks noGrp="1"/>
          </p:cNvSpPr>
          <p:nvPr>
            <p:ph type="body" idx="2"/>
          </p:nvPr>
        </p:nvSpPr>
        <p:spPr>
          <a:xfrm>
            <a:off x="1754188" y="3051922"/>
            <a:ext cx="8683625" cy="1455738"/>
          </a:xfrm>
          <a:prstGeom prst="rect">
            <a:avLst/>
          </a:prstGeom>
          <a:noFill/>
          <a:ln>
            <a:noFill/>
          </a:ln>
        </p:spPr>
        <p:txBody>
          <a:bodyPr spcFirstLastPara="1" wrap="square" lIns="91425" tIns="45700" rIns="91425" bIns="45700" anchor="t" anchorCtr="0">
            <a:noAutofit/>
          </a:bodyPr>
          <a:lstStyle>
            <a:lvl1pPr marL="457200" lvl="0" indent="-228600" algn="ctr">
              <a:lnSpc>
                <a:spcPct val="90000"/>
              </a:lnSpc>
              <a:spcBef>
                <a:spcPts val="1000"/>
              </a:spcBef>
              <a:spcAft>
                <a:spcPct val="0"/>
              </a:spcAft>
              <a:buClr>
                <a:schemeClr val="lt1"/>
              </a:buClr>
              <a:buSzPts val="2800"/>
              <a:buNone/>
              <a:defRPr sz="2800">
                <a:solidFill>
                  <a:schemeClr val="lt1"/>
                </a:solidFill>
                <a:latin typeface="Helvetica Neue"/>
                <a:ea typeface="Helvetica Neue"/>
                <a:cs typeface="Helvetica Neue"/>
                <a:sym typeface="Helvetica Neue"/>
              </a:defRPr>
            </a:lvl1pPr>
            <a:lvl2pPr marL="914400" lvl="1" indent="-406400" algn="l">
              <a:lnSpc>
                <a:spcPct val="90000"/>
              </a:lnSpc>
              <a:spcBef>
                <a:spcPts val="500"/>
              </a:spcBef>
              <a:spcAft>
                <a:spcPct val="0"/>
              </a:spcAft>
              <a:buClr>
                <a:schemeClr val="dk1"/>
              </a:buClr>
              <a:buSzPts val="2800"/>
              <a:buChar char="•"/>
              <a:defRPr sz="2800">
                <a:latin typeface="Helvetica Neue"/>
                <a:ea typeface="Helvetica Neue"/>
                <a:cs typeface="Helvetica Neue"/>
                <a:sym typeface="Helvetica Neue"/>
              </a:defRPr>
            </a:lvl2pPr>
            <a:lvl3pPr marL="1371600" lvl="2" indent="-406400" algn="l">
              <a:lnSpc>
                <a:spcPct val="90000"/>
              </a:lnSpc>
              <a:spcBef>
                <a:spcPts val="500"/>
              </a:spcBef>
              <a:spcAft>
                <a:spcPct val="0"/>
              </a:spcAft>
              <a:buClr>
                <a:schemeClr val="dk1"/>
              </a:buClr>
              <a:buSzPts val="2800"/>
              <a:buChar char="•"/>
              <a:defRPr sz="2800">
                <a:latin typeface="Helvetica Neue"/>
                <a:ea typeface="Helvetica Neue"/>
                <a:cs typeface="Helvetica Neue"/>
                <a:sym typeface="Helvetica Neue"/>
              </a:defRPr>
            </a:lvl3pPr>
            <a:lvl4pPr marL="1828800" lvl="3" indent="-406400" algn="l">
              <a:lnSpc>
                <a:spcPct val="90000"/>
              </a:lnSpc>
              <a:spcBef>
                <a:spcPts val="500"/>
              </a:spcBef>
              <a:spcAft>
                <a:spcPct val="0"/>
              </a:spcAft>
              <a:buClr>
                <a:schemeClr val="dk1"/>
              </a:buClr>
              <a:buSzPts val="2800"/>
              <a:buChar char="•"/>
              <a:defRPr sz="2800">
                <a:latin typeface="Helvetica Neue"/>
                <a:ea typeface="Helvetica Neue"/>
                <a:cs typeface="Helvetica Neue"/>
                <a:sym typeface="Helvetica Neue"/>
              </a:defRPr>
            </a:lvl4pPr>
            <a:lvl5pPr marL="2286000" lvl="4" indent="-406400" algn="l">
              <a:lnSpc>
                <a:spcPct val="90000"/>
              </a:lnSpc>
              <a:spcBef>
                <a:spcPts val="500"/>
              </a:spcBef>
              <a:spcAft>
                <a:spcPct val="0"/>
              </a:spcAft>
              <a:buClr>
                <a:schemeClr val="dk1"/>
              </a:buClr>
              <a:buSzPts val="2800"/>
              <a:buChar char="•"/>
              <a:defRPr sz="2800">
                <a:latin typeface="Helvetica Neue"/>
                <a:ea typeface="Helvetica Neue"/>
                <a:cs typeface="Helvetica Neue"/>
                <a:sym typeface="Helvetica Neue"/>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21" name="Google Shape;21;p17"/>
          <p:cNvSpPr/>
          <p:nvPr/>
        </p:nvSpPr>
        <p:spPr>
          <a:xfrm>
            <a:off x="5083215" y="2704632"/>
            <a:ext cx="2025570" cy="119131"/>
          </a:xfrm>
          <a:prstGeom prst="rect">
            <a:avLst/>
          </a:prstGeom>
          <a:solidFill>
            <a:srgbClr val="97467D"/>
          </a:solidFill>
          <a:ln>
            <a:noFill/>
          </a:ln>
        </p:spPr>
        <p:txBody>
          <a:bodyPr spcFirstLastPara="1" wrap="square" lIns="91425" tIns="45700" rIns="91425" bIns="45700" anchor="ctr" anchorCtr="0">
            <a:noAutofit/>
          </a:bodyPr>
          <a:lstStyle/>
          <a:p>
            <a:pPr marL="0" marR="0" lvl="0" indent="0" algn="ctr" rtl="0">
              <a:spcBef>
                <a:spcPct val="0"/>
              </a:spcBef>
              <a:spcAft>
                <a:spcPct val="0"/>
              </a:spcAft>
              <a:buNone/>
            </a:pPr>
            <a:endParaRPr sz="1800" b="0" i="0" u="none" strike="noStrike" cap="none">
              <a:solidFill>
                <a:srgbClr val="405E79"/>
              </a:solidFill>
              <a:latin typeface="Calibri"/>
              <a:ea typeface="Calibri"/>
              <a:cs typeface="Calibri"/>
              <a:sym typeface="Calibri"/>
            </a:endParaRPr>
          </a:p>
        </p:txBody>
      </p:sp>
    </p:spTree>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Title &amp; Text with Dots- Green">
  <p:cSld name="Title &amp; Text with Dots- Green">
    <p:spTree>
      <p:nvGrpSpPr>
        <p:cNvPr id="1" name="Shape 128"/>
        <p:cNvGrpSpPr/>
        <p:nvPr/>
      </p:nvGrpSpPr>
      <p:grpSpPr>
        <a:xfrm>
          <a:off x="0" y="0"/>
          <a:ext cx="0" cy="0"/>
          <a:chOff x="0" y="0"/>
          <a:chExt cx="0" cy="0"/>
        </a:xfrm>
      </p:grpSpPr>
      <p:grpSp>
        <p:nvGrpSpPr>
          <p:cNvPr id="129" name="Google Shape;129;p35"/>
          <p:cNvGrpSpPr/>
          <p:nvPr/>
        </p:nvGrpSpPr>
        <p:grpSpPr>
          <a:xfrm>
            <a:off x="0" y="5303520"/>
            <a:ext cx="12192000" cy="1639827"/>
            <a:chOff x="0" y="5303520"/>
            <a:chExt cx="12192000" cy="1639827"/>
          </a:xfrm>
        </p:grpSpPr>
        <p:pic>
          <p:nvPicPr>
            <p:cNvPr id="130" name="Google Shape;130;p35"/>
            <p:cNvPicPr preferRelativeResize="0"/>
            <p:nvPr/>
          </p:nvPicPr>
          <p:blipFill>
            <a:blip r:embed="rId2">
              <a:alphaModFix amt="20000"/>
            </a:blip>
            <a:srcRect l="59836" t="10673" r="12104" b="6770"/>
            <a:stretch>
              <a:fillRect/>
            </a:stretch>
          </p:blipFill>
          <p:spPr>
            <a:xfrm rot="5400000">
              <a:off x="2302155" y="3001365"/>
              <a:ext cx="1639827" cy="6244138"/>
            </a:xfrm>
            <a:prstGeom prst="rect">
              <a:avLst/>
            </a:prstGeom>
            <a:noFill/>
            <a:ln>
              <a:noFill/>
            </a:ln>
          </p:spPr>
        </p:pic>
        <p:pic>
          <p:nvPicPr>
            <p:cNvPr id="131" name="Google Shape;131;p35"/>
            <p:cNvPicPr preferRelativeResize="0"/>
            <p:nvPr/>
          </p:nvPicPr>
          <p:blipFill>
            <a:blip r:embed="rId2">
              <a:alphaModFix amt="20000"/>
            </a:blip>
            <a:srcRect l="60063" t="10673" r="11953" b="6770"/>
            <a:stretch>
              <a:fillRect/>
            </a:stretch>
          </p:blipFill>
          <p:spPr>
            <a:xfrm rot="5400000">
              <a:off x="8439135" y="3108523"/>
              <a:ext cx="1557867" cy="5947862"/>
            </a:xfrm>
            <a:prstGeom prst="rect">
              <a:avLst/>
            </a:prstGeom>
            <a:noFill/>
            <a:ln>
              <a:noFill/>
            </a:ln>
          </p:spPr>
        </p:pic>
      </p:grpSp>
      <p:sp>
        <p:nvSpPr>
          <p:cNvPr id="132" name="Google Shape;132;p35"/>
          <p:cNvSpPr txBox="1">
            <a:spLocks noGrp="1"/>
          </p:cNvSpPr>
          <p:nvPr>
            <p:ph type="title"/>
          </p:nvPr>
        </p:nvSpPr>
        <p:spPr>
          <a:xfrm>
            <a:off x="656022" y="365125"/>
            <a:ext cx="10820013"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ct val="0"/>
              </a:spcBef>
              <a:spcAft>
                <a:spcPct val="0"/>
              </a:spcAft>
              <a:buClr>
                <a:schemeClr val="accent4"/>
              </a:buClr>
              <a:buSzPts val="3600"/>
              <a:buFont typeface="Helvetica Neue"/>
              <a:buNone/>
              <a:defRPr sz="3600" b="1">
                <a:solidFill>
                  <a:schemeClr val="accent4"/>
                </a:solidFill>
              </a:defRPr>
            </a:lvl1pPr>
            <a:lvl2pPr lvl="1">
              <a:spcBef>
                <a:spcPct val="0"/>
              </a:spcBef>
              <a:spcAft>
                <a:spcPct val="0"/>
              </a:spcAft>
              <a:buSzPts val="1400"/>
              <a:buNone/>
              <a:defRPr/>
            </a:lvl2pPr>
            <a:lvl3pPr lvl="2">
              <a:spcBef>
                <a:spcPct val="0"/>
              </a:spcBef>
              <a:spcAft>
                <a:spcPct val="0"/>
              </a:spcAft>
              <a:buSzPts val="1400"/>
              <a:buNone/>
              <a:defRPr/>
            </a:lvl3pPr>
            <a:lvl4pPr lvl="3">
              <a:spcBef>
                <a:spcPct val="0"/>
              </a:spcBef>
              <a:spcAft>
                <a:spcPct val="0"/>
              </a:spcAft>
              <a:buSzPts val="1400"/>
              <a:buNone/>
              <a:defRPr/>
            </a:lvl4pPr>
            <a:lvl5pPr lvl="4">
              <a:spcBef>
                <a:spcPct val="0"/>
              </a:spcBef>
              <a:spcAft>
                <a:spcPct val="0"/>
              </a:spcAft>
              <a:buSzPts val="1400"/>
              <a:buNone/>
              <a:defRPr/>
            </a:lvl5pPr>
            <a:lvl6pPr lvl="5">
              <a:spcBef>
                <a:spcPct val="0"/>
              </a:spcBef>
              <a:spcAft>
                <a:spcPct val="0"/>
              </a:spcAft>
              <a:buSzPts val="1400"/>
              <a:buNone/>
              <a:defRPr/>
            </a:lvl6pPr>
            <a:lvl7pPr lvl="6">
              <a:spcBef>
                <a:spcPct val="0"/>
              </a:spcBef>
              <a:spcAft>
                <a:spcPct val="0"/>
              </a:spcAft>
              <a:buSzPts val="1400"/>
              <a:buNone/>
              <a:defRPr/>
            </a:lvl7pPr>
            <a:lvl8pPr lvl="7">
              <a:spcBef>
                <a:spcPct val="0"/>
              </a:spcBef>
              <a:spcAft>
                <a:spcPct val="0"/>
              </a:spcAft>
              <a:buSzPts val="1400"/>
              <a:buNone/>
              <a:defRPr/>
            </a:lvl8pPr>
            <a:lvl9pPr lvl="8">
              <a:spcBef>
                <a:spcPct val="0"/>
              </a:spcBef>
              <a:spcAft>
                <a:spcPct val="0"/>
              </a:spcAft>
              <a:buSzPts val="1400"/>
              <a:buNone/>
              <a:defRPr/>
            </a:lvl9pPr>
          </a:lstStyle>
          <a:p>
            <a:endParaRPr/>
          </a:p>
        </p:txBody>
      </p:sp>
      <p:sp>
        <p:nvSpPr>
          <p:cNvPr id="133" name="Google Shape;133;p35"/>
          <p:cNvSpPr txBox="1">
            <a:spLocks noGrp="1"/>
          </p:cNvSpPr>
          <p:nvPr>
            <p:ph type="body" idx="1"/>
          </p:nvPr>
        </p:nvSpPr>
        <p:spPr>
          <a:xfrm>
            <a:off x="656022" y="1690688"/>
            <a:ext cx="10820015" cy="428625"/>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ct val="0"/>
              </a:spcAft>
              <a:buClr>
                <a:schemeClr val="accent2"/>
              </a:buClr>
              <a:buSzPts val="2800"/>
              <a:buNone/>
              <a:defRPr b="1">
                <a:solidFill>
                  <a:schemeClr val="accent2"/>
                </a:solidFill>
              </a:defRPr>
            </a:lvl1pPr>
            <a:lvl2pPr marL="914400" lvl="1" indent="-381000" algn="l">
              <a:lnSpc>
                <a:spcPct val="90000"/>
              </a:lnSpc>
              <a:spcBef>
                <a:spcPts val="500"/>
              </a:spcBef>
              <a:spcAft>
                <a:spcPct val="0"/>
              </a:spcAft>
              <a:buClr>
                <a:schemeClr val="accent2"/>
              </a:buClr>
              <a:buSzPts val="2400"/>
              <a:buChar char="•"/>
              <a:defRPr/>
            </a:lvl2pPr>
            <a:lvl3pPr marL="1371600" lvl="2" indent="-355600" algn="l">
              <a:lnSpc>
                <a:spcPct val="90000"/>
              </a:lnSpc>
              <a:spcBef>
                <a:spcPts val="500"/>
              </a:spcBef>
              <a:spcAft>
                <a:spcPct val="0"/>
              </a:spcAft>
              <a:buClr>
                <a:schemeClr val="accent2"/>
              </a:buClr>
              <a:buSzPts val="2000"/>
              <a:buChar char="•"/>
              <a:defRPr/>
            </a:lvl3pPr>
            <a:lvl4pPr marL="1828800" lvl="3" indent="-342900" algn="l">
              <a:lnSpc>
                <a:spcPct val="90000"/>
              </a:lnSpc>
              <a:spcBef>
                <a:spcPts val="500"/>
              </a:spcBef>
              <a:spcAft>
                <a:spcPct val="0"/>
              </a:spcAft>
              <a:buClr>
                <a:schemeClr val="accent2"/>
              </a:buClr>
              <a:buSzPts val="1800"/>
              <a:buChar char="•"/>
              <a:defRPr/>
            </a:lvl4pPr>
            <a:lvl5pPr marL="2286000" lvl="4" indent="-342900" algn="l">
              <a:lnSpc>
                <a:spcPct val="90000"/>
              </a:lnSpc>
              <a:spcBef>
                <a:spcPts val="500"/>
              </a:spcBef>
              <a:spcAft>
                <a:spcPct val="0"/>
              </a:spcAft>
              <a:buClr>
                <a:schemeClr val="accent2"/>
              </a:buClr>
              <a:buSzPts val="1800"/>
              <a:buChar char="•"/>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134" name="Google Shape;134;p35"/>
          <p:cNvSpPr txBox="1">
            <a:spLocks noGrp="1"/>
          </p:cNvSpPr>
          <p:nvPr>
            <p:ph type="body" idx="2"/>
          </p:nvPr>
        </p:nvSpPr>
        <p:spPr>
          <a:xfrm>
            <a:off x="656021" y="2333625"/>
            <a:ext cx="10820015" cy="3729037"/>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ct val="0"/>
              </a:spcAft>
              <a:buClr>
                <a:schemeClr val="accent2"/>
              </a:buClr>
              <a:buSzPts val="2800"/>
              <a:buChar char="•"/>
              <a:defRPr>
                <a:solidFill>
                  <a:schemeClr val="dk1"/>
                </a:solidFill>
              </a:defRPr>
            </a:lvl1pPr>
            <a:lvl2pPr marL="914400" lvl="1" indent="-381000" algn="l">
              <a:lnSpc>
                <a:spcPct val="90000"/>
              </a:lnSpc>
              <a:spcBef>
                <a:spcPts val="500"/>
              </a:spcBef>
              <a:spcAft>
                <a:spcPct val="0"/>
              </a:spcAft>
              <a:buClr>
                <a:schemeClr val="accent2"/>
              </a:buClr>
              <a:buSzPts val="2400"/>
              <a:buChar char="•"/>
              <a:defRPr>
                <a:solidFill>
                  <a:schemeClr val="dk1"/>
                </a:solidFill>
              </a:defRPr>
            </a:lvl2pPr>
            <a:lvl3pPr marL="1371600" lvl="2" indent="-355600" algn="l">
              <a:lnSpc>
                <a:spcPct val="90000"/>
              </a:lnSpc>
              <a:spcBef>
                <a:spcPts val="500"/>
              </a:spcBef>
              <a:spcAft>
                <a:spcPct val="0"/>
              </a:spcAft>
              <a:buClr>
                <a:schemeClr val="accent2"/>
              </a:buClr>
              <a:buSzPts val="2000"/>
              <a:buChar char="•"/>
              <a:defRPr>
                <a:solidFill>
                  <a:schemeClr val="dk1"/>
                </a:solidFill>
              </a:defRPr>
            </a:lvl3pPr>
            <a:lvl4pPr marL="1828800" lvl="3" indent="-342900" algn="l">
              <a:lnSpc>
                <a:spcPct val="90000"/>
              </a:lnSpc>
              <a:spcBef>
                <a:spcPts val="500"/>
              </a:spcBef>
              <a:spcAft>
                <a:spcPct val="0"/>
              </a:spcAft>
              <a:buClr>
                <a:schemeClr val="accent2"/>
              </a:buClr>
              <a:buSzPts val="1800"/>
              <a:buChar char="•"/>
              <a:defRPr>
                <a:solidFill>
                  <a:schemeClr val="dk1"/>
                </a:solidFill>
              </a:defRPr>
            </a:lvl4pPr>
            <a:lvl5pPr marL="2286000" lvl="4" indent="-342900" algn="l">
              <a:lnSpc>
                <a:spcPct val="90000"/>
              </a:lnSpc>
              <a:spcBef>
                <a:spcPts val="500"/>
              </a:spcBef>
              <a:spcAft>
                <a:spcPct val="0"/>
              </a:spcAft>
              <a:buClr>
                <a:schemeClr val="accent2"/>
              </a:buClr>
              <a:buSzPts val="1800"/>
              <a:buChar char="•"/>
              <a:defRPr>
                <a:solidFill>
                  <a:schemeClr val="dk1"/>
                </a:solidFill>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Tree>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Image &amp; Text - Green">
  <p:cSld name="Image &amp; Text - Green">
    <p:spTree>
      <p:nvGrpSpPr>
        <p:cNvPr id="1" name="Shape 135"/>
        <p:cNvGrpSpPr/>
        <p:nvPr/>
      </p:nvGrpSpPr>
      <p:grpSpPr>
        <a:xfrm>
          <a:off x="0" y="0"/>
          <a:ext cx="0" cy="0"/>
          <a:chOff x="0" y="0"/>
          <a:chExt cx="0" cy="0"/>
        </a:xfrm>
      </p:grpSpPr>
      <p:sp>
        <p:nvSpPr>
          <p:cNvPr id="136" name="Google Shape;136;p36"/>
          <p:cNvSpPr txBox="1">
            <a:spLocks noGrp="1"/>
          </p:cNvSpPr>
          <p:nvPr>
            <p:ph type="title"/>
          </p:nvPr>
        </p:nvSpPr>
        <p:spPr>
          <a:xfrm>
            <a:off x="4890099" y="257176"/>
            <a:ext cx="6943302"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ct val="0"/>
              </a:spcBef>
              <a:spcAft>
                <a:spcPct val="0"/>
              </a:spcAft>
              <a:buClr>
                <a:schemeClr val="accent4"/>
              </a:buClr>
              <a:buSzPts val="3200"/>
              <a:buFont typeface="Helvetica Neue"/>
              <a:buNone/>
              <a:defRPr sz="3200" b="1">
                <a:solidFill>
                  <a:schemeClr val="accent4"/>
                </a:solidFill>
              </a:defRPr>
            </a:lvl1pPr>
            <a:lvl2pPr lvl="1">
              <a:spcBef>
                <a:spcPct val="0"/>
              </a:spcBef>
              <a:spcAft>
                <a:spcPct val="0"/>
              </a:spcAft>
              <a:buSzPts val="1400"/>
              <a:buNone/>
              <a:defRPr/>
            </a:lvl2pPr>
            <a:lvl3pPr lvl="2">
              <a:spcBef>
                <a:spcPct val="0"/>
              </a:spcBef>
              <a:spcAft>
                <a:spcPct val="0"/>
              </a:spcAft>
              <a:buSzPts val="1400"/>
              <a:buNone/>
              <a:defRPr/>
            </a:lvl3pPr>
            <a:lvl4pPr lvl="3">
              <a:spcBef>
                <a:spcPct val="0"/>
              </a:spcBef>
              <a:spcAft>
                <a:spcPct val="0"/>
              </a:spcAft>
              <a:buSzPts val="1400"/>
              <a:buNone/>
              <a:defRPr/>
            </a:lvl4pPr>
            <a:lvl5pPr lvl="4">
              <a:spcBef>
                <a:spcPct val="0"/>
              </a:spcBef>
              <a:spcAft>
                <a:spcPct val="0"/>
              </a:spcAft>
              <a:buSzPts val="1400"/>
              <a:buNone/>
              <a:defRPr/>
            </a:lvl5pPr>
            <a:lvl6pPr lvl="5">
              <a:spcBef>
                <a:spcPct val="0"/>
              </a:spcBef>
              <a:spcAft>
                <a:spcPct val="0"/>
              </a:spcAft>
              <a:buSzPts val="1400"/>
              <a:buNone/>
              <a:defRPr/>
            </a:lvl6pPr>
            <a:lvl7pPr lvl="6">
              <a:spcBef>
                <a:spcPct val="0"/>
              </a:spcBef>
              <a:spcAft>
                <a:spcPct val="0"/>
              </a:spcAft>
              <a:buSzPts val="1400"/>
              <a:buNone/>
              <a:defRPr/>
            </a:lvl7pPr>
            <a:lvl8pPr lvl="7">
              <a:spcBef>
                <a:spcPct val="0"/>
              </a:spcBef>
              <a:spcAft>
                <a:spcPct val="0"/>
              </a:spcAft>
              <a:buSzPts val="1400"/>
              <a:buNone/>
              <a:defRPr/>
            </a:lvl8pPr>
            <a:lvl9pPr lvl="8">
              <a:spcBef>
                <a:spcPct val="0"/>
              </a:spcBef>
              <a:spcAft>
                <a:spcPct val="0"/>
              </a:spcAft>
              <a:buSzPts val="1400"/>
              <a:buNone/>
              <a:defRPr/>
            </a:lvl9pPr>
          </a:lstStyle>
          <a:p>
            <a:endParaRPr/>
          </a:p>
        </p:txBody>
      </p:sp>
      <p:cxnSp>
        <p:nvCxnSpPr>
          <p:cNvPr id="137" name="Google Shape;137;p36"/>
          <p:cNvCxnSpPr/>
          <p:nvPr/>
        </p:nvCxnSpPr>
        <p:spPr>
          <a:xfrm rot="10800000" flipH="1">
            <a:off x="5027117" y="1509236"/>
            <a:ext cx="6806284" cy="17612"/>
          </a:xfrm>
          <a:prstGeom prst="straightConnector1">
            <a:avLst/>
          </a:prstGeom>
          <a:noFill/>
          <a:ln w="9525" cap="flat" cmpd="sng">
            <a:solidFill>
              <a:schemeClr val="accent4"/>
            </a:solidFill>
            <a:prstDash val="solid"/>
            <a:miter lim="800000"/>
            <a:headEnd type="none" w="sm" len="sm"/>
            <a:tailEnd type="none" w="sm" len="sm"/>
          </a:ln>
        </p:spPr>
      </p:cxnSp>
      <p:sp>
        <p:nvSpPr>
          <p:cNvPr id="138" name="Google Shape;138;p36"/>
          <p:cNvSpPr/>
          <p:nvPr/>
        </p:nvSpPr>
        <p:spPr>
          <a:xfrm>
            <a:off x="9351335" y="1467293"/>
            <a:ext cx="2482066" cy="78223"/>
          </a:xfrm>
          <a:prstGeom prst="rect">
            <a:avLst/>
          </a:prstGeom>
          <a:solidFill>
            <a:schemeClr val="accent4"/>
          </a:solidFill>
          <a:ln w="12700" cap="flat" cmpd="sng">
            <a:solidFill>
              <a:schemeClr val="accent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ct val="0"/>
              </a:spcBef>
              <a:spcAft>
                <a:spcPct val="0"/>
              </a:spcAft>
              <a:buNone/>
            </a:pPr>
            <a:endParaRPr sz="1800" b="0" i="0" u="none" strike="noStrike" cap="none">
              <a:solidFill>
                <a:schemeClr val="lt1"/>
              </a:solidFill>
              <a:latin typeface="Calibri"/>
              <a:ea typeface="Calibri"/>
              <a:cs typeface="Calibri"/>
              <a:sym typeface="Calibri"/>
            </a:endParaRPr>
          </a:p>
        </p:txBody>
      </p:sp>
      <p:sp>
        <p:nvSpPr>
          <p:cNvPr id="139" name="Google Shape;139;p36"/>
          <p:cNvSpPr>
            <a:spLocks noGrp="1"/>
          </p:cNvSpPr>
          <p:nvPr>
            <p:ph type="pic" idx="2"/>
          </p:nvPr>
        </p:nvSpPr>
        <p:spPr>
          <a:xfrm>
            <a:off x="0" y="0"/>
            <a:ext cx="4340225" cy="6858000"/>
          </a:xfrm>
          <a:prstGeom prst="rect">
            <a:avLst/>
          </a:prstGeom>
          <a:noFill/>
          <a:ln>
            <a:noFill/>
          </a:ln>
        </p:spPr>
        <p:txBody>
          <a:bodyPr/>
          <a:lstStyle/>
          <a:p>
            <a:endParaRPr/>
          </a:p>
        </p:txBody>
      </p:sp>
      <p:sp>
        <p:nvSpPr>
          <p:cNvPr id="140" name="Google Shape;140;p36"/>
          <p:cNvSpPr txBox="1">
            <a:spLocks noGrp="1"/>
          </p:cNvSpPr>
          <p:nvPr>
            <p:ph type="body" idx="1"/>
          </p:nvPr>
        </p:nvSpPr>
        <p:spPr>
          <a:xfrm>
            <a:off x="4890100" y="1907476"/>
            <a:ext cx="6943302" cy="4493324"/>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ct val="0"/>
              </a:spcAft>
              <a:buClr>
                <a:schemeClr val="accent2"/>
              </a:buClr>
              <a:buSzPts val="2800"/>
              <a:buChar char="•"/>
              <a:defRPr>
                <a:solidFill>
                  <a:schemeClr val="dk1"/>
                </a:solidFill>
              </a:defRPr>
            </a:lvl1pPr>
            <a:lvl2pPr marL="914400" lvl="1" indent="-381000" algn="l">
              <a:lnSpc>
                <a:spcPct val="90000"/>
              </a:lnSpc>
              <a:spcBef>
                <a:spcPts val="500"/>
              </a:spcBef>
              <a:spcAft>
                <a:spcPct val="0"/>
              </a:spcAft>
              <a:buClr>
                <a:schemeClr val="accent2"/>
              </a:buClr>
              <a:buSzPts val="2400"/>
              <a:buChar char="•"/>
              <a:defRPr>
                <a:solidFill>
                  <a:schemeClr val="dk1"/>
                </a:solidFill>
              </a:defRPr>
            </a:lvl2pPr>
            <a:lvl3pPr marL="1371600" lvl="2" indent="-355600" algn="l">
              <a:lnSpc>
                <a:spcPct val="90000"/>
              </a:lnSpc>
              <a:spcBef>
                <a:spcPts val="500"/>
              </a:spcBef>
              <a:spcAft>
                <a:spcPct val="0"/>
              </a:spcAft>
              <a:buClr>
                <a:schemeClr val="accent2"/>
              </a:buClr>
              <a:buSzPts val="2000"/>
              <a:buChar char="•"/>
              <a:defRPr>
                <a:solidFill>
                  <a:schemeClr val="dk1"/>
                </a:solidFill>
              </a:defRPr>
            </a:lvl3pPr>
            <a:lvl4pPr marL="1828800" lvl="3" indent="-342900" algn="l">
              <a:lnSpc>
                <a:spcPct val="90000"/>
              </a:lnSpc>
              <a:spcBef>
                <a:spcPts val="500"/>
              </a:spcBef>
              <a:spcAft>
                <a:spcPct val="0"/>
              </a:spcAft>
              <a:buClr>
                <a:schemeClr val="accent2"/>
              </a:buClr>
              <a:buSzPts val="1800"/>
              <a:buChar char="•"/>
              <a:defRPr>
                <a:solidFill>
                  <a:schemeClr val="dk1"/>
                </a:solidFill>
              </a:defRPr>
            </a:lvl4pPr>
            <a:lvl5pPr marL="2286000" lvl="4" indent="-342900" algn="l">
              <a:lnSpc>
                <a:spcPct val="90000"/>
              </a:lnSpc>
              <a:spcBef>
                <a:spcPts val="500"/>
              </a:spcBef>
              <a:spcAft>
                <a:spcPct val="0"/>
              </a:spcAft>
              <a:buClr>
                <a:schemeClr val="accent2"/>
              </a:buClr>
              <a:buSzPts val="1800"/>
              <a:buChar char="•"/>
              <a:defRPr>
                <a:solidFill>
                  <a:schemeClr val="dk1"/>
                </a:solidFill>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Tree>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itle &amp; Two Column - Blue">
  <p:cSld name="Title &amp; Two Column - Blue">
    <p:spTree>
      <p:nvGrpSpPr>
        <p:cNvPr id="1" name="Shape 141"/>
        <p:cNvGrpSpPr/>
        <p:nvPr/>
      </p:nvGrpSpPr>
      <p:grpSpPr>
        <a:xfrm>
          <a:off x="0" y="0"/>
          <a:ext cx="0" cy="0"/>
          <a:chOff x="0" y="0"/>
          <a:chExt cx="0" cy="0"/>
        </a:xfrm>
      </p:grpSpPr>
      <p:sp>
        <p:nvSpPr>
          <p:cNvPr id="142" name="Google Shape;142;p37"/>
          <p:cNvSpPr/>
          <p:nvPr/>
        </p:nvSpPr>
        <p:spPr>
          <a:xfrm>
            <a:off x="0" y="0"/>
            <a:ext cx="12192000" cy="1609344"/>
          </a:xfrm>
          <a:prstGeom prst="rect">
            <a:avLst/>
          </a:prstGeom>
          <a:solidFill>
            <a:srgbClr val="016794"/>
          </a:solidFill>
          <a:ln w="12700" cap="flat" cmpd="sng">
            <a:solidFill>
              <a:srgbClr val="01476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ct val="0"/>
              </a:spcBef>
              <a:spcAft>
                <a:spcPct val="0"/>
              </a:spcAft>
              <a:buNone/>
            </a:pPr>
            <a:endParaRPr sz="1800" b="0" i="0" u="none" strike="noStrike" cap="none">
              <a:solidFill>
                <a:schemeClr val="lt1"/>
              </a:solidFill>
              <a:latin typeface="Calibri"/>
              <a:ea typeface="Calibri"/>
              <a:cs typeface="Calibri"/>
              <a:sym typeface="Calibri"/>
            </a:endParaRPr>
          </a:p>
        </p:txBody>
      </p:sp>
      <p:grpSp>
        <p:nvGrpSpPr>
          <p:cNvPr id="143" name="Google Shape;143;p37"/>
          <p:cNvGrpSpPr/>
          <p:nvPr/>
        </p:nvGrpSpPr>
        <p:grpSpPr>
          <a:xfrm>
            <a:off x="-208788" y="0"/>
            <a:ext cx="12609576" cy="2174490"/>
            <a:chOff x="0" y="5043119"/>
            <a:chExt cx="12192000" cy="1814883"/>
          </a:xfrm>
        </p:grpSpPr>
        <p:pic>
          <p:nvPicPr>
            <p:cNvPr id="144" name="Google Shape;144;p37"/>
            <p:cNvPicPr preferRelativeResize="0"/>
            <p:nvPr/>
          </p:nvPicPr>
          <p:blipFill>
            <a:blip r:embed="rId2">
              <a:alphaModFix amt="20000"/>
            </a:blip>
            <a:srcRect l="50000" t="7392" r="19089" b="9029"/>
            <a:stretch>
              <a:fillRect/>
            </a:stretch>
          </p:blipFill>
          <p:spPr>
            <a:xfrm rot="5400000">
              <a:off x="2349106" y="2694015"/>
              <a:ext cx="1814881" cy="6513094"/>
            </a:xfrm>
            <a:prstGeom prst="rect">
              <a:avLst/>
            </a:prstGeom>
            <a:noFill/>
            <a:ln>
              <a:noFill/>
            </a:ln>
          </p:spPr>
        </p:pic>
        <p:pic>
          <p:nvPicPr>
            <p:cNvPr id="145" name="Google Shape;145;p37"/>
            <p:cNvPicPr preferRelativeResize="0"/>
            <p:nvPr/>
          </p:nvPicPr>
          <p:blipFill>
            <a:blip r:embed="rId2">
              <a:alphaModFix amt="20000"/>
            </a:blip>
            <a:srcRect l="54597" t="31445" r="16826" b="9029"/>
            <a:stretch>
              <a:fillRect/>
            </a:stretch>
          </p:blipFill>
          <p:spPr>
            <a:xfrm rot="5400000">
              <a:off x="8435259" y="3077812"/>
              <a:ext cx="1791433" cy="5722047"/>
            </a:xfrm>
            <a:prstGeom prst="rect">
              <a:avLst/>
            </a:prstGeom>
            <a:noFill/>
            <a:ln>
              <a:noFill/>
            </a:ln>
          </p:spPr>
        </p:pic>
      </p:grpSp>
      <p:cxnSp>
        <p:nvCxnSpPr>
          <p:cNvPr id="146" name="Google Shape;146;p37"/>
          <p:cNvCxnSpPr/>
          <p:nvPr/>
        </p:nvCxnSpPr>
        <p:spPr>
          <a:xfrm flipH="1">
            <a:off x="6125488" y="3178428"/>
            <a:ext cx="0" cy="3127254"/>
          </a:xfrm>
          <a:prstGeom prst="straightConnector1">
            <a:avLst/>
          </a:prstGeom>
          <a:noFill/>
          <a:ln w="9525" cap="flat" cmpd="sng">
            <a:solidFill>
              <a:srgbClr val="A5A5A5"/>
            </a:solidFill>
            <a:prstDash val="solid"/>
            <a:miter lim="800000"/>
            <a:headEnd type="none" w="sm" len="sm"/>
            <a:tailEnd type="none" w="sm" len="sm"/>
          </a:ln>
        </p:spPr>
      </p:cxnSp>
      <p:sp>
        <p:nvSpPr>
          <p:cNvPr id="147" name="Google Shape;147;p37"/>
          <p:cNvSpPr txBox="1">
            <a:spLocks noGrp="1"/>
          </p:cNvSpPr>
          <p:nvPr>
            <p:ph type="title"/>
          </p:nvPr>
        </p:nvSpPr>
        <p:spPr>
          <a:xfrm>
            <a:off x="656023" y="246594"/>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ct val="0"/>
              </a:spcBef>
              <a:spcAft>
                <a:spcPct val="0"/>
              </a:spcAft>
              <a:buClr>
                <a:schemeClr val="lt1"/>
              </a:buClr>
              <a:buSzPts val="3600"/>
              <a:buFont typeface="Helvetica Neue"/>
              <a:buNone/>
              <a:defRPr sz="3600" b="1">
                <a:solidFill>
                  <a:schemeClr val="lt1"/>
                </a:solidFill>
              </a:defRPr>
            </a:lvl1pPr>
            <a:lvl2pPr lvl="1">
              <a:spcBef>
                <a:spcPct val="0"/>
              </a:spcBef>
              <a:spcAft>
                <a:spcPct val="0"/>
              </a:spcAft>
              <a:buSzPts val="1400"/>
              <a:buNone/>
              <a:defRPr/>
            </a:lvl2pPr>
            <a:lvl3pPr lvl="2">
              <a:spcBef>
                <a:spcPct val="0"/>
              </a:spcBef>
              <a:spcAft>
                <a:spcPct val="0"/>
              </a:spcAft>
              <a:buSzPts val="1400"/>
              <a:buNone/>
              <a:defRPr/>
            </a:lvl3pPr>
            <a:lvl4pPr lvl="3">
              <a:spcBef>
                <a:spcPct val="0"/>
              </a:spcBef>
              <a:spcAft>
                <a:spcPct val="0"/>
              </a:spcAft>
              <a:buSzPts val="1400"/>
              <a:buNone/>
              <a:defRPr/>
            </a:lvl4pPr>
            <a:lvl5pPr lvl="4">
              <a:spcBef>
                <a:spcPct val="0"/>
              </a:spcBef>
              <a:spcAft>
                <a:spcPct val="0"/>
              </a:spcAft>
              <a:buSzPts val="1400"/>
              <a:buNone/>
              <a:defRPr/>
            </a:lvl5pPr>
            <a:lvl6pPr lvl="5">
              <a:spcBef>
                <a:spcPct val="0"/>
              </a:spcBef>
              <a:spcAft>
                <a:spcPct val="0"/>
              </a:spcAft>
              <a:buSzPts val="1400"/>
              <a:buNone/>
              <a:defRPr/>
            </a:lvl6pPr>
            <a:lvl7pPr lvl="6">
              <a:spcBef>
                <a:spcPct val="0"/>
              </a:spcBef>
              <a:spcAft>
                <a:spcPct val="0"/>
              </a:spcAft>
              <a:buSzPts val="1400"/>
              <a:buNone/>
              <a:defRPr/>
            </a:lvl7pPr>
            <a:lvl8pPr lvl="7">
              <a:spcBef>
                <a:spcPct val="0"/>
              </a:spcBef>
              <a:spcAft>
                <a:spcPct val="0"/>
              </a:spcAft>
              <a:buSzPts val="1400"/>
              <a:buNone/>
              <a:defRPr/>
            </a:lvl8pPr>
            <a:lvl9pPr lvl="8">
              <a:spcBef>
                <a:spcPct val="0"/>
              </a:spcBef>
              <a:spcAft>
                <a:spcPct val="0"/>
              </a:spcAft>
              <a:buSzPts val="1400"/>
              <a:buNone/>
              <a:defRPr/>
            </a:lvl9pPr>
          </a:lstStyle>
          <a:p>
            <a:endParaRPr/>
          </a:p>
        </p:txBody>
      </p:sp>
      <p:sp>
        <p:nvSpPr>
          <p:cNvPr id="148" name="Google Shape;148;p37"/>
          <p:cNvSpPr txBox="1">
            <a:spLocks noGrp="1"/>
          </p:cNvSpPr>
          <p:nvPr>
            <p:ph type="body" idx="1"/>
          </p:nvPr>
        </p:nvSpPr>
        <p:spPr>
          <a:xfrm>
            <a:off x="656022" y="1903943"/>
            <a:ext cx="10820015" cy="50006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ct val="0"/>
              </a:spcAft>
              <a:buClr>
                <a:schemeClr val="accent3"/>
              </a:buClr>
              <a:buSzPts val="2800"/>
              <a:buNone/>
              <a:defRPr b="1">
                <a:solidFill>
                  <a:schemeClr val="accent3"/>
                </a:solidFill>
              </a:defRPr>
            </a:lvl1pPr>
            <a:lvl2pPr marL="914400" lvl="1" indent="-381000" algn="l">
              <a:lnSpc>
                <a:spcPct val="90000"/>
              </a:lnSpc>
              <a:spcBef>
                <a:spcPts val="500"/>
              </a:spcBef>
              <a:spcAft>
                <a:spcPct val="0"/>
              </a:spcAft>
              <a:buClr>
                <a:schemeClr val="accent3"/>
              </a:buClr>
              <a:buSzPts val="2400"/>
              <a:buChar char="•"/>
              <a:defRPr/>
            </a:lvl2pPr>
            <a:lvl3pPr marL="1371600" lvl="2" indent="-355600" algn="l">
              <a:lnSpc>
                <a:spcPct val="90000"/>
              </a:lnSpc>
              <a:spcBef>
                <a:spcPts val="500"/>
              </a:spcBef>
              <a:spcAft>
                <a:spcPct val="0"/>
              </a:spcAft>
              <a:buClr>
                <a:schemeClr val="accent3"/>
              </a:buClr>
              <a:buSzPts val="2000"/>
              <a:buChar char="•"/>
              <a:defRPr/>
            </a:lvl3pPr>
            <a:lvl4pPr marL="1828800" lvl="3" indent="-342900" algn="l">
              <a:lnSpc>
                <a:spcPct val="90000"/>
              </a:lnSpc>
              <a:spcBef>
                <a:spcPts val="500"/>
              </a:spcBef>
              <a:spcAft>
                <a:spcPct val="0"/>
              </a:spcAft>
              <a:buClr>
                <a:schemeClr val="accent3"/>
              </a:buClr>
              <a:buSzPts val="1800"/>
              <a:buChar char="•"/>
              <a:defRPr/>
            </a:lvl4pPr>
            <a:lvl5pPr marL="2286000" lvl="4" indent="-342900" algn="l">
              <a:lnSpc>
                <a:spcPct val="90000"/>
              </a:lnSpc>
              <a:spcBef>
                <a:spcPts val="500"/>
              </a:spcBef>
              <a:spcAft>
                <a:spcPct val="0"/>
              </a:spcAft>
              <a:buClr>
                <a:schemeClr val="accent3"/>
              </a:buClr>
              <a:buSzPts val="1800"/>
              <a:buChar char="•"/>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149" name="Google Shape;149;p37"/>
          <p:cNvSpPr txBox="1">
            <a:spLocks noGrp="1"/>
          </p:cNvSpPr>
          <p:nvPr>
            <p:ph type="body" idx="2"/>
          </p:nvPr>
        </p:nvSpPr>
        <p:spPr>
          <a:xfrm>
            <a:off x="656021" y="2479149"/>
            <a:ext cx="10820015" cy="521171"/>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ct val="0"/>
              </a:spcAft>
              <a:buClr>
                <a:schemeClr val="accent3"/>
              </a:buClr>
              <a:buSzPts val="2400"/>
              <a:buNone/>
              <a:defRPr sz="2400">
                <a:solidFill>
                  <a:schemeClr val="dk1"/>
                </a:solidFill>
              </a:defRPr>
            </a:lvl1pPr>
            <a:lvl2pPr marL="914400" lvl="1" indent="-228600" algn="l">
              <a:lnSpc>
                <a:spcPct val="90000"/>
              </a:lnSpc>
              <a:spcBef>
                <a:spcPts val="500"/>
              </a:spcBef>
              <a:spcAft>
                <a:spcPct val="0"/>
              </a:spcAft>
              <a:buClr>
                <a:schemeClr val="accent3"/>
              </a:buClr>
              <a:buSzPts val="2400"/>
              <a:buNone/>
              <a:defRPr>
                <a:solidFill>
                  <a:schemeClr val="dk1"/>
                </a:solidFill>
              </a:defRPr>
            </a:lvl2pPr>
            <a:lvl3pPr marL="1371600" lvl="2" indent="-228600" algn="l">
              <a:lnSpc>
                <a:spcPct val="90000"/>
              </a:lnSpc>
              <a:spcBef>
                <a:spcPts val="500"/>
              </a:spcBef>
              <a:spcAft>
                <a:spcPct val="0"/>
              </a:spcAft>
              <a:buClr>
                <a:schemeClr val="accent3"/>
              </a:buClr>
              <a:buSzPts val="2000"/>
              <a:buNone/>
              <a:defRPr>
                <a:solidFill>
                  <a:schemeClr val="dk1"/>
                </a:solidFill>
              </a:defRPr>
            </a:lvl3pPr>
            <a:lvl4pPr marL="1828800" lvl="3" indent="-228600" algn="l">
              <a:lnSpc>
                <a:spcPct val="90000"/>
              </a:lnSpc>
              <a:spcBef>
                <a:spcPts val="500"/>
              </a:spcBef>
              <a:spcAft>
                <a:spcPct val="0"/>
              </a:spcAft>
              <a:buClr>
                <a:schemeClr val="accent3"/>
              </a:buClr>
              <a:buSzPts val="1800"/>
              <a:buNone/>
              <a:defRPr>
                <a:solidFill>
                  <a:schemeClr val="dk1"/>
                </a:solidFill>
              </a:defRPr>
            </a:lvl4pPr>
            <a:lvl5pPr marL="2286000" lvl="4" indent="-228600" algn="l">
              <a:lnSpc>
                <a:spcPct val="90000"/>
              </a:lnSpc>
              <a:spcBef>
                <a:spcPts val="500"/>
              </a:spcBef>
              <a:spcAft>
                <a:spcPct val="0"/>
              </a:spcAft>
              <a:buClr>
                <a:schemeClr val="accent3"/>
              </a:buClr>
              <a:buSzPts val="1800"/>
              <a:buNone/>
              <a:defRPr>
                <a:solidFill>
                  <a:schemeClr val="dk1"/>
                </a:solidFill>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150" name="Google Shape;150;p37"/>
          <p:cNvSpPr txBox="1">
            <a:spLocks noGrp="1"/>
          </p:cNvSpPr>
          <p:nvPr>
            <p:ph type="body" idx="3"/>
          </p:nvPr>
        </p:nvSpPr>
        <p:spPr>
          <a:xfrm>
            <a:off x="656022"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ct val="0"/>
              </a:spcAft>
              <a:buClr>
                <a:schemeClr val="accent3"/>
              </a:buClr>
              <a:buSzPts val="2400"/>
              <a:buNone/>
              <a:defRPr sz="2400" b="1">
                <a:solidFill>
                  <a:schemeClr val="accent3"/>
                </a:solidFill>
              </a:defRPr>
            </a:lvl1pPr>
            <a:lvl2pPr marL="914400" lvl="1" indent="-381000" algn="l">
              <a:lnSpc>
                <a:spcPct val="90000"/>
              </a:lnSpc>
              <a:spcBef>
                <a:spcPts val="500"/>
              </a:spcBef>
              <a:spcAft>
                <a:spcPct val="0"/>
              </a:spcAft>
              <a:buClr>
                <a:schemeClr val="accent3"/>
              </a:buClr>
              <a:buSzPts val="2400"/>
              <a:buChar char="•"/>
              <a:defRPr/>
            </a:lvl2pPr>
            <a:lvl3pPr marL="1371600" lvl="2" indent="-355600" algn="l">
              <a:lnSpc>
                <a:spcPct val="90000"/>
              </a:lnSpc>
              <a:spcBef>
                <a:spcPts val="500"/>
              </a:spcBef>
              <a:spcAft>
                <a:spcPct val="0"/>
              </a:spcAft>
              <a:buClr>
                <a:schemeClr val="accent3"/>
              </a:buClr>
              <a:buSzPts val="2000"/>
              <a:buChar char="•"/>
              <a:defRPr/>
            </a:lvl3pPr>
            <a:lvl4pPr marL="1828800" lvl="3" indent="-342900" algn="l">
              <a:lnSpc>
                <a:spcPct val="90000"/>
              </a:lnSpc>
              <a:spcBef>
                <a:spcPts val="500"/>
              </a:spcBef>
              <a:spcAft>
                <a:spcPct val="0"/>
              </a:spcAft>
              <a:buClr>
                <a:schemeClr val="accent3"/>
              </a:buClr>
              <a:buSzPts val="1800"/>
              <a:buChar char="•"/>
              <a:defRPr/>
            </a:lvl4pPr>
            <a:lvl5pPr marL="2286000" lvl="4" indent="-342900" algn="l">
              <a:lnSpc>
                <a:spcPct val="90000"/>
              </a:lnSpc>
              <a:spcBef>
                <a:spcPts val="500"/>
              </a:spcBef>
              <a:spcAft>
                <a:spcPct val="0"/>
              </a:spcAft>
              <a:buClr>
                <a:schemeClr val="accent3"/>
              </a:buClr>
              <a:buSzPts val="1800"/>
              <a:buChar char="•"/>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151" name="Google Shape;151;p37"/>
          <p:cNvSpPr txBox="1">
            <a:spLocks noGrp="1"/>
          </p:cNvSpPr>
          <p:nvPr>
            <p:ph type="body" idx="4"/>
          </p:nvPr>
        </p:nvSpPr>
        <p:spPr>
          <a:xfrm>
            <a:off x="656022"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ct val="0"/>
              </a:spcAft>
              <a:buClr>
                <a:schemeClr val="accent3"/>
              </a:buClr>
              <a:buSzPts val="2400"/>
              <a:buChar char="•"/>
              <a:defRPr sz="2400">
                <a:solidFill>
                  <a:schemeClr val="dk1"/>
                </a:solidFill>
              </a:defRPr>
            </a:lvl1pPr>
            <a:lvl2pPr marL="914400" lvl="1" indent="-381000" algn="l">
              <a:lnSpc>
                <a:spcPct val="90000"/>
              </a:lnSpc>
              <a:spcBef>
                <a:spcPts val="500"/>
              </a:spcBef>
              <a:spcAft>
                <a:spcPct val="0"/>
              </a:spcAft>
              <a:buClr>
                <a:schemeClr val="accent3"/>
              </a:buClr>
              <a:buSzPts val="2400"/>
              <a:buChar char="•"/>
              <a:defRPr sz="2400">
                <a:solidFill>
                  <a:schemeClr val="dk1"/>
                </a:solidFill>
              </a:defRPr>
            </a:lvl2pPr>
            <a:lvl3pPr marL="1371600" lvl="2" indent="-381000" algn="l">
              <a:lnSpc>
                <a:spcPct val="90000"/>
              </a:lnSpc>
              <a:spcBef>
                <a:spcPts val="500"/>
              </a:spcBef>
              <a:spcAft>
                <a:spcPct val="0"/>
              </a:spcAft>
              <a:buClr>
                <a:schemeClr val="accent3"/>
              </a:buClr>
              <a:buSzPts val="2400"/>
              <a:buChar char="•"/>
              <a:defRPr sz="2400">
                <a:solidFill>
                  <a:schemeClr val="dk1"/>
                </a:solidFill>
              </a:defRPr>
            </a:lvl3pPr>
            <a:lvl4pPr marL="1828800" lvl="3" indent="-381000" algn="l">
              <a:lnSpc>
                <a:spcPct val="90000"/>
              </a:lnSpc>
              <a:spcBef>
                <a:spcPts val="500"/>
              </a:spcBef>
              <a:spcAft>
                <a:spcPct val="0"/>
              </a:spcAft>
              <a:buClr>
                <a:schemeClr val="accent3"/>
              </a:buClr>
              <a:buSzPts val="2400"/>
              <a:buChar char="•"/>
              <a:defRPr sz="2400">
                <a:solidFill>
                  <a:schemeClr val="dk1"/>
                </a:solidFill>
              </a:defRPr>
            </a:lvl4pPr>
            <a:lvl5pPr marL="2286000" lvl="4" indent="-381000" algn="l">
              <a:lnSpc>
                <a:spcPct val="90000"/>
              </a:lnSpc>
              <a:spcBef>
                <a:spcPts val="500"/>
              </a:spcBef>
              <a:spcAft>
                <a:spcPct val="0"/>
              </a:spcAft>
              <a:buClr>
                <a:schemeClr val="accent3"/>
              </a:buClr>
              <a:buSzPts val="2400"/>
              <a:buChar char="•"/>
              <a:defRPr sz="2400">
                <a:solidFill>
                  <a:schemeClr val="dk1"/>
                </a:solidFill>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152" name="Google Shape;152;p37"/>
          <p:cNvSpPr txBox="1">
            <a:spLocks noGrp="1"/>
          </p:cNvSpPr>
          <p:nvPr>
            <p:ph type="body" idx="5"/>
          </p:nvPr>
        </p:nvSpPr>
        <p:spPr>
          <a:xfrm>
            <a:off x="6814990"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ct val="0"/>
              </a:spcAft>
              <a:buClr>
                <a:schemeClr val="accent3"/>
              </a:buClr>
              <a:buSzPts val="2400"/>
              <a:buNone/>
              <a:defRPr sz="2400" b="1">
                <a:solidFill>
                  <a:schemeClr val="accent3"/>
                </a:solidFill>
              </a:defRPr>
            </a:lvl1pPr>
            <a:lvl2pPr marL="914400" lvl="1" indent="-381000" algn="l">
              <a:lnSpc>
                <a:spcPct val="90000"/>
              </a:lnSpc>
              <a:spcBef>
                <a:spcPts val="500"/>
              </a:spcBef>
              <a:spcAft>
                <a:spcPct val="0"/>
              </a:spcAft>
              <a:buClr>
                <a:schemeClr val="accent3"/>
              </a:buClr>
              <a:buSzPts val="2400"/>
              <a:buChar char="•"/>
              <a:defRPr/>
            </a:lvl2pPr>
            <a:lvl3pPr marL="1371600" lvl="2" indent="-355600" algn="l">
              <a:lnSpc>
                <a:spcPct val="90000"/>
              </a:lnSpc>
              <a:spcBef>
                <a:spcPts val="500"/>
              </a:spcBef>
              <a:spcAft>
                <a:spcPct val="0"/>
              </a:spcAft>
              <a:buClr>
                <a:schemeClr val="accent3"/>
              </a:buClr>
              <a:buSzPts val="2000"/>
              <a:buChar char="•"/>
              <a:defRPr/>
            </a:lvl3pPr>
            <a:lvl4pPr marL="1828800" lvl="3" indent="-342900" algn="l">
              <a:lnSpc>
                <a:spcPct val="90000"/>
              </a:lnSpc>
              <a:spcBef>
                <a:spcPts val="500"/>
              </a:spcBef>
              <a:spcAft>
                <a:spcPct val="0"/>
              </a:spcAft>
              <a:buClr>
                <a:schemeClr val="accent3"/>
              </a:buClr>
              <a:buSzPts val="1800"/>
              <a:buChar char="•"/>
              <a:defRPr/>
            </a:lvl4pPr>
            <a:lvl5pPr marL="2286000" lvl="4" indent="-342900" algn="l">
              <a:lnSpc>
                <a:spcPct val="90000"/>
              </a:lnSpc>
              <a:spcBef>
                <a:spcPts val="500"/>
              </a:spcBef>
              <a:spcAft>
                <a:spcPct val="0"/>
              </a:spcAft>
              <a:buClr>
                <a:schemeClr val="accent3"/>
              </a:buClr>
              <a:buSzPts val="1800"/>
              <a:buChar char="•"/>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153" name="Google Shape;153;p37"/>
          <p:cNvSpPr txBox="1">
            <a:spLocks noGrp="1"/>
          </p:cNvSpPr>
          <p:nvPr>
            <p:ph type="body" idx="6"/>
          </p:nvPr>
        </p:nvSpPr>
        <p:spPr>
          <a:xfrm>
            <a:off x="6814990"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ct val="0"/>
              </a:spcAft>
              <a:buClr>
                <a:schemeClr val="accent3"/>
              </a:buClr>
              <a:buSzPts val="2400"/>
              <a:buChar char="•"/>
              <a:defRPr sz="2400">
                <a:solidFill>
                  <a:schemeClr val="dk1"/>
                </a:solidFill>
              </a:defRPr>
            </a:lvl1pPr>
            <a:lvl2pPr marL="914400" lvl="1" indent="-381000" algn="l">
              <a:lnSpc>
                <a:spcPct val="90000"/>
              </a:lnSpc>
              <a:spcBef>
                <a:spcPts val="500"/>
              </a:spcBef>
              <a:spcAft>
                <a:spcPct val="0"/>
              </a:spcAft>
              <a:buClr>
                <a:schemeClr val="accent3"/>
              </a:buClr>
              <a:buSzPts val="2400"/>
              <a:buChar char="•"/>
              <a:defRPr sz="2400">
                <a:solidFill>
                  <a:schemeClr val="dk1"/>
                </a:solidFill>
              </a:defRPr>
            </a:lvl2pPr>
            <a:lvl3pPr marL="1371600" lvl="2" indent="-381000" algn="l">
              <a:lnSpc>
                <a:spcPct val="90000"/>
              </a:lnSpc>
              <a:spcBef>
                <a:spcPts val="500"/>
              </a:spcBef>
              <a:spcAft>
                <a:spcPct val="0"/>
              </a:spcAft>
              <a:buClr>
                <a:schemeClr val="accent3"/>
              </a:buClr>
              <a:buSzPts val="2400"/>
              <a:buChar char="•"/>
              <a:defRPr sz="2400">
                <a:solidFill>
                  <a:schemeClr val="dk1"/>
                </a:solidFill>
              </a:defRPr>
            </a:lvl3pPr>
            <a:lvl4pPr marL="1828800" lvl="3" indent="-381000" algn="l">
              <a:lnSpc>
                <a:spcPct val="90000"/>
              </a:lnSpc>
              <a:spcBef>
                <a:spcPts val="500"/>
              </a:spcBef>
              <a:spcAft>
                <a:spcPct val="0"/>
              </a:spcAft>
              <a:buClr>
                <a:schemeClr val="accent3"/>
              </a:buClr>
              <a:buSzPts val="2400"/>
              <a:buChar char="•"/>
              <a:defRPr sz="2400">
                <a:solidFill>
                  <a:schemeClr val="dk1"/>
                </a:solidFill>
              </a:defRPr>
            </a:lvl4pPr>
            <a:lvl5pPr marL="2286000" lvl="4" indent="-381000" algn="l">
              <a:lnSpc>
                <a:spcPct val="90000"/>
              </a:lnSpc>
              <a:spcBef>
                <a:spcPts val="500"/>
              </a:spcBef>
              <a:spcAft>
                <a:spcPct val="0"/>
              </a:spcAft>
              <a:buClr>
                <a:schemeClr val="accent3"/>
              </a:buClr>
              <a:buSzPts val="2400"/>
              <a:buChar char="•"/>
              <a:defRPr sz="2400">
                <a:solidFill>
                  <a:schemeClr val="dk1"/>
                </a:solidFill>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Tree>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amp; Two Column - Purple">
  <p:cSld name="Title &amp; Two Column - Purple">
    <p:spTree>
      <p:nvGrpSpPr>
        <p:cNvPr id="1" name="Shape 154"/>
        <p:cNvGrpSpPr/>
        <p:nvPr/>
      </p:nvGrpSpPr>
      <p:grpSpPr>
        <a:xfrm>
          <a:off x="0" y="0"/>
          <a:ext cx="0" cy="0"/>
          <a:chOff x="0" y="0"/>
          <a:chExt cx="0" cy="0"/>
        </a:xfrm>
      </p:grpSpPr>
      <p:sp>
        <p:nvSpPr>
          <p:cNvPr id="155" name="Google Shape;155;p38"/>
          <p:cNvSpPr/>
          <p:nvPr/>
        </p:nvSpPr>
        <p:spPr>
          <a:xfrm>
            <a:off x="0" y="0"/>
            <a:ext cx="12192000" cy="1609344"/>
          </a:xfrm>
          <a:prstGeom prst="rect">
            <a:avLst/>
          </a:prstGeom>
          <a:solidFill>
            <a:schemeClr val="accent3"/>
          </a:solidFill>
          <a:ln>
            <a:noFill/>
          </a:ln>
        </p:spPr>
        <p:txBody>
          <a:bodyPr spcFirstLastPara="1" wrap="square" lIns="91425" tIns="45700" rIns="91425" bIns="45700" anchor="ctr" anchorCtr="0">
            <a:noAutofit/>
          </a:bodyPr>
          <a:lstStyle/>
          <a:p>
            <a:pPr marL="0" marR="0" lvl="0" indent="0" algn="ctr" rtl="0">
              <a:spcBef>
                <a:spcPct val="0"/>
              </a:spcBef>
              <a:spcAft>
                <a:spcPct val="0"/>
              </a:spcAft>
              <a:buNone/>
            </a:pPr>
            <a:endParaRPr sz="1800" b="0" i="0" u="none" strike="noStrike" cap="none">
              <a:solidFill>
                <a:schemeClr val="lt1"/>
              </a:solidFill>
              <a:latin typeface="Calibri"/>
              <a:ea typeface="Calibri"/>
              <a:cs typeface="Calibri"/>
              <a:sym typeface="Calibri"/>
            </a:endParaRPr>
          </a:p>
        </p:txBody>
      </p:sp>
      <p:grpSp>
        <p:nvGrpSpPr>
          <p:cNvPr id="156" name="Google Shape;156;p38"/>
          <p:cNvGrpSpPr/>
          <p:nvPr/>
        </p:nvGrpSpPr>
        <p:grpSpPr>
          <a:xfrm>
            <a:off x="-208788" y="0"/>
            <a:ext cx="12609576" cy="2174490"/>
            <a:chOff x="0" y="5043119"/>
            <a:chExt cx="12192000" cy="1814883"/>
          </a:xfrm>
        </p:grpSpPr>
        <p:pic>
          <p:nvPicPr>
            <p:cNvPr id="157" name="Google Shape;157;p38"/>
            <p:cNvPicPr preferRelativeResize="0"/>
            <p:nvPr/>
          </p:nvPicPr>
          <p:blipFill>
            <a:blip r:embed="rId2">
              <a:alphaModFix amt="20000"/>
            </a:blip>
            <a:srcRect l="50000" t="7392" r="19089" b="9029"/>
            <a:stretch>
              <a:fillRect/>
            </a:stretch>
          </p:blipFill>
          <p:spPr>
            <a:xfrm rot="5400000">
              <a:off x="2349106" y="2694015"/>
              <a:ext cx="1814881" cy="6513094"/>
            </a:xfrm>
            <a:prstGeom prst="rect">
              <a:avLst/>
            </a:prstGeom>
            <a:noFill/>
            <a:ln>
              <a:noFill/>
            </a:ln>
          </p:spPr>
        </p:pic>
        <p:pic>
          <p:nvPicPr>
            <p:cNvPr id="158" name="Google Shape;158;p38"/>
            <p:cNvPicPr preferRelativeResize="0"/>
            <p:nvPr/>
          </p:nvPicPr>
          <p:blipFill>
            <a:blip r:embed="rId2">
              <a:alphaModFix amt="20000"/>
            </a:blip>
            <a:srcRect l="54597" t="31445" r="16826" b="9029"/>
            <a:stretch>
              <a:fillRect/>
            </a:stretch>
          </p:blipFill>
          <p:spPr>
            <a:xfrm rot="5400000">
              <a:off x="8435259" y="3077812"/>
              <a:ext cx="1791433" cy="5722047"/>
            </a:xfrm>
            <a:prstGeom prst="rect">
              <a:avLst/>
            </a:prstGeom>
            <a:noFill/>
            <a:ln>
              <a:noFill/>
            </a:ln>
          </p:spPr>
        </p:pic>
      </p:grpSp>
      <p:cxnSp>
        <p:nvCxnSpPr>
          <p:cNvPr id="159" name="Google Shape;159;p38"/>
          <p:cNvCxnSpPr/>
          <p:nvPr/>
        </p:nvCxnSpPr>
        <p:spPr>
          <a:xfrm flipH="1">
            <a:off x="6125488" y="3178428"/>
            <a:ext cx="0" cy="3127254"/>
          </a:xfrm>
          <a:prstGeom prst="straightConnector1">
            <a:avLst/>
          </a:prstGeom>
          <a:noFill/>
          <a:ln w="9525" cap="flat" cmpd="sng">
            <a:solidFill>
              <a:srgbClr val="A5A5A5"/>
            </a:solidFill>
            <a:prstDash val="solid"/>
            <a:miter lim="800000"/>
            <a:headEnd type="none" w="sm" len="sm"/>
            <a:tailEnd type="none" w="sm" len="sm"/>
          </a:ln>
        </p:spPr>
      </p:cxnSp>
      <p:sp>
        <p:nvSpPr>
          <p:cNvPr id="160" name="Google Shape;160;p38"/>
          <p:cNvSpPr txBox="1">
            <a:spLocks noGrp="1"/>
          </p:cNvSpPr>
          <p:nvPr>
            <p:ph type="title"/>
          </p:nvPr>
        </p:nvSpPr>
        <p:spPr>
          <a:xfrm>
            <a:off x="656023" y="246594"/>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ct val="0"/>
              </a:spcBef>
              <a:spcAft>
                <a:spcPct val="0"/>
              </a:spcAft>
              <a:buClr>
                <a:schemeClr val="lt1"/>
              </a:buClr>
              <a:buSzPts val="3600"/>
              <a:buFont typeface="Helvetica Neue"/>
              <a:buNone/>
              <a:defRPr sz="3600" b="1">
                <a:solidFill>
                  <a:schemeClr val="lt1"/>
                </a:solidFill>
              </a:defRPr>
            </a:lvl1pPr>
            <a:lvl2pPr lvl="1">
              <a:spcBef>
                <a:spcPct val="0"/>
              </a:spcBef>
              <a:spcAft>
                <a:spcPct val="0"/>
              </a:spcAft>
              <a:buSzPts val="1400"/>
              <a:buNone/>
              <a:defRPr/>
            </a:lvl2pPr>
            <a:lvl3pPr lvl="2">
              <a:spcBef>
                <a:spcPct val="0"/>
              </a:spcBef>
              <a:spcAft>
                <a:spcPct val="0"/>
              </a:spcAft>
              <a:buSzPts val="1400"/>
              <a:buNone/>
              <a:defRPr/>
            </a:lvl3pPr>
            <a:lvl4pPr lvl="3">
              <a:spcBef>
                <a:spcPct val="0"/>
              </a:spcBef>
              <a:spcAft>
                <a:spcPct val="0"/>
              </a:spcAft>
              <a:buSzPts val="1400"/>
              <a:buNone/>
              <a:defRPr/>
            </a:lvl4pPr>
            <a:lvl5pPr lvl="4">
              <a:spcBef>
                <a:spcPct val="0"/>
              </a:spcBef>
              <a:spcAft>
                <a:spcPct val="0"/>
              </a:spcAft>
              <a:buSzPts val="1400"/>
              <a:buNone/>
              <a:defRPr/>
            </a:lvl5pPr>
            <a:lvl6pPr lvl="5">
              <a:spcBef>
                <a:spcPct val="0"/>
              </a:spcBef>
              <a:spcAft>
                <a:spcPct val="0"/>
              </a:spcAft>
              <a:buSzPts val="1400"/>
              <a:buNone/>
              <a:defRPr/>
            </a:lvl6pPr>
            <a:lvl7pPr lvl="6">
              <a:spcBef>
                <a:spcPct val="0"/>
              </a:spcBef>
              <a:spcAft>
                <a:spcPct val="0"/>
              </a:spcAft>
              <a:buSzPts val="1400"/>
              <a:buNone/>
              <a:defRPr/>
            </a:lvl7pPr>
            <a:lvl8pPr lvl="7">
              <a:spcBef>
                <a:spcPct val="0"/>
              </a:spcBef>
              <a:spcAft>
                <a:spcPct val="0"/>
              </a:spcAft>
              <a:buSzPts val="1400"/>
              <a:buNone/>
              <a:defRPr/>
            </a:lvl8pPr>
            <a:lvl9pPr lvl="8">
              <a:spcBef>
                <a:spcPct val="0"/>
              </a:spcBef>
              <a:spcAft>
                <a:spcPct val="0"/>
              </a:spcAft>
              <a:buSzPts val="1400"/>
              <a:buNone/>
              <a:defRPr/>
            </a:lvl9pPr>
          </a:lstStyle>
          <a:p>
            <a:endParaRPr/>
          </a:p>
        </p:txBody>
      </p:sp>
      <p:sp>
        <p:nvSpPr>
          <p:cNvPr id="161" name="Google Shape;161;p38"/>
          <p:cNvSpPr txBox="1">
            <a:spLocks noGrp="1"/>
          </p:cNvSpPr>
          <p:nvPr>
            <p:ph type="body" idx="1"/>
          </p:nvPr>
        </p:nvSpPr>
        <p:spPr>
          <a:xfrm>
            <a:off x="656022" y="1903943"/>
            <a:ext cx="10820015" cy="50006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ct val="0"/>
              </a:spcAft>
              <a:buClr>
                <a:schemeClr val="accent1"/>
              </a:buClr>
              <a:buSzPts val="2800"/>
              <a:buNone/>
              <a:defRPr b="1">
                <a:solidFill>
                  <a:schemeClr val="accent1"/>
                </a:solidFill>
              </a:defRPr>
            </a:lvl1pPr>
            <a:lvl2pPr marL="914400" lvl="1" indent="-381000" algn="l">
              <a:lnSpc>
                <a:spcPct val="90000"/>
              </a:lnSpc>
              <a:spcBef>
                <a:spcPts val="500"/>
              </a:spcBef>
              <a:spcAft>
                <a:spcPct val="0"/>
              </a:spcAft>
              <a:buClr>
                <a:schemeClr val="accent3"/>
              </a:buClr>
              <a:buSzPts val="2400"/>
              <a:buChar char="•"/>
              <a:defRPr/>
            </a:lvl2pPr>
            <a:lvl3pPr marL="1371600" lvl="2" indent="-355600" algn="l">
              <a:lnSpc>
                <a:spcPct val="90000"/>
              </a:lnSpc>
              <a:spcBef>
                <a:spcPts val="500"/>
              </a:spcBef>
              <a:spcAft>
                <a:spcPct val="0"/>
              </a:spcAft>
              <a:buClr>
                <a:schemeClr val="accent3"/>
              </a:buClr>
              <a:buSzPts val="2000"/>
              <a:buChar char="•"/>
              <a:defRPr/>
            </a:lvl3pPr>
            <a:lvl4pPr marL="1828800" lvl="3" indent="-342900" algn="l">
              <a:lnSpc>
                <a:spcPct val="90000"/>
              </a:lnSpc>
              <a:spcBef>
                <a:spcPts val="500"/>
              </a:spcBef>
              <a:spcAft>
                <a:spcPct val="0"/>
              </a:spcAft>
              <a:buClr>
                <a:schemeClr val="accent3"/>
              </a:buClr>
              <a:buSzPts val="1800"/>
              <a:buChar char="•"/>
              <a:defRPr/>
            </a:lvl4pPr>
            <a:lvl5pPr marL="2286000" lvl="4" indent="-342900" algn="l">
              <a:lnSpc>
                <a:spcPct val="90000"/>
              </a:lnSpc>
              <a:spcBef>
                <a:spcPts val="500"/>
              </a:spcBef>
              <a:spcAft>
                <a:spcPct val="0"/>
              </a:spcAft>
              <a:buClr>
                <a:schemeClr val="accent3"/>
              </a:buClr>
              <a:buSzPts val="1800"/>
              <a:buChar char="•"/>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162" name="Google Shape;162;p38"/>
          <p:cNvSpPr txBox="1">
            <a:spLocks noGrp="1"/>
          </p:cNvSpPr>
          <p:nvPr>
            <p:ph type="body" idx="2"/>
          </p:nvPr>
        </p:nvSpPr>
        <p:spPr>
          <a:xfrm>
            <a:off x="656021" y="2479149"/>
            <a:ext cx="10820015" cy="521171"/>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ct val="0"/>
              </a:spcAft>
              <a:buClr>
                <a:schemeClr val="accent3"/>
              </a:buClr>
              <a:buSzPts val="2400"/>
              <a:buNone/>
              <a:defRPr sz="2400">
                <a:solidFill>
                  <a:schemeClr val="dk1"/>
                </a:solidFill>
              </a:defRPr>
            </a:lvl1pPr>
            <a:lvl2pPr marL="914400" lvl="1" indent="-228600" algn="l">
              <a:lnSpc>
                <a:spcPct val="90000"/>
              </a:lnSpc>
              <a:spcBef>
                <a:spcPts val="500"/>
              </a:spcBef>
              <a:spcAft>
                <a:spcPct val="0"/>
              </a:spcAft>
              <a:buClr>
                <a:schemeClr val="accent3"/>
              </a:buClr>
              <a:buSzPts val="2400"/>
              <a:buNone/>
              <a:defRPr>
                <a:solidFill>
                  <a:schemeClr val="dk1"/>
                </a:solidFill>
              </a:defRPr>
            </a:lvl2pPr>
            <a:lvl3pPr marL="1371600" lvl="2" indent="-228600" algn="l">
              <a:lnSpc>
                <a:spcPct val="90000"/>
              </a:lnSpc>
              <a:spcBef>
                <a:spcPts val="500"/>
              </a:spcBef>
              <a:spcAft>
                <a:spcPct val="0"/>
              </a:spcAft>
              <a:buClr>
                <a:schemeClr val="accent3"/>
              </a:buClr>
              <a:buSzPts val="2000"/>
              <a:buNone/>
              <a:defRPr>
                <a:solidFill>
                  <a:schemeClr val="dk1"/>
                </a:solidFill>
              </a:defRPr>
            </a:lvl3pPr>
            <a:lvl4pPr marL="1828800" lvl="3" indent="-228600" algn="l">
              <a:lnSpc>
                <a:spcPct val="90000"/>
              </a:lnSpc>
              <a:spcBef>
                <a:spcPts val="500"/>
              </a:spcBef>
              <a:spcAft>
                <a:spcPct val="0"/>
              </a:spcAft>
              <a:buClr>
                <a:schemeClr val="accent3"/>
              </a:buClr>
              <a:buSzPts val="1800"/>
              <a:buNone/>
              <a:defRPr>
                <a:solidFill>
                  <a:schemeClr val="dk1"/>
                </a:solidFill>
              </a:defRPr>
            </a:lvl4pPr>
            <a:lvl5pPr marL="2286000" lvl="4" indent="-228600" algn="l">
              <a:lnSpc>
                <a:spcPct val="90000"/>
              </a:lnSpc>
              <a:spcBef>
                <a:spcPts val="500"/>
              </a:spcBef>
              <a:spcAft>
                <a:spcPct val="0"/>
              </a:spcAft>
              <a:buClr>
                <a:schemeClr val="accent3"/>
              </a:buClr>
              <a:buSzPts val="1800"/>
              <a:buNone/>
              <a:defRPr>
                <a:solidFill>
                  <a:schemeClr val="dk1"/>
                </a:solidFill>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163" name="Google Shape;163;p38"/>
          <p:cNvSpPr txBox="1">
            <a:spLocks noGrp="1"/>
          </p:cNvSpPr>
          <p:nvPr>
            <p:ph type="body" idx="3"/>
          </p:nvPr>
        </p:nvSpPr>
        <p:spPr>
          <a:xfrm>
            <a:off x="656022"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ct val="0"/>
              </a:spcAft>
              <a:buClr>
                <a:schemeClr val="accent1"/>
              </a:buClr>
              <a:buSzPts val="2400"/>
              <a:buNone/>
              <a:defRPr sz="2400" b="1">
                <a:solidFill>
                  <a:schemeClr val="accent1"/>
                </a:solidFill>
              </a:defRPr>
            </a:lvl1pPr>
            <a:lvl2pPr marL="914400" lvl="1" indent="-381000" algn="l">
              <a:lnSpc>
                <a:spcPct val="90000"/>
              </a:lnSpc>
              <a:spcBef>
                <a:spcPts val="500"/>
              </a:spcBef>
              <a:spcAft>
                <a:spcPct val="0"/>
              </a:spcAft>
              <a:buClr>
                <a:schemeClr val="accent3"/>
              </a:buClr>
              <a:buSzPts val="2400"/>
              <a:buChar char="•"/>
              <a:defRPr/>
            </a:lvl2pPr>
            <a:lvl3pPr marL="1371600" lvl="2" indent="-355600" algn="l">
              <a:lnSpc>
                <a:spcPct val="90000"/>
              </a:lnSpc>
              <a:spcBef>
                <a:spcPts val="500"/>
              </a:spcBef>
              <a:spcAft>
                <a:spcPct val="0"/>
              </a:spcAft>
              <a:buClr>
                <a:schemeClr val="accent3"/>
              </a:buClr>
              <a:buSzPts val="2000"/>
              <a:buChar char="•"/>
              <a:defRPr/>
            </a:lvl3pPr>
            <a:lvl4pPr marL="1828800" lvl="3" indent="-342900" algn="l">
              <a:lnSpc>
                <a:spcPct val="90000"/>
              </a:lnSpc>
              <a:spcBef>
                <a:spcPts val="500"/>
              </a:spcBef>
              <a:spcAft>
                <a:spcPct val="0"/>
              </a:spcAft>
              <a:buClr>
                <a:schemeClr val="accent3"/>
              </a:buClr>
              <a:buSzPts val="1800"/>
              <a:buChar char="•"/>
              <a:defRPr/>
            </a:lvl4pPr>
            <a:lvl5pPr marL="2286000" lvl="4" indent="-342900" algn="l">
              <a:lnSpc>
                <a:spcPct val="90000"/>
              </a:lnSpc>
              <a:spcBef>
                <a:spcPts val="500"/>
              </a:spcBef>
              <a:spcAft>
                <a:spcPct val="0"/>
              </a:spcAft>
              <a:buClr>
                <a:schemeClr val="accent3"/>
              </a:buClr>
              <a:buSzPts val="1800"/>
              <a:buChar char="•"/>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164" name="Google Shape;164;p38"/>
          <p:cNvSpPr txBox="1">
            <a:spLocks noGrp="1"/>
          </p:cNvSpPr>
          <p:nvPr>
            <p:ph type="body" idx="4"/>
          </p:nvPr>
        </p:nvSpPr>
        <p:spPr>
          <a:xfrm>
            <a:off x="656022"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ct val="0"/>
              </a:spcAft>
              <a:buClr>
                <a:schemeClr val="accent1"/>
              </a:buClr>
              <a:buSzPts val="2400"/>
              <a:buChar char="•"/>
              <a:defRPr sz="2400">
                <a:solidFill>
                  <a:schemeClr val="dk1"/>
                </a:solidFill>
              </a:defRPr>
            </a:lvl1pPr>
            <a:lvl2pPr marL="914400" lvl="1" indent="-381000" algn="l">
              <a:lnSpc>
                <a:spcPct val="90000"/>
              </a:lnSpc>
              <a:spcBef>
                <a:spcPts val="500"/>
              </a:spcBef>
              <a:spcAft>
                <a:spcPct val="0"/>
              </a:spcAft>
              <a:buClr>
                <a:schemeClr val="accent1"/>
              </a:buClr>
              <a:buSzPts val="2400"/>
              <a:buChar char="•"/>
              <a:defRPr sz="2400">
                <a:solidFill>
                  <a:schemeClr val="dk1"/>
                </a:solidFill>
              </a:defRPr>
            </a:lvl2pPr>
            <a:lvl3pPr marL="1371600" lvl="2" indent="-381000" algn="l">
              <a:lnSpc>
                <a:spcPct val="90000"/>
              </a:lnSpc>
              <a:spcBef>
                <a:spcPts val="500"/>
              </a:spcBef>
              <a:spcAft>
                <a:spcPct val="0"/>
              </a:spcAft>
              <a:buClr>
                <a:schemeClr val="accent1"/>
              </a:buClr>
              <a:buSzPts val="2400"/>
              <a:buChar char="•"/>
              <a:defRPr sz="2400">
                <a:solidFill>
                  <a:schemeClr val="dk1"/>
                </a:solidFill>
              </a:defRPr>
            </a:lvl3pPr>
            <a:lvl4pPr marL="1828800" lvl="3" indent="-381000" algn="l">
              <a:lnSpc>
                <a:spcPct val="90000"/>
              </a:lnSpc>
              <a:spcBef>
                <a:spcPts val="500"/>
              </a:spcBef>
              <a:spcAft>
                <a:spcPct val="0"/>
              </a:spcAft>
              <a:buClr>
                <a:schemeClr val="accent1"/>
              </a:buClr>
              <a:buSzPts val="2400"/>
              <a:buChar char="•"/>
              <a:defRPr sz="2400">
                <a:solidFill>
                  <a:schemeClr val="dk1"/>
                </a:solidFill>
              </a:defRPr>
            </a:lvl4pPr>
            <a:lvl5pPr marL="2286000" lvl="4" indent="-381000" algn="l">
              <a:lnSpc>
                <a:spcPct val="90000"/>
              </a:lnSpc>
              <a:spcBef>
                <a:spcPts val="500"/>
              </a:spcBef>
              <a:spcAft>
                <a:spcPct val="0"/>
              </a:spcAft>
              <a:buClr>
                <a:schemeClr val="accent1"/>
              </a:buClr>
              <a:buSzPts val="2400"/>
              <a:buChar char="•"/>
              <a:defRPr sz="2400">
                <a:solidFill>
                  <a:schemeClr val="dk1"/>
                </a:solidFill>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165" name="Google Shape;165;p38"/>
          <p:cNvSpPr txBox="1">
            <a:spLocks noGrp="1"/>
          </p:cNvSpPr>
          <p:nvPr>
            <p:ph type="body" idx="5"/>
          </p:nvPr>
        </p:nvSpPr>
        <p:spPr>
          <a:xfrm>
            <a:off x="6814990"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ct val="0"/>
              </a:spcAft>
              <a:buClr>
                <a:schemeClr val="accent1"/>
              </a:buClr>
              <a:buSzPts val="2400"/>
              <a:buNone/>
              <a:defRPr sz="2400" b="1">
                <a:solidFill>
                  <a:schemeClr val="accent1"/>
                </a:solidFill>
              </a:defRPr>
            </a:lvl1pPr>
            <a:lvl2pPr marL="914400" lvl="1" indent="-381000" algn="l">
              <a:lnSpc>
                <a:spcPct val="90000"/>
              </a:lnSpc>
              <a:spcBef>
                <a:spcPts val="500"/>
              </a:spcBef>
              <a:spcAft>
                <a:spcPct val="0"/>
              </a:spcAft>
              <a:buClr>
                <a:schemeClr val="accent3"/>
              </a:buClr>
              <a:buSzPts val="2400"/>
              <a:buChar char="•"/>
              <a:defRPr/>
            </a:lvl2pPr>
            <a:lvl3pPr marL="1371600" lvl="2" indent="-355600" algn="l">
              <a:lnSpc>
                <a:spcPct val="90000"/>
              </a:lnSpc>
              <a:spcBef>
                <a:spcPts val="500"/>
              </a:spcBef>
              <a:spcAft>
                <a:spcPct val="0"/>
              </a:spcAft>
              <a:buClr>
                <a:schemeClr val="accent3"/>
              </a:buClr>
              <a:buSzPts val="2000"/>
              <a:buChar char="•"/>
              <a:defRPr/>
            </a:lvl3pPr>
            <a:lvl4pPr marL="1828800" lvl="3" indent="-342900" algn="l">
              <a:lnSpc>
                <a:spcPct val="90000"/>
              </a:lnSpc>
              <a:spcBef>
                <a:spcPts val="500"/>
              </a:spcBef>
              <a:spcAft>
                <a:spcPct val="0"/>
              </a:spcAft>
              <a:buClr>
                <a:schemeClr val="accent3"/>
              </a:buClr>
              <a:buSzPts val="1800"/>
              <a:buChar char="•"/>
              <a:defRPr/>
            </a:lvl4pPr>
            <a:lvl5pPr marL="2286000" lvl="4" indent="-342900" algn="l">
              <a:lnSpc>
                <a:spcPct val="90000"/>
              </a:lnSpc>
              <a:spcBef>
                <a:spcPts val="500"/>
              </a:spcBef>
              <a:spcAft>
                <a:spcPct val="0"/>
              </a:spcAft>
              <a:buClr>
                <a:schemeClr val="accent3"/>
              </a:buClr>
              <a:buSzPts val="1800"/>
              <a:buChar char="•"/>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166" name="Google Shape;166;p38"/>
          <p:cNvSpPr txBox="1">
            <a:spLocks noGrp="1"/>
          </p:cNvSpPr>
          <p:nvPr>
            <p:ph type="body" idx="6"/>
          </p:nvPr>
        </p:nvSpPr>
        <p:spPr>
          <a:xfrm>
            <a:off x="6814990"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ct val="0"/>
              </a:spcAft>
              <a:buClr>
                <a:schemeClr val="accent1"/>
              </a:buClr>
              <a:buSzPts val="2400"/>
              <a:buChar char="•"/>
              <a:defRPr sz="2400">
                <a:solidFill>
                  <a:schemeClr val="dk1"/>
                </a:solidFill>
              </a:defRPr>
            </a:lvl1pPr>
            <a:lvl2pPr marL="914400" lvl="1" indent="-381000" algn="l">
              <a:lnSpc>
                <a:spcPct val="90000"/>
              </a:lnSpc>
              <a:spcBef>
                <a:spcPts val="500"/>
              </a:spcBef>
              <a:spcAft>
                <a:spcPct val="0"/>
              </a:spcAft>
              <a:buClr>
                <a:schemeClr val="accent1"/>
              </a:buClr>
              <a:buSzPts val="2400"/>
              <a:buChar char="•"/>
              <a:defRPr sz="2400">
                <a:solidFill>
                  <a:schemeClr val="dk1"/>
                </a:solidFill>
              </a:defRPr>
            </a:lvl2pPr>
            <a:lvl3pPr marL="1371600" lvl="2" indent="-381000" algn="l">
              <a:lnSpc>
                <a:spcPct val="90000"/>
              </a:lnSpc>
              <a:spcBef>
                <a:spcPts val="500"/>
              </a:spcBef>
              <a:spcAft>
                <a:spcPct val="0"/>
              </a:spcAft>
              <a:buClr>
                <a:schemeClr val="accent1"/>
              </a:buClr>
              <a:buSzPts val="2400"/>
              <a:buChar char="•"/>
              <a:defRPr sz="2400">
                <a:solidFill>
                  <a:schemeClr val="dk1"/>
                </a:solidFill>
              </a:defRPr>
            </a:lvl3pPr>
            <a:lvl4pPr marL="1828800" lvl="3" indent="-381000" algn="l">
              <a:lnSpc>
                <a:spcPct val="90000"/>
              </a:lnSpc>
              <a:spcBef>
                <a:spcPts val="500"/>
              </a:spcBef>
              <a:spcAft>
                <a:spcPct val="0"/>
              </a:spcAft>
              <a:buClr>
                <a:schemeClr val="accent1"/>
              </a:buClr>
              <a:buSzPts val="2400"/>
              <a:buChar char="•"/>
              <a:defRPr sz="2400">
                <a:solidFill>
                  <a:schemeClr val="dk1"/>
                </a:solidFill>
              </a:defRPr>
            </a:lvl4pPr>
            <a:lvl5pPr marL="2286000" lvl="4" indent="-381000" algn="l">
              <a:lnSpc>
                <a:spcPct val="90000"/>
              </a:lnSpc>
              <a:spcBef>
                <a:spcPts val="500"/>
              </a:spcBef>
              <a:spcAft>
                <a:spcPct val="0"/>
              </a:spcAft>
              <a:buClr>
                <a:schemeClr val="accent1"/>
              </a:buClr>
              <a:buSzPts val="2400"/>
              <a:buChar char="•"/>
              <a:defRPr sz="2400">
                <a:solidFill>
                  <a:schemeClr val="dk1"/>
                </a:solidFill>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Tree>
  </p:cSld>
  <p:clrMapOvr>
    <a:masterClrMapping/>
  </p:clrMapOv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amp; Two Column - Teal">
  <p:cSld name="Title &amp; Two Column - Teal">
    <p:spTree>
      <p:nvGrpSpPr>
        <p:cNvPr id="1" name="Shape 167"/>
        <p:cNvGrpSpPr/>
        <p:nvPr/>
      </p:nvGrpSpPr>
      <p:grpSpPr>
        <a:xfrm>
          <a:off x="0" y="0"/>
          <a:ext cx="0" cy="0"/>
          <a:chOff x="0" y="0"/>
          <a:chExt cx="0" cy="0"/>
        </a:xfrm>
      </p:grpSpPr>
      <p:sp>
        <p:nvSpPr>
          <p:cNvPr id="168" name="Google Shape;168;p39"/>
          <p:cNvSpPr/>
          <p:nvPr/>
        </p:nvSpPr>
        <p:spPr>
          <a:xfrm>
            <a:off x="0" y="0"/>
            <a:ext cx="12192000" cy="1609344"/>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spcBef>
                <a:spcPct val="0"/>
              </a:spcBef>
              <a:spcAft>
                <a:spcPct val="0"/>
              </a:spcAft>
              <a:buNone/>
            </a:pPr>
            <a:endParaRPr sz="1800" b="0" i="0" u="none" strike="noStrike" cap="none">
              <a:solidFill>
                <a:schemeClr val="lt1"/>
              </a:solidFill>
              <a:latin typeface="Calibri"/>
              <a:ea typeface="Calibri"/>
              <a:cs typeface="Calibri"/>
              <a:sym typeface="Calibri"/>
            </a:endParaRPr>
          </a:p>
        </p:txBody>
      </p:sp>
      <p:grpSp>
        <p:nvGrpSpPr>
          <p:cNvPr id="169" name="Google Shape;169;p39"/>
          <p:cNvGrpSpPr/>
          <p:nvPr/>
        </p:nvGrpSpPr>
        <p:grpSpPr>
          <a:xfrm>
            <a:off x="-208788" y="0"/>
            <a:ext cx="12609576" cy="2174490"/>
            <a:chOff x="0" y="5043119"/>
            <a:chExt cx="12192000" cy="1814883"/>
          </a:xfrm>
        </p:grpSpPr>
        <p:pic>
          <p:nvPicPr>
            <p:cNvPr id="170" name="Google Shape;170;p39"/>
            <p:cNvPicPr preferRelativeResize="0"/>
            <p:nvPr/>
          </p:nvPicPr>
          <p:blipFill>
            <a:blip r:embed="rId2">
              <a:alphaModFix amt="20000"/>
            </a:blip>
            <a:srcRect l="50000" t="7392" r="19089" b="9029"/>
            <a:stretch>
              <a:fillRect/>
            </a:stretch>
          </p:blipFill>
          <p:spPr>
            <a:xfrm rot="5400000">
              <a:off x="2349106" y="2694015"/>
              <a:ext cx="1814881" cy="6513094"/>
            </a:xfrm>
            <a:prstGeom prst="rect">
              <a:avLst/>
            </a:prstGeom>
            <a:noFill/>
            <a:ln>
              <a:noFill/>
            </a:ln>
          </p:spPr>
        </p:pic>
        <p:pic>
          <p:nvPicPr>
            <p:cNvPr id="171" name="Google Shape;171;p39"/>
            <p:cNvPicPr preferRelativeResize="0"/>
            <p:nvPr/>
          </p:nvPicPr>
          <p:blipFill>
            <a:blip r:embed="rId2">
              <a:alphaModFix amt="20000"/>
            </a:blip>
            <a:srcRect l="54597" t="31445" r="16826" b="9029"/>
            <a:stretch>
              <a:fillRect/>
            </a:stretch>
          </p:blipFill>
          <p:spPr>
            <a:xfrm rot="5400000">
              <a:off x="8435259" y="3077812"/>
              <a:ext cx="1791433" cy="5722047"/>
            </a:xfrm>
            <a:prstGeom prst="rect">
              <a:avLst/>
            </a:prstGeom>
            <a:noFill/>
            <a:ln>
              <a:noFill/>
            </a:ln>
          </p:spPr>
        </p:pic>
      </p:grpSp>
      <p:cxnSp>
        <p:nvCxnSpPr>
          <p:cNvPr id="172" name="Google Shape;172;p39"/>
          <p:cNvCxnSpPr/>
          <p:nvPr/>
        </p:nvCxnSpPr>
        <p:spPr>
          <a:xfrm flipH="1">
            <a:off x="6125488" y="3178428"/>
            <a:ext cx="0" cy="3127254"/>
          </a:xfrm>
          <a:prstGeom prst="straightConnector1">
            <a:avLst/>
          </a:prstGeom>
          <a:noFill/>
          <a:ln w="9525" cap="flat" cmpd="sng">
            <a:solidFill>
              <a:srgbClr val="A5A5A5"/>
            </a:solidFill>
            <a:prstDash val="solid"/>
            <a:miter lim="800000"/>
            <a:headEnd type="none" w="sm" len="sm"/>
            <a:tailEnd type="none" w="sm" len="sm"/>
          </a:ln>
        </p:spPr>
      </p:cxnSp>
      <p:sp>
        <p:nvSpPr>
          <p:cNvPr id="173" name="Google Shape;173;p39"/>
          <p:cNvSpPr txBox="1">
            <a:spLocks noGrp="1"/>
          </p:cNvSpPr>
          <p:nvPr>
            <p:ph type="title"/>
          </p:nvPr>
        </p:nvSpPr>
        <p:spPr>
          <a:xfrm>
            <a:off x="656023" y="246594"/>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ct val="0"/>
              </a:spcBef>
              <a:spcAft>
                <a:spcPct val="0"/>
              </a:spcAft>
              <a:buClr>
                <a:schemeClr val="lt1"/>
              </a:buClr>
              <a:buSzPts val="3600"/>
              <a:buFont typeface="Helvetica Neue"/>
              <a:buNone/>
              <a:defRPr sz="3600" b="1">
                <a:solidFill>
                  <a:schemeClr val="lt1"/>
                </a:solidFill>
              </a:defRPr>
            </a:lvl1pPr>
            <a:lvl2pPr lvl="1">
              <a:spcBef>
                <a:spcPct val="0"/>
              </a:spcBef>
              <a:spcAft>
                <a:spcPct val="0"/>
              </a:spcAft>
              <a:buSzPts val="1400"/>
              <a:buNone/>
              <a:defRPr/>
            </a:lvl2pPr>
            <a:lvl3pPr lvl="2">
              <a:spcBef>
                <a:spcPct val="0"/>
              </a:spcBef>
              <a:spcAft>
                <a:spcPct val="0"/>
              </a:spcAft>
              <a:buSzPts val="1400"/>
              <a:buNone/>
              <a:defRPr/>
            </a:lvl3pPr>
            <a:lvl4pPr lvl="3">
              <a:spcBef>
                <a:spcPct val="0"/>
              </a:spcBef>
              <a:spcAft>
                <a:spcPct val="0"/>
              </a:spcAft>
              <a:buSzPts val="1400"/>
              <a:buNone/>
              <a:defRPr/>
            </a:lvl4pPr>
            <a:lvl5pPr lvl="4">
              <a:spcBef>
                <a:spcPct val="0"/>
              </a:spcBef>
              <a:spcAft>
                <a:spcPct val="0"/>
              </a:spcAft>
              <a:buSzPts val="1400"/>
              <a:buNone/>
              <a:defRPr/>
            </a:lvl5pPr>
            <a:lvl6pPr lvl="5">
              <a:spcBef>
                <a:spcPct val="0"/>
              </a:spcBef>
              <a:spcAft>
                <a:spcPct val="0"/>
              </a:spcAft>
              <a:buSzPts val="1400"/>
              <a:buNone/>
              <a:defRPr/>
            </a:lvl6pPr>
            <a:lvl7pPr lvl="6">
              <a:spcBef>
                <a:spcPct val="0"/>
              </a:spcBef>
              <a:spcAft>
                <a:spcPct val="0"/>
              </a:spcAft>
              <a:buSzPts val="1400"/>
              <a:buNone/>
              <a:defRPr/>
            </a:lvl7pPr>
            <a:lvl8pPr lvl="7">
              <a:spcBef>
                <a:spcPct val="0"/>
              </a:spcBef>
              <a:spcAft>
                <a:spcPct val="0"/>
              </a:spcAft>
              <a:buSzPts val="1400"/>
              <a:buNone/>
              <a:defRPr/>
            </a:lvl8pPr>
            <a:lvl9pPr lvl="8">
              <a:spcBef>
                <a:spcPct val="0"/>
              </a:spcBef>
              <a:spcAft>
                <a:spcPct val="0"/>
              </a:spcAft>
              <a:buSzPts val="1400"/>
              <a:buNone/>
              <a:defRPr/>
            </a:lvl9pPr>
          </a:lstStyle>
          <a:p>
            <a:endParaRPr/>
          </a:p>
        </p:txBody>
      </p:sp>
      <p:sp>
        <p:nvSpPr>
          <p:cNvPr id="174" name="Google Shape;174;p39"/>
          <p:cNvSpPr txBox="1">
            <a:spLocks noGrp="1"/>
          </p:cNvSpPr>
          <p:nvPr>
            <p:ph type="body" idx="1"/>
          </p:nvPr>
        </p:nvSpPr>
        <p:spPr>
          <a:xfrm>
            <a:off x="656022" y="1903943"/>
            <a:ext cx="10820015" cy="50006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ct val="0"/>
              </a:spcAft>
              <a:buClr>
                <a:schemeClr val="accent6"/>
              </a:buClr>
              <a:buSzPts val="2800"/>
              <a:buNone/>
              <a:defRPr b="1">
                <a:solidFill>
                  <a:schemeClr val="accent6"/>
                </a:solidFill>
              </a:defRPr>
            </a:lvl1pPr>
            <a:lvl2pPr marL="914400" lvl="1" indent="-381000" algn="l">
              <a:lnSpc>
                <a:spcPct val="90000"/>
              </a:lnSpc>
              <a:spcBef>
                <a:spcPts val="500"/>
              </a:spcBef>
              <a:spcAft>
                <a:spcPct val="0"/>
              </a:spcAft>
              <a:buClr>
                <a:schemeClr val="accent3"/>
              </a:buClr>
              <a:buSzPts val="2400"/>
              <a:buChar char="•"/>
              <a:defRPr/>
            </a:lvl2pPr>
            <a:lvl3pPr marL="1371600" lvl="2" indent="-355600" algn="l">
              <a:lnSpc>
                <a:spcPct val="90000"/>
              </a:lnSpc>
              <a:spcBef>
                <a:spcPts val="500"/>
              </a:spcBef>
              <a:spcAft>
                <a:spcPct val="0"/>
              </a:spcAft>
              <a:buClr>
                <a:schemeClr val="accent3"/>
              </a:buClr>
              <a:buSzPts val="2000"/>
              <a:buChar char="•"/>
              <a:defRPr/>
            </a:lvl3pPr>
            <a:lvl4pPr marL="1828800" lvl="3" indent="-342900" algn="l">
              <a:lnSpc>
                <a:spcPct val="90000"/>
              </a:lnSpc>
              <a:spcBef>
                <a:spcPts val="500"/>
              </a:spcBef>
              <a:spcAft>
                <a:spcPct val="0"/>
              </a:spcAft>
              <a:buClr>
                <a:schemeClr val="accent3"/>
              </a:buClr>
              <a:buSzPts val="1800"/>
              <a:buChar char="•"/>
              <a:defRPr/>
            </a:lvl4pPr>
            <a:lvl5pPr marL="2286000" lvl="4" indent="-342900" algn="l">
              <a:lnSpc>
                <a:spcPct val="90000"/>
              </a:lnSpc>
              <a:spcBef>
                <a:spcPts val="500"/>
              </a:spcBef>
              <a:spcAft>
                <a:spcPct val="0"/>
              </a:spcAft>
              <a:buClr>
                <a:schemeClr val="accent3"/>
              </a:buClr>
              <a:buSzPts val="1800"/>
              <a:buChar char="•"/>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175" name="Google Shape;175;p39"/>
          <p:cNvSpPr txBox="1">
            <a:spLocks noGrp="1"/>
          </p:cNvSpPr>
          <p:nvPr>
            <p:ph type="body" idx="2"/>
          </p:nvPr>
        </p:nvSpPr>
        <p:spPr>
          <a:xfrm>
            <a:off x="656021" y="2479149"/>
            <a:ext cx="10820015" cy="521171"/>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ct val="0"/>
              </a:spcAft>
              <a:buClr>
                <a:schemeClr val="accent3"/>
              </a:buClr>
              <a:buSzPts val="2400"/>
              <a:buNone/>
              <a:defRPr sz="2400">
                <a:solidFill>
                  <a:schemeClr val="dk1"/>
                </a:solidFill>
              </a:defRPr>
            </a:lvl1pPr>
            <a:lvl2pPr marL="914400" lvl="1" indent="-228600" algn="l">
              <a:lnSpc>
                <a:spcPct val="90000"/>
              </a:lnSpc>
              <a:spcBef>
                <a:spcPts val="500"/>
              </a:spcBef>
              <a:spcAft>
                <a:spcPct val="0"/>
              </a:spcAft>
              <a:buClr>
                <a:schemeClr val="accent3"/>
              </a:buClr>
              <a:buSzPts val="2400"/>
              <a:buNone/>
              <a:defRPr>
                <a:solidFill>
                  <a:schemeClr val="dk1"/>
                </a:solidFill>
              </a:defRPr>
            </a:lvl2pPr>
            <a:lvl3pPr marL="1371600" lvl="2" indent="-228600" algn="l">
              <a:lnSpc>
                <a:spcPct val="90000"/>
              </a:lnSpc>
              <a:spcBef>
                <a:spcPts val="500"/>
              </a:spcBef>
              <a:spcAft>
                <a:spcPct val="0"/>
              </a:spcAft>
              <a:buClr>
                <a:schemeClr val="accent3"/>
              </a:buClr>
              <a:buSzPts val="2000"/>
              <a:buNone/>
              <a:defRPr>
                <a:solidFill>
                  <a:schemeClr val="dk1"/>
                </a:solidFill>
              </a:defRPr>
            </a:lvl3pPr>
            <a:lvl4pPr marL="1828800" lvl="3" indent="-228600" algn="l">
              <a:lnSpc>
                <a:spcPct val="90000"/>
              </a:lnSpc>
              <a:spcBef>
                <a:spcPts val="500"/>
              </a:spcBef>
              <a:spcAft>
                <a:spcPct val="0"/>
              </a:spcAft>
              <a:buClr>
                <a:schemeClr val="accent3"/>
              </a:buClr>
              <a:buSzPts val="1800"/>
              <a:buNone/>
              <a:defRPr>
                <a:solidFill>
                  <a:schemeClr val="dk1"/>
                </a:solidFill>
              </a:defRPr>
            </a:lvl4pPr>
            <a:lvl5pPr marL="2286000" lvl="4" indent="-228600" algn="l">
              <a:lnSpc>
                <a:spcPct val="90000"/>
              </a:lnSpc>
              <a:spcBef>
                <a:spcPts val="500"/>
              </a:spcBef>
              <a:spcAft>
                <a:spcPct val="0"/>
              </a:spcAft>
              <a:buClr>
                <a:schemeClr val="accent3"/>
              </a:buClr>
              <a:buSzPts val="1800"/>
              <a:buNone/>
              <a:defRPr>
                <a:solidFill>
                  <a:schemeClr val="dk1"/>
                </a:solidFill>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176" name="Google Shape;176;p39"/>
          <p:cNvSpPr txBox="1">
            <a:spLocks noGrp="1"/>
          </p:cNvSpPr>
          <p:nvPr>
            <p:ph type="body" idx="3"/>
          </p:nvPr>
        </p:nvSpPr>
        <p:spPr>
          <a:xfrm>
            <a:off x="656022"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ct val="0"/>
              </a:spcAft>
              <a:buClr>
                <a:schemeClr val="accent6"/>
              </a:buClr>
              <a:buSzPts val="2400"/>
              <a:buNone/>
              <a:defRPr sz="2400" b="1">
                <a:solidFill>
                  <a:schemeClr val="accent6"/>
                </a:solidFill>
              </a:defRPr>
            </a:lvl1pPr>
            <a:lvl2pPr marL="914400" lvl="1" indent="-381000" algn="l">
              <a:lnSpc>
                <a:spcPct val="90000"/>
              </a:lnSpc>
              <a:spcBef>
                <a:spcPts val="500"/>
              </a:spcBef>
              <a:spcAft>
                <a:spcPct val="0"/>
              </a:spcAft>
              <a:buClr>
                <a:schemeClr val="accent3"/>
              </a:buClr>
              <a:buSzPts val="2400"/>
              <a:buChar char="•"/>
              <a:defRPr/>
            </a:lvl2pPr>
            <a:lvl3pPr marL="1371600" lvl="2" indent="-355600" algn="l">
              <a:lnSpc>
                <a:spcPct val="90000"/>
              </a:lnSpc>
              <a:spcBef>
                <a:spcPts val="500"/>
              </a:spcBef>
              <a:spcAft>
                <a:spcPct val="0"/>
              </a:spcAft>
              <a:buClr>
                <a:schemeClr val="accent3"/>
              </a:buClr>
              <a:buSzPts val="2000"/>
              <a:buChar char="•"/>
              <a:defRPr/>
            </a:lvl3pPr>
            <a:lvl4pPr marL="1828800" lvl="3" indent="-342900" algn="l">
              <a:lnSpc>
                <a:spcPct val="90000"/>
              </a:lnSpc>
              <a:spcBef>
                <a:spcPts val="500"/>
              </a:spcBef>
              <a:spcAft>
                <a:spcPct val="0"/>
              </a:spcAft>
              <a:buClr>
                <a:schemeClr val="accent3"/>
              </a:buClr>
              <a:buSzPts val="1800"/>
              <a:buChar char="•"/>
              <a:defRPr/>
            </a:lvl4pPr>
            <a:lvl5pPr marL="2286000" lvl="4" indent="-342900" algn="l">
              <a:lnSpc>
                <a:spcPct val="90000"/>
              </a:lnSpc>
              <a:spcBef>
                <a:spcPts val="500"/>
              </a:spcBef>
              <a:spcAft>
                <a:spcPct val="0"/>
              </a:spcAft>
              <a:buClr>
                <a:schemeClr val="accent3"/>
              </a:buClr>
              <a:buSzPts val="1800"/>
              <a:buChar char="•"/>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177" name="Google Shape;177;p39"/>
          <p:cNvSpPr txBox="1">
            <a:spLocks noGrp="1"/>
          </p:cNvSpPr>
          <p:nvPr>
            <p:ph type="body" idx="4"/>
          </p:nvPr>
        </p:nvSpPr>
        <p:spPr>
          <a:xfrm>
            <a:off x="656022"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ct val="0"/>
              </a:spcAft>
              <a:buClr>
                <a:schemeClr val="accent6"/>
              </a:buClr>
              <a:buSzPts val="2400"/>
              <a:buChar char="•"/>
              <a:defRPr sz="2400">
                <a:solidFill>
                  <a:schemeClr val="dk1"/>
                </a:solidFill>
              </a:defRPr>
            </a:lvl1pPr>
            <a:lvl2pPr marL="914400" lvl="1" indent="-381000" algn="l">
              <a:lnSpc>
                <a:spcPct val="90000"/>
              </a:lnSpc>
              <a:spcBef>
                <a:spcPts val="500"/>
              </a:spcBef>
              <a:spcAft>
                <a:spcPct val="0"/>
              </a:spcAft>
              <a:buClr>
                <a:schemeClr val="accent6"/>
              </a:buClr>
              <a:buSzPts val="2400"/>
              <a:buChar char="•"/>
              <a:defRPr sz="2400">
                <a:solidFill>
                  <a:schemeClr val="dk1"/>
                </a:solidFill>
              </a:defRPr>
            </a:lvl2pPr>
            <a:lvl3pPr marL="1371600" lvl="2" indent="-381000" algn="l">
              <a:lnSpc>
                <a:spcPct val="90000"/>
              </a:lnSpc>
              <a:spcBef>
                <a:spcPts val="500"/>
              </a:spcBef>
              <a:spcAft>
                <a:spcPct val="0"/>
              </a:spcAft>
              <a:buClr>
                <a:schemeClr val="accent6"/>
              </a:buClr>
              <a:buSzPts val="2400"/>
              <a:buChar char="•"/>
              <a:defRPr sz="2400">
                <a:solidFill>
                  <a:schemeClr val="dk1"/>
                </a:solidFill>
              </a:defRPr>
            </a:lvl3pPr>
            <a:lvl4pPr marL="1828800" lvl="3" indent="-381000" algn="l">
              <a:lnSpc>
                <a:spcPct val="90000"/>
              </a:lnSpc>
              <a:spcBef>
                <a:spcPts val="500"/>
              </a:spcBef>
              <a:spcAft>
                <a:spcPct val="0"/>
              </a:spcAft>
              <a:buClr>
                <a:schemeClr val="accent6"/>
              </a:buClr>
              <a:buSzPts val="2400"/>
              <a:buChar char="•"/>
              <a:defRPr sz="2400">
                <a:solidFill>
                  <a:schemeClr val="dk1"/>
                </a:solidFill>
              </a:defRPr>
            </a:lvl4pPr>
            <a:lvl5pPr marL="2286000" lvl="4" indent="-381000" algn="l">
              <a:lnSpc>
                <a:spcPct val="90000"/>
              </a:lnSpc>
              <a:spcBef>
                <a:spcPts val="500"/>
              </a:spcBef>
              <a:spcAft>
                <a:spcPct val="0"/>
              </a:spcAft>
              <a:buClr>
                <a:schemeClr val="accent6"/>
              </a:buClr>
              <a:buSzPts val="2400"/>
              <a:buChar char="•"/>
              <a:defRPr sz="2400">
                <a:solidFill>
                  <a:schemeClr val="dk1"/>
                </a:solidFill>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178" name="Google Shape;178;p39"/>
          <p:cNvSpPr txBox="1">
            <a:spLocks noGrp="1"/>
          </p:cNvSpPr>
          <p:nvPr>
            <p:ph type="body" idx="5"/>
          </p:nvPr>
        </p:nvSpPr>
        <p:spPr>
          <a:xfrm>
            <a:off x="6814990"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ct val="0"/>
              </a:spcAft>
              <a:buClr>
                <a:schemeClr val="accent6"/>
              </a:buClr>
              <a:buSzPts val="2400"/>
              <a:buNone/>
              <a:defRPr sz="2400" b="1">
                <a:solidFill>
                  <a:schemeClr val="accent6"/>
                </a:solidFill>
              </a:defRPr>
            </a:lvl1pPr>
            <a:lvl2pPr marL="914400" lvl="1" indent="-381000" algn="l">
              <a:lnSpc>
                <a:spcPct val="90000"/>
              </a:lnSpc>
              <a:spcBef>
                <a:spcPts val="500"/>
              </a:spcBef>
              <a:spcAft>
                <a:spcPct val="0"/>
              </a:spcAft>
              <a:buClr>
                <a:schemeClr val="accent3"/>
              </a:buClr>
              <a:buSzPts val="2400"/>
              <a:buChar char="•"/>
              <a:defRPr/>
            </a:lvl2pPr>
            <a:lvl3pPr marL="1371600" lvl="2" indent="-355600" algn="l">
              <a:lnSpc>
                <a:spcPct val="90000"/>
              </a:lnSpc>
              <a:spcBef>
                <a:spcPts val="500"/>
              </a:spcBef>
              <a:spcAft>
                <a:spcPct val="0"/>
              </a:spcAft>
              <a:buClr>
                <a:schemeClr val="accent3"/>
              </a:buClr>
              <a:buSzPts val="2000"/>
              <a:buChar char="•"/>
              <a:defRPr/>
            </a:lvl3pPr>
            <a:lvl4pPr marL="1828800" lvl="3" indent="-342900" algn="l">
              <a:lnSpc>
                <a:spcPct val="90000"/>
              </a:lnSpc>
              <a:spcBef>
                <a:spcPts val="500"/>
              </a:spcBef>
              <a:spcAft>
                <a:spcPct val="0"/>
              </a:spcAft>
              <a:buClr>
                <a:schemeClr val="accent3"/>
              </a:buClr>
              <a:buSzPts val="1800"/>
              <a:buChar char="•"/>
              <a:defRPr/>
            </a:lvl4pPr>
            <a:lvl5pPr marL="2286000" lvl="4" indent="-342900" algn="l">
              <a:lnSpc>
                <a:spcPct val="90000"/>
              </a:lnSpc>
              <a:spcBef>
                <a:spcPts val="500"/>
              </a:spcBef>
              <a:spcAft>
                <a:spcPct val="0"/>
              </a:spcAft>
              <a:buClr>
                <a:schemeClr val="accent3"/>
              </a:buClr>
              <a:buSzPts val="1800"/>
              <a:buChar char="•"/>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179" name="Google Shape;179;p39"/>
          <p:cNvSpPr txBox="1">
            <a:spLocks noGrp="1"/>
          </p:cNvSpPr>
          <p:nvPr>
            <p:ph type="body" idx="6"/>
          </p:nvPr>
        </p:nvSpPr>
        <p:spPr>
          <a:xfrm>
            <a:off x="6814990"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ct val="0"/>
              </a:spcAft>
              <a:buClr>
                <a:schemeClr val="accent6"/>
              </a:buClr>
              <a:buSzPts val="2400"/>
              <a:buChar char="•"/>
              <a:defRPr sz="2400">
                <a:solidFill>
                  <a:schemeClr val="dk1"/>
                </a:solidFill>
              </a:defRPr>
            </a:lvl1pPr>
            <a:lvl2pPr marL="914400" lvl="1" indent="-381000" algn="l">
              <a:lnSpc>
                <a:spcPct val="90000"/>
              </a:lnSpc>
              <a:spcBef>
                <a:spcPts val="500"/>
              </a:spcBef>
              <a:spcAft>
                <a:spcPct val="0"/>
              </a:spcAft>
              <a:buClr>
                <a:schemeClr val="accent6"/>
              </a:buClr>
              <a:buSzPts val="2400"/>
              <a:buChar char="•"/>
              <a:defRPr sz="2400">
                <a:solidFill>
                  <a:schemeClr val="dk1"/>
                </a:solidFill>
              </a:defRPr>
            </a:lvl2pPr>
            <a:lvl3pPr marL="1371600" lvl="2" indent="-381000" algn="l">
              <a:lnSpc>
                <a:spcPct val="90000"/>
              </a:lnSpc>
              <a:spcBef>
                <a:spcPts val="500"/>
              </a:spcBef>
              <a:spcAft>
                <a:spcPct val="0"/>
              </a:spcAft>
              <a:buClr>
                <a:schemeClr val="accent6"/>
              </a:buClr>
              <a:buSzPts val="2400"/>
              <a:buChar char="•"/>
              <a:defRPr sz="2400">
                <a:solidFill>
                  <a:schemeClr val="dk1"/>
                </a:solidFill>
              </a:defRPr>
            </a:lvl3pPr>
            <a:lvl4pPr marL="1828800" lvl="3" indent="-381000" algn="l">
              <a:lnSpc>
                <a:spcPct val="90000"/>
              </a:lnSpc>
              <a:spcBef>
                <a:spcPts val="500"/>
              </a:spcBef>
              <a:spcAft>
                <a:spcPct val="0"/>
              </a:spcAft>
              <a:buClr>
                <a:schemeClr val="accent6"/>
              </a:buClr>
              <a:buSzPts val="2400"/>
              <a:buChar char="•"/>
              <a:defRPr sz="2400">
                <a:solidFill>
                  <a:schemeClr val="dk1"/>
                </a:solidFill>
              </a:defRPr>
            </a:lvl4pPr>
            <a:lvl5pPr marL="2286000" lvl="4" indent="-381000" algn="l">
              <a:lnSpc>
                <a:spcPct val="90000"/>
              </a:lnSpc>
              <a:spcBef>
                <a:spcPts val="500"/>
              </a:spcBef>
              <a:spcAft>
                <a:spcPct val="0"/>
              </a:spcAft>
              <a:buClr>
                <a:schemeClr val="accent6"/>
              </a:buClr>
              <a:buSzPts val="2400"/>
              <a:buChar char="•"/>
              <a:defRPr sz="2400">
                <a:solidFill>
                  <a:schemeClr val="dk1"/>
                </a:solidFill>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Tree>
  </p:cSld>
  <p:clrMapOvr>
    <a:masterClrMapping/>
  </p:clrMapOvr>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amp; Two Column - Green">
  <p:cSld name="Title &amp; Two Column - Green">
    <p:spTree>
      <p:nvGrpSpPr>
        <p:cNvPr id="1" name="Shape 180"/>
        <p:cNvGrpSpPr/>
        <p:nvPr/>
      </p:nvGrpSpPr>
      <p:grpSpPr>
        <a:xfrm>
          <a:off x="0" y="0"/>
          <a:ext cx="0" cy="0"/>
          <a:chOff x="0" y="0"/>
          <a:chExt cx="0" cy="0"/>
        </a:xfrm>
      </p:grpSpPr>
      <p:sp>
        <p:nvSpPr>
          <p:cNvPr id="181" name="Google Shape;181;p40"/>
          <p:cNvSpPr/>
          <p:nvPr/>
        </p:nvSpPr>
        <p:spPr>
          <a:xfrm>
            <a:off x="0" y="0"/>
            <a:ext cx="12192000" cy="1609344"/>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spcBef>
                <a:spcPct val="0"/>
              </a:spcBef>
              <a:spcAft>
                <a:spcPct val="0"/>
              </a:spcAft>
              <a:buNone/>
            </a:pPr>
            <a:endParaRPr sz="1800" b="0" i="0" u="none" strike="noStrike" cap="none">
              <a:solidFill>
                <a:schemeClr val="lt1"/>
              </a:solidFill>
              <a:latin typeface="Calibri"/>
              <a:ea typeface="Calibri"/>
              <a:cs typeface="Calibri"/>
              <a:sym typeface="Calibri"/>
            </a:endParaRPr>
          </a:p>
        </p:txBody>
      </p:sp>
      <p:grpSp>
        <p:nvGrpSpPr>
          <p:cNvPr id="182" name="Google Shape;182;p40"/>
          <p:cNvGrpSpPr/>
          <p:nvPr/>
        </p:nvGrpSpPr>
        <p:grpSpPr>
          <a:xfrm>
            <a:off x="-208788" y="0"/>
            <a:ext cx="12609576" cy="2174490"/>
            <a:chOff x="0" y="5043119"/>
            <a:chExt cx="12192000" cy="1814883"/>
          </a:xfrm>
        </p:grpSpPr>
        <p:pic>
          <p:nvPicPr>
            <p:cNvPr id="183" name="Google Shape;183;p40"/>
            <p:cNvPicPr preferRelativeResize="0"/>
            <p:nvPr/>
          </p:nvPicPr>
          <p:blipFill>
            <a:blip r:embed="rId2">
              <a:alphaModFix amt="20000"/>
            </a:blip>
            <a:srcRect l="50000" t="7392" r="19089" b="9029"/>
            <a:stretch>
              <a:fillRect/>
            </a:stretch>
          </p:blipFill>
          <p:spPr>
            <a:xfrm rot="5400000">
              <a:off x="2349106" y="2694015"/>
              <a:ext cx="1814881" cy="6513094"/>
            </a:xfrm>
            <a:prstGeom prst="rect">
              <a:avLst/>
            </a:prstGeom>
            <a:noFill/>
            <a:ln>
              <a:noFill/>
            </a:ln>
          </p:spPr>
        </p:pic>
        <p:pic>
          <p:nvPicPr>
            <p:cNvPr id="184" name="Google Shape;184;p40"/>
            <p:cNvPicPr preferRelativeResize="0"/>
            <p:nvPr/>
          </p:nvPicPr>
          <p:blipFill>
            <a:blip r:embed="rId2">
              <a:alphaModFix amt="20000"/>
            </a:blip>
            <a:srcRect l="54597" t="31445" r="16826" b="9029"/>
            <a:stretch>
              <a:fillRect/>
            </a:stretch>
          </p:blipFill>
          <p:spPr>
            <a:xfrm rot="5400000">
              <a:off x="8435259" y="3077812"/>
              <a:ext cx="1791433" cy="5722047"/>
            </a:xfrm>
            <a:prstGeom prst="rect">
              <a:avLst/>
            </a:prstGeom>
            <a:noFill/>
            <a:ln>
              <a:noFill/>
            </a:ln>
          </p:spPr>
        </p:pic>
      </p:grpSp>
      <p:cxnSp>
        <p:nvCxnSpPr>
          <p:cNvPr id="185" name="Google Shape;185;p40"/>
          <p:cNvCxnSpPr/>
          <p:nvPr/>
        </p:nvCxnSpPr>
        <p:spPr>
          <a:xfrm flipH="1">
            <a:off x="6125488" y="3178428"/>
            <a:ext cx="0" cy="3127254"/>
          </a:xfrm>
          <a:prstGeom prst="straightConnector1">
            <a:avLst/>
          </a:prstGeom>
          <a:noFill/>
          <a:ln w="9525" cap="flat" cmpd="sng">
            <a:solidFill>
              <a:srgbClr val="A5A5A5"/>
            </a:solidFill>
            <a:prstDash val="solid"/>
            <a:miter lim="800000"/>
            <a:headEnd type="none" w="sm" len="sm"/>
            <a:tailEnd type="none" w="sm" len="sm"/>
          </a:ln>
        </p:spPr>
      </p:cxnSp>
      <p:sp>
        <p:nvSpPr>
          <p:cNvPr id="186" name="Google Shape;186;p40"/>
          <p:cNvSpPr txBox="1">
            <a:spLocks noGrp="1"/>
          </p:cNvSpPr>
          <p:nvPr>
            <p:ph type="title"/>
          </p:nvPr>
        </p:nvSpPr>
        <p:spPr>
          <a:xfrm>
            <a:off x="656023" y="246594"/>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ct val="0"/>
              </a:spcBef>
              <a:spcAft>
                <a:spcPct val="0"/>
              </a:spcAft>
              <a:buClr>
                <a:schemeClr val="lt1"/>
              </a:buClr>
              <a:buSzPts val="3600"/>
              <a:buFont typeface="Helvetica Neue"/>
              <a:buNone/>
              <a:defRPr sz="3600" b="1">
                <a:solidFill>
                  <a:schemeClr val="lt1"/>
                </a:solidFill>
              </a:defRPr>
            </a:lvl1pPr>
            <a:lvl2pPr lvl="1">
              <a:spcBef>
                <a:spcPct val="0"/>
              </a:spcBef>
              <a:spcAft>
                <a:spcPct val="0"/>
              </a:spcAft>
              <a:buSzPts val="1400"/>
              <a:buNone/>
              <a:defRPr/>
            </a:lvl2pPr>
            <a:lvl3pPr lvl="2">
              <a:spcBef>
                <a:spcPct val="0"/>
              </a:spcBef>
              <a:spcAft>
                <a:spcPct val="0"/>
              </a:spcAft>
              <a:buSzPts val="1400"/>
              <a:buNone/>
              <a:defRPr/>
            </a:lvl3pPr>
            <a:lvl4pPr lvl="3">
              <a:spcBef>
                <a:spcPct val="0"/>
              </a:spcBef>
              <a:spcAft>
                <a:spcPct val="0"/>
              </a:spcAft>
              <a:buSzPts val="1400"/>
              <a:buNone/>
              <a:defRPr/>
            </a:lvl4pPr>
            <a:lvl5pPr lvl="4">
              <a:spcBef>
                <a:spcPct val="0"/>
              </a:spcBef>
              <a:spcAft>
                <a:spcPct val="0"/>
              </a:spcAft>
              <a:buSzPts val="1400"/>
              <a:buNone/>
              <a:defRPr/>
            </a:lvl5pPr>
            <a:lvl6pPr lvl="5">
              <a:spcBef>
                <a:spcPct val="0"/>
              </a:spcBef>
              <a:spcAft>
                <a:spcPct val="0"/>
              </a:spcAft>
              <a:buSzPts val="1400"/>
              <a:buNone/>
              <a:defRPr/>
            </a:lvl6pPr>
            <a:lvl7pPr lvl="6">
              <a:spcBef>
                <a:spcPct val="0"/>
              </a:spcBef>
              <a:spcAft>
                <a:spcPct val="0"/>
              </a:spcAft>
              <a:buSzPts val="1400"/>
              <a:buNone/>
              <a:defRPr/>
            </a:lvl7pPr>
            <a:lvl8pPr lvl="7">
              <a:spcBef>
                <a:spcPct val="0"/>
              </a:spcBef>
              <a:spcAft>
                <a:spcPct val="0"/>
              </a:spcAft>
              <a:buSzPts val="1400"/>
              <a:buNone/>
              <a:defRPr/>
            </a:lvl8pPr>
            <a:lvl9pPr lvl="8">
              <a:spcBef>
                <a:spcPct val="0"/>
              </a:spcBef>
              <a:spcAft>
                <a:spcPct val="0"/>
              </a:spcAft>
              <a:buSzPts val="1400"/>
              <a:buNone/>
              <a:defRPr/>
            </a:lvl9pPr>
          </a:lstStyle>
          <a:p>
            <a:endParaRPr/>
          </a:p>
        </p:txBody>
      </p:sp>
      <p:sp>
        <p:nvSpPr>
          <p:cNvPr id="187" name="Google Shape;187;p40"/>
          <p:cNvSpPr txBox="1">
            <a:spLocks noGrp="1"/>
          </p:cNvSpPr>
          <p:nvPr>
            <p:ph type="body" idx="1"/>
          </p:nvPr>
        </p:nvSpPr>
        <p:spPr>
          <a:xfrm>
            <a:off x="656022" y="1903943"/>
            <a:ext cx="10820015" cy="50006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ct val="0"/>
              </a:spcAft>
              <a:buClr>
                <a:schemeClr val="accent2"/>
              </a:buClr>
              <a:buSzPts val="2800"/>
              <a:buNone/>
              <a:defRPr b="1">
                <a:solidFill>
                  <a:schemeClr val="accent2"/>
                </a:solidFill>
              </a:defRPr>
            </a:lvl1pPr>
            <a:lvl2pPr marL="914400" lvl="1" indent="-381000" algn="l">
              <a:lnSpc>
                <a:spcPct val="90000"/>
              </a:lnSpc>
              <a:spcBef>
                <a:spcPts val="500"/>
              </a:spcBef>
              <a:spcAft>
                <a:spcPct val="0"/>
              </a:spcAft>
              <a:buClr>
                <a:schemeClr val="accent3"/>
              </a:buClr>
              <a:buSzPts val="2400"/>
              <a:buChar char="•"/>
              <a:defRPr/>
            </a:lvl2pPr>
            <a:lvl3pPr marL="1371600" lvl="2" indent="-355600" algn="l">
              <a:lnSpc>
                <a:spcPct val="90000"/>
              </a:lnSpc>
              <a:spcBef>
                <a:spcPts val="500"/>
              </a:spcBef>
              <a:spcAft>
                <a:spcPct val="0"/>
              </a:spcAft>
              <a:buClr>
                <a:schemeClr val="accent3"/>
              </a:buClr>
              <a:buSzPts val="2000"/>
              <a:buChar char="•"/>
              <a:defRPr/>
            </a:lvl3pPr>
            <a:lvl4pPr marL="1828800" lvl="3" indent="-342900" algn="l">
              <a:lnSpc>
                <a:spcPct val="90000"/>
              </a:lnSpc>
              <a:spcBef>
                <a:spcPts val="500"/>
              </a:spcBef>
              <a:spcAft>
                <a:spcPct val="0"/>
              </a:spcAft>
              <a:buClr>
                <a:schemeClr val="accent3"/>
              </a:buClr>
              <a:buSzPts val="1800"/>
              <a:buChar char="•"/>
              <a:defRPr/>
            </a:lvl4pPr>
            <a:lvl5pPr marL="2286000" lvl="4" indent="-342900" algn="l">
              <a:lnSpc>
                <a:spcPct val="90000"/>
              </a:lnSpc>
              <a:spcBef>
                <a:spcPts val="500"/>
              </a:spcBef>
              <a:spcAft>
                <a:spcPct val="0"/>
              </a:spcAft>
              <a:buClr>
                <a:schemeClr val="accent3"/>
              </a:buClr>
              <a:buSzPts val="1800"/>
              <a:buChar char="•"/>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188" name="Google Shape;188;p40"/>
          <p:cNvSpPr txBox="1">
            <a:spLocks noGrp="1"/>
          </p:cNvSpPr>
          <p:nvPr>
            <p:ph type="body" idx="2"/>
          </p:nvPr>
        </p:nvSpPr>
        <p:spPr>
          <a:xfrm>
            <a:off x="656021" y="2479149"/>
            <a:ext cx="10820015" cy="521171"/>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ct val="0"/>
              </a:spcAft>
              <a:buClr>
                <a:schemeClr val="accent3"/>
              </a:buClr>
              <a:buSzPts val="2400"/>
              <a:buNone/>
              <a:defRPr sz="2400">
                <a:solidFill>
                  <a:schemeClr val="dk1"/>
                </a:solidFill>
              </a:defRPr>
            </a:lvl1pPr>
            <a:lvl2pPr marL="914400" lvl="1" indent="-228600" algn="l">
              <a:lnSpc>
                <a:spcPct val="90000"/>
              </a:lnSpc>
              <a:spcBef>
                <a:spcPts val="500"/>
              </a:spcBef>
              <a:spcAft>
                <a:spcPct val="0"/>
              </a:spcAft>
              <a:buClr>
                <a:schemeClr val="accent3"/>
              </a:buClr>
              <a:buSzPts val="2400"/>
              <a:buNone/>
              <a:defRPr>
                <a:solidFill>
                  <a:schemeClr val="dk1"/>
                </a:solidFill>
              </a:defRPr>
            </a:lvl2pPr>
            <a:lvl3pPr marL="1371600" lvl="2" indent="-228600" algn="l">
              <a:lnSpc>
                <a:spcPct val="90000"/>
              </a:lnSpc>
              <a:spcBef>
                <a:spcPts val="500"/>
              </a:spcBef>
              <a:spcAft>
                <a:spcPct val="0"/>
              </a:spcAft>
              <a:buClr>
                <a:schemeClr val="accent3"/>
              </a:buClr>
              <a:buSzPts val="2000"/>
              <a:buNone/>
              <a:defRPr>
                <a:solidFill>
                  <a:schemeClr val="dk1"/>
                </a:solidFill>
              </a:defRPr>
            </a:lvl3pPr>
            <a:lvl4pPr marL="1828800" lvl="3" indent="-228600" algn="l">
              <a:lnSpc>
                <a:spcPct val="90000"/>
              </a:lnSpc>
              <a:spcBef>
                <a:spcPts val="500"/>
              </a:spcBef>
              <a:spcAft>
                <a:spcPct val="0"/>
              </a:spcAft>
              <a:buClr>
                <a:schemeClr val="accent3"/>
              </a:buClr>
              <a:buSzPts val="1800"/>
              <a:buNone/>
              <a:defRPr>
                <a:solidFill>
                  <a:schemeClr val="dk1"/>
                </a:solidFill>
              </a:defRPr>
            </a:lvl4pPr>
            <a:lvl5pPr marL="2286000" lvl="4" indent="-228600" algn="l">
              <a:lnSpc>
                <a:spcPct val="90000"/>
              </a:lnSpc>
              <a:spcBef>
                <a:spcPts val="500"/>
              </a:spcBef>
              <a:spcAft>
                <a:spcPct val="0"/>
              </a:spcAft>
              <a:buClr>
                <a:schemeClr val="accent3"/>
              </a:buClr>
              <a:buSzPts val="1800"/>
              <a:buNone/>
              <a:defRPr>
                <a:solidFill>
                  <a:schemeClr val="dk1"/>
                </a:solidFill>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189" name="Google Shape;189;p40"/>
          <p:cNvSpPr txBox="1">
            <a:spLocks noGrp="1"/>
          </p:cNvSpPr>
          <p:nvPr>
            <p:ph type="body" idx="3"/>
          </p:nvPr>
        </p:nvSpPr>
        <p:spPr>
          <a:xfrm>
            <a:off x="656022"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ct val="0"/>
              </a:spcAft>
              <a:buClr>
                <a:schemeClr val="accent2"/>
              </a:buClr>
              <a:buSzPts val="2400"/>
              <a:buNone/>
              <a:defRPr sz="2400" b="1">
                <a:solidFill>
                  <a:schemeClr val="accent2"/>
                </a:solidFill>
              </a:defRPr>
            </a:lvl1pPr>
            <a:lvl2pPr marL="914400" lvl="1" indent="-381000" algn="l">
              <a:lnSpc>
                <a:spcPct val="90000"/>
              </a:lnSpc>
              <a:spcBef>
                <a:spcPts val="500"/>
              </a:spcBef>
              <a:spcAft>
                <a:spcPct val="0"/>
              </a:spcAft>
              <a:buClr>
                <a:schemeClr val="accent3"/>
              </a:buClr>
              <a:buSzPts val="2400"/>
              <a:buChar char="•"/>
              <a:defRPr/>
            </a:lvl2pPr>
            <a:lvl3pPr marL="1371600" lvl="2" indent="-355600" algn="l">
              <a:lnSpc>
                <a:spcPct val="90000"/>
              </a:lnSpc>
              <a:spcBef>
                <a:spcPts val="500"/>
              </a:spcBef>
              <a:spcAft>
                <a:spcPct val="0"/>
              </a:spcAft>
              <a:buClr>
                <a:schemeClr val="accent3"/>
              </a:buClr>
              <a:buSzPts val="2000"/>
              <a:buChar char="•"/>
              <a:defRPr/>
            </a:lvl3pPr>
            <a:lvl4pPr marL="1828800" lvl="3" indent="-342900" algn="l">
              <a:lnSpc>
                <a:spcPct val="90000"/>
              </a:lnSpc>
              <a:spcBef>
                <a:spcPts val="500"/>
              </a:spcBef>
              <a:spcAft>
                <a:spcPct val="0"/>
              </a:spcAft>
              <a:buClr>
                <a:schemeClr val="accent3"/>
              </a:buClr>
              <a:buSzPts val="1800"/>
              <a:buChar char="•"/>
              <a:defRPr/>
            </a:lvl4pPr>
            <a:lvl5pPr marL="2286000" lvl="4" indent="-342900" algn="l">
              <a:lnSpc>
                <a:spcPct val="90000"/>
              </a:lnSpc>
              <a:spcBef>
                <a:spcPts val="500"/>
              </a:spcBef>
              <a:spcAft>
                <a:spcPct val="0"/>
              </a:spcAft>
              <a:buClr>
                <a:schemeClr val="accent3"/>
              </a:buClr>
              <a:buSzPts val="1800"/>
              <a:buChar char="•"/>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190" name="Google Shape;190;p40"/>
          <p:cNvSpPr txBox="1">
            <a:spLocks noGrp="1"/>
          </p:cNvSpPr>
          <p:nvPr>
            <p:ph type="body" idx="4"/>
          </p:nvPr>
        </p:nvSpPr>
        <p:spPr>
          <a:xfrm>
            <a:off x="656022"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ct val="0"/>
              </a:spcAft>
              <a:buClr>
                <a:schemeClr val="accent2"/>
              </a:buClr>
              <a:buSzPts val="2400"/>
              <a:buChar char="•"/>
              <a:defRPr sz="2400">
                <a:solidFill>
                  <a:schemeClr val="dk1"/>
                </a:solidFill>
              </a:defRPr>
            </a:lvl1pPr>
            <a:lvl2pPr marL="914400" lvl="1" indent="-381000" algn="l">
              <a:lnSpc>
                <a:spcPct val="90000"/>
              </a:lnSpc>
              <a:spcBef>
                <a:spcPts val="500"/>
              </a:spcBef>
              <a:spcAft>
                <a:spcPct val="0"/>
              </a:spcAft>
              <a:buClr>
                <a:schemeClr val="accent2"/>
              </a:buClr>
              <a:buSzPts val="2400"/>
              <a:buChar char="•"/>
              <a:defRPr sz="2400">
                <a:solidFill>
                  <a:schemeClr val="dk1"/>
                </a:solidFill>
              </a:defRPr>
            </a:lvl2pPr>
            <a:lvl3pPr marL="1371600" lvl="2" indent="-381000" algn="l">
              <a:lnSpc>
                <a:spcPct val="90000"/>
              </a:lnSpc>
              <a:spcBef>
                <a:spcPts val="500"/>
              </a:spcBef>
              <a:spcAft>
                <a:spcPct val="0"/>
              </a:spcAft>
              <a:buClr>
                <a:schemeClr val="accent2"/>
              </a:buClr>
              <a:buSzPts val="2400"/>
              <a:buChar char="•"/>
              <a:defRPr sz="2400">
                <a:solidFill>
                  <a:schemeClr val="dk1"/>
                </a:solidFill>
              </a:defRPr>
            </a:lvl3pPr>
            <a:lvl4pPr marL="1828800" lvl="3" indent="-381000" algn="l">
              <a:lnSpc>
                <a:spcPct val="90000"/>
              </a:lnSpc>
              <a:spcBef>
                <a:spcPts val="500"/>
              </a:spcBef>
              <a:spcAft>
                <a:spcPct val="0"/>
              </a:spcAft>
              <a:buClr>
                <a:schemeClr val="accent2"/>
              </a:buClr>
              <a:buSzPts val="2400"/>
              <a:buChar char="•"/>
              <a:defRPr sz="2400">
                <a:solidFill>
                  <a:schemeClr val="dk1"/>
                </a:solidFill>
              </a:defRPr>
            </a:lvl4pPr>
            <a:lvl5pPr marL="2286000" lvl="4" indent="-381000" algn="l">
              <a:lnSpc>
                <a:spcPct val="90000"/>
              </a:lnSpc>
              <a:spcBef>
                <a:spcPts val="500"/>
              </a:spcBef>
              <a:spcAft>
                <a:spcPct val="0"/>
              </a:spcAft>
              <a:buClr>
                <a:schemeClr val="accent2"/>
              </a:buClr>
              <a:buSzPts val="2400"/>
              <a:buChar char="•"/>
              <a:defRPr sz="2400">
                <a:solidFill>
                  <a:schemeClr val="dk1"/>
                </a:solidFill>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191" name="Google Shape;191;p40"/>
          <p:cNvSpPr txBox="1">
            <a:spLocks noGrp="1"/>
          </p:cNvSpPr>
          <p:nvPr>
            <p:ph type="body" idx="5"/>
          </p:nvPr>
        </p:nvSpPr>
        <p:spPr>
          <a:xfrm>
            <a:off x="6814990"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ct val="0"/>
              </a:spcAft>
              <a:buClr>
                <a:schemeClr val="accent2"/>
              </a:buClr>
              <a:buSzPts val="2400"/>
              <a:buNone/>
              <a:defRPr sz="2400" b="1">
                <a:solidFill>
                  <a:schemeClr val="accent2"/>
                </a:solidFill>
              </a:defRPr>
            </a:lvl1pPr>
            <a:lvl2pPr marL="914400" lvl="1" indent="-381000" algn="l">
              <a:lnSpc>
                <a:spcPct val="90000"/>
              </a:lnSpc>
              <a:spcBef>
                <a:spcPts val="500"/>
              </a:spcBef>
              <a:spcAft>
                <a:spcPct val="0"/>
              </a:spcAft>
              <a:buClr>
                <a:schemeClr val="accent3"/>
              </a:buClr>
              <a:buSzPts val="2400"/>
              <a:buChar char="•"/>
              <a:defRPr/>
            </a:lvl2pPr>
            <a:lvl3pPr marL="1371600" lvl="2" indent="-355600" algn="l">
              <a:lnSpc>
                <a:spcPct val="90000"/>
              </a:lnSpc>
              <a:spcBef>
                <a:spcPts val="500"/>
              </a:spcBef>
              <a:spcAft>
                <a:spcPct val="0"/>
              </a:spcAft>
              <a:buClr>
                <a:schemeClr val="accent3"/>
              </a:buClr>
              <a:buSzPts val="2000"/>
              <a:buChar char="•"/>
              <a:defRPr/>
            </a:lvl3pPr>
            <a:lvl4pPr marL="1828800" lvl="3" indent="-342900" algn="l">
              <a:lnSpc>
                <a:spcPct val="90000"/>
              </a:lnSpc>
              <a:spcBef>
                <a:spcPts val="500"/>
              </a:spcBef>
              <a:spcAft>
                <a:spcPct val="0"/>
              </a:spcAft>
              <a:buClr>
                <a:schemeClr val="accent3"/>
              </a:buClr>
              <a:buSzPts val="1800"/>
              <a:buChar char="•"/>
              <a:defRPr/>
            </a:lvl4pPr>
            <a:lvl5pPr marL="2286000" lvl="4" indent="-342900" algn="l">
              <a:lnSpc>
                <a:spcPct val="90000"/>
              </a:lnSpc>
              <a:spcBef>
                <a:spcPts val="500"/>
              </a:spcBef>
              <a:spcAft>
                <a:spcPct val="0"/>
              </a:spcAft>
              <a:buClr>
                <a:schemeClr val="accent3"/>
              </a:buClr>
              <a:buSzPts val="1800"/>
              <a:buChar char="•"/>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192" name="Google Shape;192;p40"/>
          <p:cNvSpPr txBox="1">
            <a:spLocks noGrp="1"/>
          </p:cNvSpPr>
          <p:nvPr>
            <p:ph type="body" idx="6"/>
          </p:nvPr>
        </p:nvSpPr>
        <p:spPr>
          <a:xfrm>
            <a:off x="6814990"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ct val="0"/>
              </a:spcAft>
              <a:buClr>
                <a:schemeClr val="accent2"/>
              </a:buClr>
              <a:buSzPts val="2400"/>
              <a:buChar char="•"/>
              <a:defRPr sz="2400">
                <a:solidFill>
                  <a:schemeClr val="dk1"/>
                </a:solidFill>
              </a:defRPr>
            </a:lvl1pPr>
            <a:lvl2pPr marL="914400" lvl="1" indent="-381000" algn="l">
              <a:lnSpc>
                <a:spcPct val="90000"/>
              </a:lnSpc>
              <a:spcBef>
                <a:spcPts val="500"/>
              </a:spcBef>
              <a:spcAft>
                <a:spcPct val="0"/>
              </a:spcAft>
              <a:buClr>
                <a:schemeClr val="accent2"/>
              </a:buClr>
              <a:buSzPts val="2400"/>
              <a:buChar char="•"/>
              <a:defRPr sz="2400">
                <a:solidFill>
                  <a:schemeClr val="dk1"/>
                </a:solidFill>
              </a:defRPr>
            </a:lvl2pPr>
            <a:lvl3pPr marL="1371600" lvl="2" indent="-381000" algn="l">
              <a:lnSpc>
                <a:spcPct val="90000"/>
              </a:lnSpc>
              <a:spcBef>
                <a:spcPts val="500"/>
              </a:spcBef>
              <a:spcAft>
                <a:spcPct val="0"/>
              </a:spcAft>
              <a:buClr>
                <a:schemeClr val="accent2"/>
              </a:buClr>
              <a:buSzPts val="2400"/>
              <a:buChar char="•"/>
              <a:defRPr sz="2400">
                <a:solidFill>
                  <a:schemeClr val="dk1"/>
                </a:solidFill>
              </a:defRPr>
            </a:lvl3pPr>
            <a:lvl4pPr marL="1828800" lvl="3" indent="-381000" algn="l">
              <a:lnSpc>
                <a:spcPct val="90000"/>
              </a:lnSpc>
              <a:spcBef>
                <a:spcPts val="500"/>
              </a:spcBef>
              <a:spcAft>
                <a:spcPct val="0"/>
              </a:spcAft>
              <a:buClr>
                <a:schemeClr val="accent2"/>
              </a:buClr>
              <a:buSzPts val="2400"/>
              <a:buChar char="•"/>
              <a:defRPr sz="2400">
                <a:solidFill>
                  <a:schemeClr val="dk1"/>
                </a:solidFill>
              </a:defRPr>
            </a:lvl4pPr>
            <a:lvl5pPr marL="2286000" lvl="4" indent="-381000" algn="l">
              <a:lnSpc>
                <a:spcPct val="90000"/>
              </a:lnSpc>
              <a:spcBef>
                <a:spcPts val="500"/>
              </a:spcBef>
              <a:spcAft>
                <a:spcPct val="0"/>
              </a:spcAft>
              <a:buClr>
                <a:schemeClr val="accent2"/>
              </a:buClr>
              <a:buSzPts val="2400"/>
              <a:buChar char="•"/>
              <a:defRPr sz="2400">
                <a:solidFill>
                  <a:schemeClr val="dk1"/>
                </a:solidFill>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Tree>
  </p:cSld>
  <p:clrMapOvr>
    <a:masterClrMapping/>
  </p:clrMapOvr>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itle on Colored Background - Blue">
  <p:cSld name="Title on Colored Background - Blue">
    <p:spTree>
      <p:nvGrpSpPr>
        <p:cNvPr id="1" name="Shape 193"/>
        <p:cNvGrpSpPr/>
        <p:nvPr/>
      </p:nvGrpSpPr>
      <p:grpSpPr>
        <a:xfrm>
          <a:off x="0" y="0"/>
          <a:ext cx="0" cy="0"/>
          <a:chOff x="0" y="0"/>
          <a:chExt cx="0" cy="0"/>
        </a:xfrm>
      </p:grpSpPr>
      <p:sp>
        <p:nvSpPr>
          <p:cNvPr id="194" name="Google Shape;194;p41"/>
          <p:cNvSpPr/>
          <p:nvPr/>
        </p:nvSpPr>
        <p:spPr>
          <a:xfrm>
            <a:off x="0" y="3541"/>
            <a:ext cx="12192000" cy="6858000"/>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spcBef>
                <a:spcPct val="0"/>
              </a:spcBef>
              <a:spcAft>
                <a:spcPct val="0"/>
              </a:spcAft>
              <a:buNone/>
            </a:pPr>
            <a:endParaRPr sz="1800" b="0" i="0" u="none" strike="noStrike" cap="none">
              <a:solidFill>
                <a:schemeClr val="lt1"/>
              </a:solidFill>
              <a:latin typeface="Calibri"/>
              <a:ea typeface="Calibri"/>
              <a:cs typeface="Calibri"/>
              <a:sym typeface="Calibri"/>
            </a:endParaRPr>
          </a:p>
        </p:txBody>
      </p:sp>
      <p:sp>
        <p:nvSpPr>
          <p:cNvPr id="195" name="Google Shape;195;p41"/>
          <p:cNvSpPr/>
          <p:nvPr/>
        </p:nvSpPr>
        <p:spPr>
          <a:xfrm>
            <a:off x="1941095" y="2837119"/>
            <a:ext cx="8293768" cy="1094802"/>
          </a:xfrm>
          <a:prstGeom prst="rect">
            <a:avLst/>
          </a:prstGeom>
          <a:noFill/>
          <a:ln w="57150" cap="flat" cmpd="sng">
            <a:solidFill>
              <a:schemeClr val="accent3"/>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ct val="0"/>
              </a:spcBef>
              <a:spcAft>
                <a:spcPct val="0"/>
              </a:spcAft>
              <a:buNone/>
            </a:pPr>
            <a:endParaRPr sz="1800" b="0" i="0" u="none" strike="noStrike" cap="none">
              <a:solidFill>
                <a:schemeClr val="lt1"/>
              </a:solidFill>
              <a:latin typeface="Calibri"/>
              <a:ea typeface="Calibri"/>
              <a:cs typeface="Calibri"/>
              <a:sym typeface="Calibri"/>
            </a:endParaRPr>
          </a:p>
        </p:txBody>
      </p:sp>
      <p:sp>
        <p:nvSpPr>
          <p:cNvPr id="196" name="Google Shape;196;p41"/>
          <p:cNvSpPr/>
          <p:nvPr/>
        </p:nvSpPr>
        <p:spPr>
          <a:xfrm>
            <a:off x="2610678" y="2502568"/>
            <a:ext cx="6997148" cy="802106"/>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spcBef>
                <a:spcPct val="0"/>
              </a:spcBef>
              <a:spcAft>
                <a:spcPct val="0"/>
              </a:spcAft>
              <a:buNone/>
            </a:pPr>
            <a:endParaRPr sz="1800" b="0" i="0" u="none" strike="noStrike" cap="none">
              <a:solidFill>
                <a:schemeClr val="lt1"/>
              </a:solidFill>
              <a:latin typeface="Calibri"/>
              <a:ea typeface="Calibri"/>
              <a:cs typeface="Calibri"/>
              <a:sym typeface="Calibri"/>
            </a:endParaRPr>
          </a:p>
        </p:txBody>
      </p:sp>
      <p:pic>
        <p:nvPicPr>
          <p:cNvPr id="197" name="Google Shape;197;p41"/>
          <p:cNvPicPr preferRelativeResize="0"/>
          <p:nvPr/>
        </p:nvPicPr>
        <p:blipFill>
          <a:blip r:embed="rId2">
            <a:alphaModFix amt="20000"/>
          </a:blip>
          <a:srcRect l="60398" t="16294" r="3321" b="6459"/>
          <a:stretch>
            <a:fillRect/>
          </a:stretch>
        </p:blipFill>
        <p:spPr>
          <a:xfrm rot="5400000">
            <a:off x="4171319" y="95874"/>
            <a:ext cx="3849350" cy="12192003"/>
          </a:xfrm>
          <a:prstGeom prst="rect">
            <a:avLst/>
          </a:prstGeom>
          <a:noFill/>
          <a:ln>
            <a:noFill/>
          </a:ln>
        </p:spPr>
      </p:pic>
      <p:sp>
        <p:nvSpPr>
          <p:cNvPr id="198" name="Google Shape;198;p41"/>
          <p:cNvSpPr txBox="1">
            <a:spLocks noGrp="1"/>
          </p:cNvSpPr>
          <p:nvPr>
            <p:ph type="title"/>
          </p:nvPr>
        </p:nvSpPr>
        <p:spPr>
          <a:xfrm>
            <a:off x="2145791" y="3099692"/>
            <a:ext cx="7851649" cy="562168"/>
          </a:xfrm>
          <a:prstGeom prst="rect">
            <a:avLst/>
          </a:prstGeom>
          <a:noFill/>
          <a:ln>
            <a:noFill/>
          </a:ln>
        </p:spPr>
        <p:txBody>
          <a:bodyPr spcFirstLastPara="1" wrap="square" lIns="91425" tIns="45700" rIns="91425" bIns="45700" anchor="ctr" anchorCtr="0">
            <a:normAutofit/>
          </a:bodyPr>
          <a:lstStyle>
            <a:lvl1pPr lvl="0" algn="ctr">
              <a:lnSpc>
                <a:spcPct val="90000"/>
              </a:lnSpc>
              <a:spcBef>
                <a:spcPct val="0"/>
              </a:spcBef>
              <a:spcAft>
                <a:spcPct val="0"/>
              </a:spcAft>
              <a:buClr>
                <a:schemeClr val="lt1"/>
              </a:buClr>
              <a:buSzPts val="3200"/>
              <a:buFont typeface="Helvetica Neue"/>
              <a:buNone/>
              <a:defRPr sz="3200" b="1">
                <a:solidFill>
                  <a:schemeClr val="lt1"/>
                </a:solidFill>
              </a:defRPr>
            </a:lvl1pPr>
            <a:lvl2pPr lvl="1">
              <a:spcBef>
                <a:spcPct val="0"/>
              </a:spcBef>
              <a:spcAft>
                <a:spcPct val="0"/>
              </a:spcAft>
              <a:buSzPts val="1400"/>
              <a:buNone/>
              <a:defRPr/>
            </a:lvl2pPr>
            <a:lvl3pPr lvl="2">
              <a:spcBef>
                <a:spcPct val="0"/>
              </a:spcBef>
              <a:spcAft>
                <a:spcPct val="0"/>
              </a:spcAft>
              <a:buSzPts val="1400"/>
              <a:buNone/>
              <a:defRPr/>
            </a:lvl3pPr>
            <a:lvl4pPr lvl="3">
              <a:spcBef>
                <a:spcPct val="0"/>
              </a:spcBef>
              <a:spcAft>
                <a:spcPct val="0"/>
              </a:spcAft>
              <a:buSzPts val="1400"/>
              <a:buNone/>
              <a:defRPr/>
            </a:lvl4pPr>
            <a:lvl5pPr lvl="4">
              <a:spcBef>
                <a:spcPct val="0"/>
              </a:spcBef>
              <a:spcAft>
                <a:spcPct val="0"/>
              </a:spcAft>
              <a:buSzPts val="1400"/>
              <a:buNone/>
              <a:defRPr/>
            </a:lvl5pPr>
            <a:lvl6pPr lvl="5">
              <a:spcBef>
                <a:spcPct val="0"/>
              </a:spcBef>
              <a:spcAft>
                <a:spcPct val="0"/>
              </a:spcAft>
              <a:buSzPts val="1400"/>
              <a:buNone/>
              <a:defRPr/>
            </a:lvl6pPr>
            <a:lvl7pPr lvl="6">
              <a:spcBef>
                <a:spcPct val="0"/>
              </a:spcBef>
              <a:spcAft>
                <a:spcPct val="0"/>
              </a:spcAft>
              <a:buSzPts val="1400"/>
              <a:buNone/>
              <a:defRPr/>
            </a:lvl7pPr>
            <a:lvl8pPr lvl="7">
              <a:spcBef>
                <a:spcPct val="0"/>
              </a:spcBef>
              <a:spcAft>
                <a:spcPct val="0"/>
              </a:spcAft>
              <a:buSzPts val="1400"/>
              <a:buNone/>
              <a:defRPr/>
            </a:lvl8pPr>
            <a:lvl9pPr lvl="8">
              <a:spcBef>
                <a:spcPct val="0"/>
              </a:spcBef>
              <a:spcAft>
                <a:spcPct val="0"/>
              </a:spcAft>
              <a:buSzPts val="1400"/>
              <a:buNone/>
              <a:defRPr/>
            </a:lvl9pPr>
          </a:lstStyle>
          <a:p>
            <a:endParaRPr/>
          </a:p>
        </p:txBody>
      </p:sp>
      <p:sp>
        <p:nvSpPr>
          <p:cNvPr id="199" name="Google Shape;199;p41"/>
          <p:cNvSpPr txBox="1">
            <a:spLocks noGrp="1"/>
          </p:cNvSpPr>
          <p:nvPr>
            <p:ph type="body" idx="1"/>
          </p:nvPr>
        </p:nvSpPr>
        <p:spPr>
          <a:xfrm>
            <a:off x="2610678" y="2678354"/>
            <a:ext cx="6997148" cy="375705"/>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ct val="0"/>
              </a:spcAft>
              <a:buClr>
                <a:schemeClr val="lt1"/>
              </a:buClr>
              <a:buSzPts val="1800"/>
              <a:buNone/>
              <a:defRPr sz="1800" b="1">
                <a:solidFill>
                  <a:schemeClr val="lt1"/>
                </a:solidFill>
              </a:defRPr>
            </a:lvl1pPr>
            <a:lvl2pPr marL="914400" lvl="1" indent="-381000" algn="l">
              <a:lnSpc>
                <a:spcPct val="90000"/>
              </a:lnSpc>
              <a:spcBef>
                <a:spcPts val="500"/>
              </a:spcBef>
              <a:spcAft>
                <a:spcPct val="0"/>
              </a:spcAft>
              <a:buClr>
                <a:schemeClr val="accent3"/>
              </a:buClr>
              <a:buSzPts val="2400"/>
              <a:buChar char="•"/>
              <a:defRPr/>
            </a:lvl2pPr>
            <a:lvl3pPr marL="1371600" lvl="2" indent="-355600" algn="l">
              <a:lnSpc>
                <a:spcPct val="90000"/>
              </a:lnSpc>
              <a:spcBef>
                <a:spcPts val="500"/>
              </a:spcBef>
              <a:spcAft>
                <a:spcPct val="0"/>
              </a:spcAft>
              <a:buClr>
                <a:schemeClr val="accent3"/>
              </a:buClr>
              <a:buSzPts val="2000"/>
              <a:buChar char="•"/>
              <a:defRPr/>
            </a:lvl3pPr>
            <a:lvl4pPr marL="1828800" lvl="3" indent="-342900" algn="l">
              <a:lnSpc>
                <a:spcPct val="90000"/>
              </a:lnSpc>
              <a:spcBef>
                <a:spcPts val="500"/>
              </a:spcBef>
              <a:spcAft>
                <a:spcPct val="0"/>
              </a:spcAft>
              <a:buClr>
                <a:schemeClr val="accent3"/>
              </a:buClr>
              <a:buSzPts val="1800"/>
              <a:buChar char="•"/>
              <a:defRPr/>
            </a:lvl4pPr>
            <a:lvl5pPr marL="2286000" lvl="4" indent="-342900" algn="l">
              <a:lnSpc>
                <a:spcPct val="90000"/>
              </a:lnSpc>
              <a:spcBef>
                <a:spcPts val="500"/>
              </a:spcBef>
              <a:spcAft>
                <a:spcPct val="0"/>
              </a:spcAft>
              <a:buClr>
                <a:schemeClr val="accent3"/>
              </a:buClr>
              <a:buSzPts val="1800"/>
              <a:buChar char="•"/>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Tree>
  </p:cSld>
  <p:clrMapOvr>
    <a:masterClrMapping/>
  </p:clrMapOvr>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Title on Colored Background - Purple">
  <p:cSld name="Title on Colored Background - Purple">
    <p:spTree>
      <p:nvGrpSpPr>
        <p:cNvPr id="1" name="Shape 200"/>
        <p:cNvGrpSpPr/>
        <p:nvPr/>
      </p:nvGrpSpPr>
      <p:grpSpPr>
        <a:xfrm>
          <a:off x="0" y="0"/>
          <a:ext cx="0" cy="0"/>
          <a:chOff x="0" y="0"/>
          <a:chExt cx="0" cy="0"/>
        </a:xfrm>
      </p:grpSpPr>
      <p:sp>
        <p:nvSpPr>
          <p:cNvPr id="201" name="Google Shape;201;p42"/>
          <p:cNvSpPr/>
          <p:nvPr/>
        </p:nvSpPr>
        <p:spPr>
          <a:xfrm>
            <a:off x="0" y="3541"/>
            <a:ext cx="12192000" cy="6858000"/>
          </a:xfrm>
          <a:prstGeom prst="rect">
            <a:avLst/>
          </a:prstGeom>
          <a:solidFill>
            <a:srgbClr val="97467D"/>
          </a:solidFill>
          <a:ln>
            <a:noFill/>
          </a:ln>
        </p:spPr>
        <p:txBody>
          <a:bodyPr spcFirstLastPara="1" wrap="square" lIns="91425" tIns="45700" rIns="91425" bIns="45700" anchor="ctr" anchorCtr="0">
            <a:noAutofit/>
          </a:bodyPr>
          <a:lstStyle/>
          <a:p>
            <a:pPr marL="0" marR="0" lvl="0" indent="0" algn="ctr" rtl="0">
              <a:spcBef>
                <a:spcPct val="0"/>
              </a:spcBef>
              <a:spcAft>
                <a:spcPct val="0"/>
              </a:spcAft>
              <a:buNone/>
            </a:pPr>
            <a:endParaRPr sz="1800" b="0" i="0" u="none" strike="noStrike" cap="none">
              <a:solidFill>
                <a:schemeClr val="lt1"/>
              </a:solidFill>
              <a:latin typeface="Calibri"/>
              <a:ea typeface="Calibri"/>
              <a:cs typeface="Calibri"/>
              <a:sym typeface="Calibri"/>
            </a:endParaRPr>
          </a:p>
        </p:txBody>
      </p:sp>
      <p:sp>
        <p:nvSpPr>
          <p:cNvPr id="202" name="Google Shape;202;p42"/>
          <p:cNvSpPr/>
          <p:nvPr/>
        </p:nvSpPr>
        <p:spPr>
          <a:xfrm>
            <a:off x="1941095" y="2837119"/>
            <a:ext cx="8293768" cy="1094802"/>
          </a:xfrm>
          <a:prstGeom prst="rect">
            <a:avLst/>
          </a:prstGeom>
          <a:noFill/>
          <a:ln w="57150" cap="flat" cmpd="sng">
            <a:solidFill>
              <a:schemeClr val="accen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ct val="0"/>
              </a:spcBef>
              <a:spcAft>
                <a:spcPct val="0"/>
              </a:spcAft>
              <a:buNone/>
            </a:pPr>
            <a:endParaRPr sz="1800" b="0" i="0" u="none" strike="noStrike" cap="none">
              <a:solidFill>
                <a:schemeClr val="lt1"/>
              </a:solidFill>
              <a:latin typeface="Calibri"/>
              <a:ea typeface="Calibri"/>
              <a:cs typeface="Calibri"/>
              <a:sym typeface="Calibri"/>
            </a:endParaRPr>
          </a:p>
        </p:txBody>
      </p:sp>
      <p:sp>
        <p:nvSpPr>
          <p:cNvPr id="203" name="Google Shape;203;p42"/>
          <p:cNvSpPr/>
          <p:nvPr/>
        </p:nvSpPr>
        <p:spPr>
          <a:xfrm>
            <a:off x="2610678" y="2502568"/>
            <a:ext cx="6997148" cy="802106"/>
          </a:xfrm>
          <a:prstGeom prst="rect">
            <a:avLst/>
          </a:prstGeom>
          <a:solidFill>
            <a:srgbClr val="97467D"/>
          </a:solidFill>
          <a:ln>
            <a:noFill/>
          </a:ln>
        </p:spPr>
        <p:txBody>
          <a:bodyPr spcFirstLastPara="1" wrap="square" lIns="91425" tIns="45700" rIns="91425" bIns="45700" anchor="ctr" anchorCtr="0">
            <a:noAutofit/>
          </a:bodyPr>
          <a:lstStyle/>
          <a:p>
            <a:pPr marL="0" marR="0" lvl="0" indent="0" algn="ctr" rtl="0">
              <a:spcBef>
                <a:spcPct val="0"/>
              </a:spcBef>
              <a:spcAft>
                <a:spcPct val="0"/>
              </a:spcAft>
              <a:buNone/>
            </a:pPr>
            <a:endParaRPr sz="1800" b="0" i="0" u="none" strike="noStrike" cap="none">
              <a:solidFill>
                <a:schemeClr val="lt1"/>
              </a:solidFill>
              <a:latin typeface="Calibri"/>
              <a:ea typeface="Calibri"/>
              <a:cs typeface="Calibri"/>
              <a:sym typeface="Calibri"/>
            </a:endParaRPr>
          </a:p>
        </p:txBody>
      </p:sp>
      <p:pic>
        <p:nvPicPr>
          <p:cNvPr id="204" name="Google Shape;204;p42"/>
          <p:cNvPicPr preferRelativeResize="0"/>
          <p:nvPr/>
        </p:nvPicPr>
        <p:blipFill>
          <a:blip r:embed="rId2">
            <a:alphaModFix amt="20000"/>
          </a:blip>
          <a:srcRect l="60398" t="16294" r="3321" b="6459"/>
          <a:stretch>
            <a:fillRect/>
          </a:stretch>
        </p:blipFill>
        <p:spPr>
          <a:xfrm rot="5400000">
            <a:off x="4171319" y="95874"/>
            <a:ext cx="3849350" cy="12192003"/>
          </a:xfrm>
          <a:prstGeom prst="rect">
            <a:avLst/>
          </a:prstGeom>
          <a:noFill/>
          <a:ln>
            <a:noFill/>
          </a:ln>
        </p:spPr>
      </p:pic>
      <p:sp>
        <p:nvSpPr>
          <p:cNvPr id="205" name="Google Shape;205;p42"/>
          <p:cNvSpPr txBox="1">
            <a:spLocks noGrp="1"/>
          </p:cNvSpPr>
          <p:nvPr>
            <p:ph type="title"/>
          </p:nvPr>
        </p:nvSpPr>
        <p:spPr>
          <a:xfrm>
            <a:off x="2145791" y="3099692"/>
            <a:ext cx="7851649" cy="562168"/>
          </a:xfrm>
          <a:prstGeom prst="rect">
            <a:avLst/>
          </a:prstGeom>
          <a:noFill/>
          <a:ln>
            <a:noFill/>
          </a:ln>
        </p:spPr>
        <p:txBody>
          <a:bodyPr spcFirstLastPara="1" wrap="square" lIns="91425" tIns="45700" rIns="91425" bIns="45700" anchor="ctr" anchorCtr="0">
            <a:normAutofit/>
          </a:bodyPr>
          <a:lstStyle>
            <a:lvl1pPr lvl="0" algn="ctr">
              <a:lnSpc>
                <a:spcPct val="90000"/>
              </a:lnSpc>
              <a:spcBef>
                <a:spcPct val="0"/>
              </a:spcBef>
              <a:spcAft>
                <a:spcPct val="0"/>
              </a:spcAft>
              <a:buClr>
                <a:schemeClr val="lt1"/>
              </a:buClr>
              <a:buSzPts val="3200"/>
              <a:buFont typeface="Helvetica Neue"/>
              <a:buNone/>
              <a:defRPr sz="3200" b="1">
                <a:solidFill>
                  <a:schemeClr val="lt1"/>
                </a:solidFill>
              </a:defRPr>
            </a:lvl1pPr>
            <a:lvl2pPr lvl="1">
              <a:spcBef>
                <a:spcPct val="0"/>
              </a:spcBef>
              <a:spcAft>
                <a:spcPct val="0"/>
              </a:spcAft>
              <a:buSzPts val="1400"/>
              <a:buNone/>
              <a:defRPr/>
            </a:lvl2pPr>
            <a:lvl3pPr lvl="2">
              <a:spcBef>
                <a:spcPct val="0"/>
              </a:spcBef>
              <a:spcAft>
                <a:spcPct val="0"/>
              </a:spcAft>
              <a:buSzPts val="1400"/>
              <a:buNone/>
              <a:defRPr/>
            </a:lvl3pPr>
            <a:lvl4pPr lvl="3">
              <a:spcBef>
                <a:spcPct val="0"/>
              </a:spcBef>
              <a:spcAft>
                <a:spcPct val="0"/>
              </a:spcAft>
              <a:buSzPts val="1400"/>
              <a:buNone/>
              <a:defRPr/>
            </a:lvl4pPr>
            <a:lvl5pPr lvl="4">
              <a:spcBef>
                <a:spcPct val="0"/>
              </a:spcBef>
              <a:spcAft>
                <a:spcPct val="0"/>
              </a:spcAft>
              <a:buSzPts val="1400"/>
              <a:buNone/>
              <a:defRPr/>
            </a:lvl5pPr>
            <a:lvl6pPr lvl="5">
              <a:spcBef>
                <a:spcPct val="0"/>
              </a:spcBef>
              <a:spcAft>
                <a:spcPct val="0"/>
              </a:spcAft>
              <a:buSzPts val="1400"/>
              <a:buNone/>
              <a:defRPr/>
            </a:lvl6pPr>
            <a:lvl7pPr lvl="6">
              <a:spcBef>
                <a:spcPct val="0"/>
              </a:spcBef>
              <a:spcAft>
                <a:spcPct val="0"/>
              </a:spcAft>
              <a:buSzPts val="1400"/>
              <a:buNone/>
              <a:defRPr/>
            </a:lvl7pPr>
            <a:lvl8pPr lvl="7">
              <a:spcBef>
                <a:spcPct val="0"/>
              </a:spcBef>
              <a:spcAft>
                <a:spcPct val="0"/>
              </a:spcAft>
              <a:buSzPts val="1400"/>
              <a:buNone/>
              <a:defRPr/>
            </a:lvl8pPr>
            <a:lvl9pPr lvl="8">
              <a:spcBef>
                <a:spcPct val="0"/>
              </a:spcBef>
              <a:spcAft>
                <a:spcPct val="0"/>
              </a:spcAft>
              <a:buSzPts val="1400"/>
              <a:buNone/>
              <a:defRPr/>
            </a:lvl9pPr>
          </a:lstStyle>
          <a:p>
            <a:endParaRPr/>
          </a:p>
        </p:txBody>
      </p:sp>
      <p:sp>
        <p:nvSpPr>
          <p:cNvPr id="206" name="Google Shape;206;p42"/>
          <p:cNvSpPr txBox="1">
            <a:spLocks noGrp="1"/>
          </p:cNvSpPr>
          <p:nvPr>
            <p:ph type="body" idx="1"/>
          </p:nvPr>
        </p:nvSpPr>
        <p:spPr>
          <a:xfrm>
            <a:off x="2610678" y="2678354"/>
            <a:ext cx="6997148" cy="375705"/>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ct val="0"/>
              </a:spcAft>
              <a:buClr>
                <a:schemeClr val="lt1"/>
              </a:buClr>
              <a:buSzPts val="1800"/>
              <a:buNone/>
              <a:defRPr sz="1800" b="1">
                <a:solidFill>
                  <a:schemeClr val="lt1"/>
                </a:solidFill>
              </a:defRPr>
            </a:lvl1pPr>
            <a:lvl2pPr marL="914400" lvl="1" indent="-381000" algn="l">
              <a:lnSpc>
                <a:spcPct val="90000"/>
              </a:lnSpc>
              <a:spcBef>
                <a:spcPts val="500"/>
              </a:spcBef>
              <a:spcAft>
                <a:spcPct val="0"/>
              </a:spcAft>
              <a:buClr>
                <a:schemeClr val="accent3"/>
              </a:buClr>
              <a:buSzPts val="2400"/>
              <a:buChar char="•"/>
              <a:defRPr/>
            </a:lvl2pPr>
            <a:lvl3pPr marL="1371600" lvl="2" indent="-355600" algn="l">
              <a:lnSpc>
                <a:spcPct val="90000"/>
              </a:lnSpc>
              <a:spcBef>
                <a:spcPts val="500"/>
              </a:spcBef>
              <a:spcAft>
                <a:spcPct val="0"/>
              </a:spcAft>
              <a:buClr>
                <a:schemeClr val="accent3"/>
              </a:buClr>
              <a:buSzPts val="2000"/>
              <a:buChar char="•"/>
              <a:defRPr/>
            </a:lvl3pPr>
            <a:lvl4pPr marL="1828800" lvl="3" indent="-342900" algn="l">
              <a:lnSpc>
                <a:spcPct val="90000"/>
              </a:lnSpc>
              <a:spcBef>
                <a:spcPts val="500"/>
              </a:spcBef>
              <a:spcAft>
                <a:spcPct val="0"/>
              </a:spcAft>
              <a:buClr>
                <a:schemeClr val="accent3"/>
              </a:buClr>
              <a:buSzPts val="1800"/>
              <a:buChar char="•"/>
              <a:defRPr/>
            </a:lvl4pPr>
            <a:lvl5pPr marL="2286000" lvl="4" indent="-342900" algn="l">
              <a:lnSpc>
                <a:spcPct val="90000"/>
              </a:lnSpc>
              <a:spcBef>
                <a:spcPts val="500"/>
              </a:spcBef>
              <a:spcAft>
                <a:spcPct val="0"/>
              </a:spcAft>
              <a:buClr>
                <a:schemeClr val="accent3"/>
              </a:buClr>
              <a:buSzPts val="1800"/>
              <a:buChar char="•"/>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Tree>
  </p:cSld>
  <p:clrMapOvr>
    <a:masterClrMapping/>
  </p:clrMapOvr>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on Colored Background - Teal">
  <p:cSld name="Title on Colored Background - Teal">
    <p:spTree>
      <p:nvGrpSpPr>
        <p:cNvPr id="1" name="Shape 207"/>
        <p:cNvGrpSpPr/>
        <p:nvPr/>
      </p:nvGrpSpPr>
      <p:grpSpPr>
        <a:xfrm>
          <a:off x="0" y="0"/>
          <a:ext cx="0" cy="0"/>
          <a:chOff x="0" y="0"/>
          <a:chExt cx="0" cy="0"/>
        </a:xfrm>
      </p:grpSpPr>
      <p:sp>
        <p:nvSpPr>
          <p:cNvPr id="208" name="Google Shape;208;p43"/>
          <p:cNvSpPr/>
          <p:nvPr/>
        </p:nvSpPr>
        <p:spPr>
          <a:xfrm>
            <a:off x="0" y="3541"/>
            <a:ext cx="12192000" cy="6858000"/>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spcBef>
                <a:spcPct val="0"/>
              </a:spcBef>
              <a:spcAft>
                <a:spcPct val="0"/>
              </a:spcAft>
              <a:buNone/>
            </a:pPr>
            <a:endParaRPr sz="1800" b="0" i="0" u="none" strike="noStrike" cap="none">
              <a:solidFill>
                <a:schemeClr val="lt1"/>
              </a:solidFill>
              <a:latin typeface="Calibri"/>
              <a:ea typeface="Calibri"/>
              <a:cs typeface="Calibri"/>
              <a:sym typeface="Calibri"/>
            </a:endParaRPr>
          </a:p>
        </p:txBody>
      </p:sp>
      <p:sp>
        <p:nvSpPr>
          <p:cNvPr id="209" name="Google Shape;209;p43"/>
          <p:cNvSpPr/>
          <p:nvPr/>
        </p:nvSpPr>
        <p:spPr>
          <a:xfrm>
            <a:off x="1941095" y="2837119"/>
            <a:ext cx="8293768" cy="1094802"/>
          </a:xfrm>
          <a:prstGeom prst="rect">
            <a:avLst/>
          </a:prstGeom>
          <a:noFill/>
          <a:ln w="57150" cap="flat" cmpd="sng">
            <a:solidFill>
              <a:schemeClr val="accent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ct val="0"/>
              </a:spcBef>
              <a:spcAft>
                <a:spcPct val="0"/>
              </a:spcAft>
              <a:buNone/>
            </a:pPr>
            <a:endParaRPr sz="1800" b="0" i="0" u="none" strike="noStrike" cap="none">
              <a:solidFill>
                <a:schemeClr val="lt1"/>
              </a:solidFill>
              <a:latin typeface="Calibri"/>
              <a:ea typeface="Calibri"/>
              <a:cs typeface="Calibri"/>
              <a:sym typeface="Calibri"/>
            </a:endParaRPr>
          </a:p>
        </p:txBody>
      </p:sp>
      <p:sp>
        <p:nvSpPr>
          <p:cNvPr id="210" name="Google Shape;210;p43"/>
          <p:cNvSpPr/>
          <p:nvPr/>
        </p:nvSpPr>
        <p:spPr>
          <a:xfrm>
            <a:off x="2610678" y="2502568"/>
            <a:ext cx="6997148" cy="802106"/>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spcBef>
                <a:spcPct val="0"/>
              </a:spcBef>
              <a:spcAft>
                <a:spcPct val="0"/>
              </a:spcAft>
              <a:buNone/>
            </a:pPr>
            <a:endParaRPr sz="1800" b="0" i="0" u="none" strike="noStrike" cap="none">
              <a:solidFill>
                <a:schemeClr val="lt1"/>
              </a:solidFill>
              <a:latin typeface="Calibri"/>
              <a:ea typeface="Calibri"/>
              <a:cs typeface="Calibri"/>
              <a:sym typeface="Calibri"/>
            </a:endParaRPr>
          </a:p>
        </p:txBody>
      </p:sp>
      <p:pic>
        <p:nvPicPr>
          <p:cNvPr id="211" name="Google Shape;211;p43"/>
          <p:cNvPicPr preferRelativeResize="0"/>
          <p:nvPr/>
        </p:nvPicPr>
        <p:blipFill>
          <a:blip r:embed="rId2">
            <a:alphaModFix amt="20000"/>
          </a:blip>
          <a:srcRect l="60398" t="16294" r="3321" b="6459"/>
          <a:stretch>
            <a:fillRect/>
          </a:stretch>
        </p:blipFill>
        <p:spPr>
          <a:xfrm rot="5400000">
            <a:off x="4171319" y="95874"/>
            <a:ext cx="3849350" cy="12192003"/>
          </a:xfrm>
          <a:prstGeom prst="rect">
            <a:avLst/>
          </a:prstGeom>
          <a:noFill/>
          <a:ln>
            <a:noFill/>
          </a:ln>
        </p:spPr>
      </p:pic>
      <p:sp>
        <p:nvSpPr>
          <p:cNvPr id="212" name="Google Shape;212;p43"/>
          <p:cNvSpPr txBox="1">
            <a:spLocks noGrp="1"/>
          </p:cNvSpPr>
          <p:nvPr>
            <p:ph type="title"/>
          </p:nvPr>
        </p:nvSpPr>
        <p:spPr>
          <a:xfrm>
            <a:off x="2145791" y="3099692"/>
            <a:ext cx="7851649" cy="562168"/>
          </a:xfrm>
          <a:prstGeom prst="rect">
            <a:avLst/>
          </a:prstGeom>
          <a:noFill/>
          <a:ln>
            <a:noFill/>
          </a:ln>
        </p:spPr>
        <p:txBody>
          <a:bodyPr spcFirstLastPara="1" wrap="square" lIns="91425" tIns="45700" rIns="91425" bIns="45700" anchor="ctr" anchorCtr="0">
            <a:normAutofit/>
          </a:bodyPr>
          <a:lstStyle>
            <a:lvl1pPr lvl="0" algn="ctr">
              <a:lnSpc>
                <a:spcPct val="90000"/>
              </a:lnSpc>
              <a:spcBef>
                <a:spcPct val="0"/>
              </a:spcBef>
              <a:spcAft>
                <a:spcPct val="0"/>
              </a:spcAft>
              <a:buClr>
                <a:schemeClr val="lt1"/>
              </a:buClr>
              <a:buSzPts val="3200"/>
              <a:buFont typeface="Helvetica Neue"/>
              <a:buNone/>
              <a:defRPr sz="3200" b="1">
                <a:solidFill>
                  <a:schemeClr val="lt1"/>
                </a:solidFill>
              </a:defRPr>
            </a:lvl1pPr>
            <a:lvl2pPr lvl="1">
              <a:spcBef>
                <a:spcPct val="0"/>
              </a:spcBef>
              <a:spcAft>
                <a:spcPct val="0"/>
              </a:spcAft>
              <a:buSzPts val="1400"/>
              <a:buNone/>
              <a:defRPr/>
            </a:lvl2pPr>
            <a:lvl3pPr lvl="2">
              <a:spcBef>
                <a:spcPct val="0"/>
              </a:spcBef>
              <a:spcAft>
                <a:spcPct val="0"/>
              </a:spcAft>
              <a:buSzPts val="1400"/>
              <a:buNone/>
              <a:defRPr/>
            </a:lvl3pPr>
            <a:lvl4pPr lvl="3">
              <a:spcBef>
                <a:spcPct val="0"/>
              </a:spcBef>
              <a:spcAft>
                <a:spcPct val="0"/>
              </a:spcAft>
              <a:buSzPts val="1400"/>
              <a:buNone/>
              <a:defRPr/>
            </a:lvl4pPr>
            <a:lvl5pPr lvl="4">
              <a:spcBef>
                <a:spcPct val="0"/>
              </a:spcBef>
              <a:spcAft>
                <a:spcPct val="0"/>
              </a:spcAft>
              <a:buSzPts val="1400"/>
              <a:buNone/>
              <a:defRPr/>
            </a:lvl5pPr>
            <a:lvl6pPr lvl="5">
              <a:spcBef>
                <a:spcPct val="0"/>
              </a:spcBef>
              <a:spcAft>
                <a:spcPct val="0"/>
              </a:spcAft>
              <a:buSzPts val="1400"/>
              <a:buNone/>
              <a:defRPr/>
            </a:lvl6pPr>
            <a:lvl7pPr lvl="6">
              <a:spcBef>
                <a:spcPct val="0"/>
              </a:spcBef>
              <a:spcAft>
                <a:spcPct val="0"/>
              </a:spcAft>
              <a:buSzPts val="1400"/>
              <a:buNone/>
              <a:defRPr/>
            </a:lvl7pPr>
            <a:lvl8pPr lvl="7">
              <a:spcBef>
                <a:spcPct val="0"/>
              </a:spcBef>
              <a:spcAft>
                <a:spcPct val="0"/>
              </a:spcAft>
              <a:buSzPts val="1400"/>
              <a:buNone/>
              <a:defRPr/>
            </a:lvl8pPr>
            <a:lvl9pPr lvl="8">
              <a:spcBef>
                <a:spcPct val="0"/>
              </a:spcBef>
              <a:spcAft>
                <a:spcPct val="0"/>
              </a:spcAft>
              <a:buSzPts val="1400"/>
              <a:buNone/>
              <a:defRPr/>
            </a:lvl9pPr>
          </a:lstStyle>
          <a:p>
            <a:endParaRPr/>
          </a:p>
        </p:txBody>
      </p:sp>
      <p:sp>
        <p:nvSpPr>
          <p:cNvPr id="213" name="Google Shape;213;p43"/>
          <p:cNvSpPr txBox="1">
            <a:spLocks noGrp="1"/>
          </p:cNvSpPr>
          <p:nvPr>
            <p:ph type="body" idx="1"/>
          </p:nvPr>
        </p:nvSpPr>
        <p:spPr>
          <a:xfrm>
            <a:off x="2610678" y="2678354"/>
            <a:ext cx="6997148" cy="375705"/>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ct val="0"/>
              </a:spcAft>
              <a:buClr>
                <a:schemeClr val="lt1"/>
              </a:buClr>
              <a:buSzPts val="1800"/>
              <a:buNone/>
              <a:defRPr sz="1800" b="1">
                <a:solidFill>
                  <a:schemeClr val="lt1"/>
                </a:solidFill>
              </a:defRPr>
            </a:lvl1pPr>
            <a:lvl2pPr marL="914400" lvl="1" indent="-381000" algn="l">
              <a:lnSpc>
                <a:spcPct val="90000"/>
              </a:lnSpc>
              <a:spcBef>
                <a:spcPts val="500"/>
              </a:spcBef>
              <a:spcAft>
                <a:spcPct val="0"/>
              </a:spcAft>
              <a:buClr>
                <a:schemeClr val="accent3"/>
              </a:buClr>
              <a:buSzPts val="2400"/>
              <a:buChar char="•"/>
              <a:defRPr/>
            </a:lvl2pPr>
            <a:lvl3pPr marL="1371600" lvl="2" indent="-355600" algn="l">
              <a:lnSpc>
                <a:spcPct val="90000"/>
              </a:lnSpc>
              <a:spcBef>
                <a:spcPts val="500"/>
              </a:spcBef>
              <a:spcAft>
                <a:spcPct val="0"/>
              </a:spcAft>
              <a:buClr>
                <a:schemeClr val="accent3"/>
              </a:buClr>
              <a:buSzPts val="2000"/>
              <a:buChar char="•"/>
              <a:defRPr/>
            </a:lvl3pPr>
            <a:lvl4pPr marL="1828800" lvl="3" indent="-342900" algn="l">
              <a:lnSpc>
                <a:spcPct val="90000"/>
              </a:lnSpc>
              <a:spcBef>
                <a:spcPts val="500"/>
              </a:spcBef>
              <a:spcAft>
                <a:spcPct val="0"/>
              </a:spcAft>
              <a:buClr>
                <a:schemeClr val="accent3"/>
              </a:buClr>
              <a:buSzPts val="1800"/>
              <a:buChar char="•"/>
              <a:defRPr/>
            </a:lvl4pPr>
            <a:lvl5pPr marL="2286000" lvl="4" indent="-342900" algn="l">
              <a:lnSpc>
                <a:spcPct val="90000"/>
              </a:lnSpc>
              <a:spcBef>
                <a:spcPts val="500"/>
              </a:spcBef>
              <a:spcAft>
                <a:spcPct val="0"/>
              </a:spcAft>
              <a:buClr>
                <a:schemeClr val="accent3"/>
              </a:buClr>
              <a:buSzPts val="1800"/>
              <a:buChar char="•"/>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Tree>
  </p:cSld>
  <p:clrMapOvr>
    <a:masterClrMapping/>
  </p:clrMapOvr>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Title on Colored Background - Green">
  <p:cSld name="Title on Colored Background - Green">
    <p:spTree>
      <p:nvGrpSpPr>
        <p:cNvPr id="1" name="Shape 214"/>
        <p:cNvGrpSpPr/>
        <p:nvPr/>
      </p:nvGrpSpPr>
      <p:grpSpPr>
        <a:xfrm>
          <a:off x="0" y="0"/>
          <a:ext cx="0" cy="0"/>
          <a:chOff x="0" y="0"/>
          <a:chExt cx="0" cy="0"/>
        </a:xfrm>
      </p:grpSpPr>
      <p:sp>
        <p:nvSpPr>
          <p:cNvPr id="215" name="Google Shape;215;p44"/>
          <p:cNvSpPr/>
          <p:nvPr/>
        </p:nvSpPr>
        <p:spPr>
          <a:xfrm>
            <a:off x="0" y="3541"/>
            <a:ext cx="12192000" cy="6858000"/>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spcBef>
                <a:spcPct val="0"/>
              </a:spcBef>
              <a:spcAft>
                <a:spcPct val="0"/>
              </a:spcAft>
              <a:buNone/>
            </a:pPr>
            <a:endParaRPr sz="1800" b="0" i="0" u="none" strike="noStrike" cap="none">
              <a:solidFill>
                <a:schemeClr val="lt1"/>
              </a:solidFill>
              <a:latin typeface="Calibri"/>
              <a:ea typeface="Calibri"/>
              <a:cs typeface="Calibri"/>
              <a:sym typeface="Calibri"/>
            </a:endParaRPr>
          </a:p>
        </p:txBody>
      </p:sp>
      <p:sp>
        <p:nvSpPr>
          <p:cNvPr id="216" name="Google Shape;216;p44"/>
          <p:cNvSpPr/>
          <p:nvPr/>
        </p:nvSpPr>
        <p:spPr>
          <a:xfrm>
            <a:off x="1941095" y="2837119"/>
            <a:ext cx="8293768" cy="1094802"/>
          </a:xfrm>
          <a:prstGeom prst="rect">
            <a:avLst/>
          </a:prstGeom>
          <a:noFill/>
          <a:ln w="57150" cap="flat" cmpd="sng">
            <a:solidFill>
              <a:schemeClr val="accent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ct val="0"/>
              </a:spcBef>
              <a:spcAft>
                <a:spcPct val="0"/>
              </a:spcAft>
              <a:buNone/>
            </a:pPr>
            <a:endParaRPr sz="1800" b="0" i="0" u="none" strike="noStrike" cap="none">
              <a:solidFill>
                <a:schemeClr val="lt1"/>
              </a:solidFill>
              <a:latin typeface="Calibri"/>
              <a:ea typeface="Calibri"/>
              <a:cs typeface="Calibri"/>
              <a:sym typeface="Calibri"/>
            </a:endParaRPr>
          </a:p>
        </p:txBody>
      </p:sp>
      <p:sp>
        <p:nvSpPr>
          <p:cNvPr id="217" name="Google Shape;217;p44"/>
          <p:cNvSpPr/>
          <p:nvPr/>
        </p:nvSpPr>
        <p:spPr>
          <a:xfrm>
            <a:off x="2610678" y="2502568"/>
            <a:ext cx="6997148" cy="802106"/>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spcBef>
                <a:spcPct val="0"/>
              </a:spcBef>
              <a:spcAft>
                <a:spcPct val="0"/>
              </a:spcAft>
              <a:buNone/>
            </a:pPr>
            <a:endParaRPr sz="1800" b="0" i="0" u="none" strike="noStrike" cap="none">
              <a:solidFill>
                <a:schemeClr val="lt1"/>
              </a:solidFill>
              <a:latin typeface="Calibri"/>
              <a:ea typeface="Calibri"/>
              <a:cs typeface="Calibri"/>
              <a:sym typeface="Calibri"/>
            </a:endParaRPr>
          </a:p>
        </p:txBody>
      </p:sp>
      <p:pic>
        <p:nvPicPr>
          <p:cNvPr id="218" name="Google Shape;218;p44"/>
          <p:cNvPicPr preferRelativeResize="0"/>
          <p:nvPr/>
        </p:nvPicPr>
        <p:blipFill>
          <a:blip r:embed="rId2">
            <a:alphaModFix amt="20000"/>
          </a:blip>
          <a:srcRect l="60398" t="16294" r="3321" b="6459"/>
          <a:stretch>
            <a:fillRect/>
          </a:stretch>
        </p:blipFill>
        <p:spPr>
          <a:xfrm rot="5400000">
            <a:off x="4171319" y="95874"/>
            <a:ext cx="3849350" cy="12192003"/>
          </a:xfrm>
          <a:prstGeom prst="rect">
            <a:avLst/>
          </a:prstGeom>
          <a:noFill/>
          <a:ln>
            <a:noFill/>
          </a:ln>
        </p:spPr>
      </p:pic>
      <p:sp>
        <p:nvSpPr>
          <p:cNvPr id="219" name="Google Shape;219;p44"/>
          <p:cNvSpPr txBox="1">
            <a:spLocks noGrp="1"/>
          </p:cNvSpPr>
          <p:nvPr>
            <p:ph type="title"/>
          </p:nvPr>
        </p:nvSpPr>
        <p:spPr>
          <a:xfrm>
            <a:off x="2145791" y="3099692"/>
            <a:ext cx="7851649" cy="562168"/>
          </a:xfrm>
          <a:prstGeom prst="rect">
            <a:avLst/>
          </a:prstGeom>
          <a:noFill/>
          <a:ln>
            <a:noFill/>
          </a:ln>
        </p:spPr>
        <p:txBody>
          <a:bodyPr spcFirstLastPara="1" wrap="square" lIns="91425" tIns="45700" rIns="91425" bIns="45700" anchor="ctr" anchorCtr="0">
            <a:normAutofit/>
          </a:bodyPr>
          <a:lstStyle>
            <a:lvl1pPr lvl="0" algn="ctr">
              <a:lnSpc>
                <a:spcPct val="90000"/>
              </a:lnSpc>
              <a:spcBef>
                <a:spcPct val="0"/>
              </a:spcBef>
              <a:spcAft>
                <a:spcPct val="0"/>
              </a:spcAft>
              <a:buClr>
                <a:schemeClr val="lt1"/>
              </a:buClr>
              <a:buSzPts val="3200"/>
              <a:buFont typeface="Helvetica Neue"/>
              <a:buNone/>
              <a:defRPr sz="3200" b="1">
                <a:solidFill>
                  <a:schemeClr val="lt1"/>
                </a:solidFill>
              </a:defRPr>
            </a:lvl1pPr>
            <a:lvl2pPr lvl="1">
              <a:spcBef>
                <a:spcPct val="0"/>
              </a:spcBef>
              <a:spcAft>
                <a:spcPct val="0"/>
              </a:spcAft>
              <a:buSzPts val="1400"/>
              <a:buNone/>
              <a:defRPr/>
            </a:lvl2pPr>
            <a:lvl3pPr lvl="2">
              <a:spcBef>
                <a:spcPct val="0"/>
              </a:spcBef>
              <a:spcAft>
                <a:spcPct val="0"/>
              </a:spcAft>
              <a:buSzPts val="1400"/>
              <a:buNone/>
              <a:defRPr/>
            </a:lvl3pPr>
            <a:lvl4pPr lvl="3">
              <a:spcBef>
                <a:spcPct val="0"/>
              </a:spcBef>
              <a:spcAft>
                <a:spcPct val="0"/>
              </a:spcAft>
              <a:buSzPts val="1400"/>
              <a:buNone/>
              <a:defRPr/>
            </a:lvl4pPr>
            <a:lvl5pPr lvl="4">
              <a:spcBef>
                <a:spcPct val="0"/>
              </a:spcBef>
              <a:spcAft>
                <a:spcPct val="0"/>
              </a:spcAft>
              <a:buSzPts val="1400"/>
              <a:buNone/>
              <a:defRPr/>
            </a:lvl5pPr>
            <a:lvl6pPr lvl="5">
              <a:spcBef>
                <a:spcPct val="0"/>
              </a:spcBef>
              <a:spcAft>
                <a:spcPct val="0"/>
              </a:spcAft>
              <a:buSzPts val="1400"/>
              <a:buNone/>
              <a:defRPr/>
            </a:lvl6pPr>
            <a:lvl7pPr lvl="6">
              <a:spcBef>
                <a:spcPct val="0"/>
              </a:spcBef>
              <a:spcAft>
                <a:spcPct val="0"/>
              </a:spcAft>
              <a:buSzPts val="1400"/>
              <a:buNone/>
              <a:defRPr/>
            </a:lvl7pPr>
            <a:lvl8pPr lvl="7">
              <a:spcBef>
                <a:spcPct val="0"/>
              </a:spcBef>
              <a:spcAft>
                <a:spcPct val="0"/>
              </a:spcAft>
              <a:buSzPts val="1400"/>
              <a:buNone/>
              <a:defRPr/>
            </a:lvl8pPr>
            <a:lvl9pPr lvl="8">
              <a:spcBef>
                <a:spcPct val="0"/>
              </a:spcBef>
              <a:spcAft>
                <a:spcPct val="0"/>
              </a:spcAft>
              <a:buSzPts val="1400"/>
              <a:buNone/>
              <a:defRPr/>
            </a:lvl9pPr>
          </a:lstStyle>
          <a:p>
            <a:endParaRPr/>
          </a:p>
        </p:txBody>
      </p:sp>
      <p:sp>
        <p:nvSpPr>
          <p:cNvPr id="220" name="Google Shape;220;p44"/>
          <p:cNvSpPr txBox="1">
            <a:spLocks noGrp="1"/>
          </p:cNvSpPr>
          <p:nvPr>
            <p:ph type="body" idx="1"/>
          </p:nvPr>
        </p:nvSpPr>
        <p:spPr>
          <a:xfrm>
            <a:off x="2610678" y="2678354"/>
            <a:ext cx="6997148" cy="375705"/>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ct val="0"/>
              </a:spcAft>
              <a:buClr>
                <a:schemeClr val="lt1"/>
              </a:buClr>
              <a:buSzPts val="1800"/>
              <a:buNone/>
              <a:defRPr sz="1800" b="1">
                <a:solidFill>
                  <a:schemeClr val="lt1"/>
                </a:solidFill>
              </a:defRPr>
            </a:lvl1pPr>
            <a:lvl2pPr marL="914400" lvl="1" indent="-381000" algn="l">
              <a:lnSpc>
                <a:spcPct val="90000"/>
              </a:lnSpc>
              <a:spcBef>
                <a:spcPts val="500"/>
              </a:spcBef>
              <a:spcAft>
                <a:spcPct val="0"/>
              </a:spcAft>
              <a:buClr>
                <a:schemeClr val="accent3"/>
              </a:buClr>
              <a:buSzPts val="2400"/>
              <a:buChar char="•"/>
              <a:defRPr/>
            </a:lvl2pPr>
            <a:lvl3pPr marL="1371600" lvl="2" indent="-355600" algn="l">
              <a:lnSpc>
                <a:spcPct val="90000"/>
              </a:lnSpc>
              <a:spcBef>
                <a:spcPts val="500"/>
              </a:spcBef>
              <a:spcAft>
                <a:spcPct val="0"/>
              </a:spcAft>
              <a:buClr>
                <a:schemeClr val="accent3"/>
              </a:buClr>
              <a:buSzPts val="2000"/>
              <a:buChar char="•"/>
              <a:defRPr/>
            </a:lvl3pPr>
            <a:lvl4pPr marL="1828800" lvl="3" indent="-342900" algn="l">
              <a:lnSpc>
                <a:spcPct val="90000"/>
              </a:lnSpc>
              <a:spcBef>
                <a:spcPts val="500"/>
              </a:spcBef>
              <a:spcAft>
                <a:spcPct val="0"/>
              </a:spcAft>
              <a:buClr>
                <a:schemeClr val="accent3"/>
              </a:buClr>
              <a:buSzPts val="1800"/>
              <a:buChar char="•"/>
              <a:defRPr/>
            </a:lvl4pPr>
            <a:lvl5pPr marL="2286000" lvl="4" indent="-342900" algn="l">
              <a:lnSpc>
                <a:spcPct val="90000"/>
              </a:lnSpc>
              <a:spcBef>
                <a:spcPts val="500"/>
              </a:spcBef>
              <a:spcAft>
                <a:spcPct val="0"/>
              </a:spcAft>
              <a:buClr>
                <a:schemeClr val="accent3"/>
              </a:buClr>
              <a:buSzPts val="1800"/>
              <a:buChar char="•"/>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Cover - Purple Background">
  <p:cSld name="Cover - Purple Background">
    <p:bg>
      <p:bgPr>
        <a:blipFill>
          <a:blip r:embed="rId2">
            <a:alphaModFix/>
          </a:blip>
          <a:stretch>
            <a:fillRect/>
          </a:stretch>
        </a:blipFill>
        <a:effectLst/>
      </p:bgPr>
    </p:bg>
    <p:spTree>
      <p:nvGrpSpPr>
        <p:cNvPr id="1" name="Shape 22"/>
        <p:cNvGrpSpPr/>
        <p:nvPr/>
      </p:nvGrpSpPr>
      <p:grpSpPr>
        <a:xfrm>
          <a:off x="0" y="0"/>
          <a:ext cx="0" cy="0"/>
          <a:chOff x="0" y="0"/>
          <a:chExt cx="0" cy="0"/>
        </a:xfrm>
      </p:grpSpPr>
      <p:sp>
        <p:nvSpPr>
          <p:cNvPr id="23" name="Google Shape;23;p18"/>
          <p:cNvSpPr/>
          <p:nvPr/>
        </p:nvSpPr>
        <p:spPr>
          <a:xfrm>
            <a:off x="0" y="0"/>
            <a:ext cx="12192000" cy="6858000"/>
          </a:xfrm>
          <a:prstGeom prst="rect">
            <a:avLst/>
          </a:prstGeom>
          <a:solidFill>
            <a:srgbClr val="97467D">
              <a:alpha val="77647"/>
            </a:srgbClr>
          </a:solidFill>
          <a:ln>
            <a:noFill/>
          </a:ln>
        </p:spPr>
        <p:txBody>
          <a:bodyPr spcFirstLastPara="1" wrap="square" lIns="91425" tIns="45700" rIns="91425" bIns="45700" anchor="ctr" anchorCtr="0">
            <a:noAutofit/>
          </a:bodyPr>
          <a:lstStyle/>
          <a:p>
            <a:pPr marL="0" marR="0" lvl="0" indent="0" algn="ctr" rtl="0">
              <a:spcBef>
                <a:spcPct val="0"/>
              </a:spcBef>
              <a:spcAft>
                <a:spcPct val="0"/>
              </a:spcAft>
              <a:buNone/>
            </a:pPr>
            <a:endParaRPr sz="1800" b="0" i="0" u="none" strike="noStrike" cap="none">
              <a:solidFill>
                <a:schemeClr val="lt1"/>
              </a:solidFill>
              <a:latin typeface="Calibri"/>
              <a:ea typeface="Calibri"/>
              <a:cs typeface="Calibri"/>
              <a:sym typeface="Calibri"/>
            </a:endParaRPr>
          </a:p>
        </p:txBody>
      </p:sp>
      <p:sp>
        <p:nvSpPr>
          <p:cNvPr id="24" name="Google Shape;24;p18"/>
          <p:cNvSpPr txBox="1">
            <a:spLocks noGrp="1"/>
          </p:cNvSpPr>
          <p:nvPr>
            <p:ph type="body" idx="1"/>
          </p:nvPr>
        </p:nvSpPr>
        <p:spPr>
          <a:xfrm>
            <a:off x="1828007" y="2076693"/>
            <a:ext cx="8535987" cy="627939"/>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ct val="0"/>
              </a:spcAft>
              <a:buClr>
                <a:schemeClr val="lt1"/>
              </a:buClr>
              <a:buSzPts val="2800"/>
              <a:buNone/>
              <a:defRPr sz="2800" b="1" i="0">
                <a:solidFill>
                  <a:schemeClr val="lt1"/>
                </a:solidFill>
                <a:latin typeface="Helvetica Neue"/>
                <a:ea typeface="Helvetica Neue"/>
                <a:cs typeface="Helvetica Neue"/>
                <a:sym typeface="Helvetica Neue"/>
              </a:defRPr>
            </a:lvl1pPr>
            <a:lvl2pPr marL="914400" lvl="1" indent="-342900" algn="l">
              <a:lnSpc>
                <a:spcPct val="90000"/>
              </a:lnSpc>
              <a:spcBef>
                <a:spcPts val="500"/>
              </a:spcBef>
              <a:spcAft>
                <a:spcPct val="0"/>
              </a:spcAft>
              <a:buClr>
                <a:schemeClr val="dk1"/>
              </a:buClr>
              <a:buSzPts val="1800"/>
              <a:buChar char="•"/>
              <a:defRPr/>
            </a:lvl2pPr>
            <a:lvl3pPr marL="1371600" lvl="2" indent="-342900" algn="l">
              <a:lnSpc>
                <a:spcPct val="90000"/>
              </a:lnSpc>
              <a:spcBef>
                <a:spcPts val="500"/>
              </a:spcBef>
              <a:spcAft>
                <a:spcPct val="0"/>
              </a:spcAft>
              <a:buClr>
                <a:schemeClr val="dk1"/>
              </a:buClr>
              <a:buSzPts val="1800"/>
              <a:buChar char="•"/>
              <a:defRPr/>
            </a:lvl3pPr>
            <a:lvl4pPr marL="1828800" lvl="3" indent="-342900" algn="l">
              <a:lnSpc>
                <a:spcPct val="90000"/>
              </a:lnSpc>
              <a:spcBef>
                <a:spcPts val="500"/>
              </a:spcBef>
              <a:spcAft>
                <a:spcPct val="0"/>
              </a:spcAft>
              <a:buClr>
                <a:schemeClr val="dk1"/>
              </a:buClr>
              <a:buSzPts val="1800"/>
              <a:buChar char="•"/>
              <a:defRPr/>
            </a:lvl4pPr>
            <a:lvl5pPr marL="2286000" lvl="4" indent="-342900" algn="l">
              <a:lnSpc>
                <a:spcPct val="90000"/>
              </a:lnSpc>
              <a:spcBef>
                <a:spcPts val="500"/>
              </a:spcBef>
              <a:spcAft>
                <a:spcPct val="0"/>
              </a:spcAft>
              <a:buClr>
                <a:schemeClr val="dk1"/>
              </a:buClr>
              <a:buSzPts val="1800"/>
              <a:buChar char="•"/>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25" name="Google Shape;25;p18"/>
          <p:cNvSpPr txBox="1">
            <a:spLocks noGrp="1"/>
          </p:cNvSpPr>
          <p:nvPr>
            <p:ph type="body" idx="2"/>
          </p:nvPr>
        </p:nvSpPr>
        <p:spPr>
          <a:xfrm>
            <a:off x="1754188" y="3051922"/>
            <a:ext cx="8683625" cy="1455738"/>
          </a:xfrm>
          <a:prstGeom prst="rect">
            <a:avLst/>
          </a:prstGeom>
          <a:noFill/>
          <a:ln>
            <a:noFill/>
          </a:ln>
        </p:spPr>
        <p:txBody>
          <a:bodyPr spcFirstLastPara="1" wrap="square" lIns="91425" tIns="45700" rIns="91425" bIns="45700" anchor="t" anchorCtr="0">
            <a:noAutofit/>
          </a:bodyPr>
          <a:lstStyle>
            <a:lvl1pPr marL="457200" lvl="0" indent="-228600" algn="ctr">
              <a:lnSpc>
                <a:spcPct val="90000"/>
              </a:lnSpc>
              <a:spcBef>
                <a:spcPts val="1000"/>
              </a:spcBef>
              <a:spcAft>
                <a:spcPct val="0"/>
              </a:spcAft>
              <a:buClr>
                <a:schemeClr val="lt1"/>
              </a:buClr>
              <a:buSzPts val="2800"/>
              <a:buNone/>
              <a:defRPr sz="2800">
                <a:solidFill>
                  <a:schemeClr val="lt1"/>
                </a:solidFill>
                <a:latin typeface="Helvetica Neue"/>
                <a:ea typeface="Helvetica Neue"/>
                <a:cs typeface="Helvetica Neue"/>
                <a:sym typeface="Helvetica Neue"/>
              </a:defRPr>
            </a:lvl1pPr>
            <a:lvl2pPr marL="914400" lvl="1" indent="-406400" algn="l">
              <a:lnSpc>
                <a:spcPct val="90000"/>
              </a:lnSpc>
              <a:spcBef>
                <a:spcPts val="500"/>
              </a:spcBef>
              <a:spcAft>
                <a:spcPct val="0"/>
              </a:spcAft>
              <a:buClr>
                <a:schemeClr val="dk1"/>
              </a:buClr>
              <a:buSzPts val="2800"/>
              <a:buChar char="•"/>
              <a:defRPr sz="2800">
                <a:latin typeface="Helvetica Neue"/>
                <a:ea typeface="Helvetica Neue"/>
                <a:cs typeface="Helvetica Neue"/>
                <a:sym typeface="Helvetica Neue"/>
              </a:defRPr>
            </a:lvl2pPr>
            <a:lvl3pPr marL="1371600" lvl="2" indent="-406400" algn="l">
              <a:lnSpc>
                <a:spcPct val="90000"/>
              </a:lnSpc>
              <a:spcBef>
                <a:spcPts val="500"/>
              </a:spcBef>
              <a:spcAft>
                <a:spcPct val="0"/>
              </a:spcAft>
              <a:buClr>
                <a:schemeClr val="dk1"/>
              </a:buClr>
              <a:buSzPts val="2800"/>
              <a:buChar char="•"/>
              <a:defRPr sz="2800">
                <a:latin typeface="Helvetica Neue"/>
                <a:ea typeface="Helvetica Neue"/>
                <a:cs typeface="Helvetica Neue"/>
                <a:sym typeface="Helvetica Neue"/>
              </a:defRPr>
            </a:lvl3pPr>
            <a:lvl4pPr marL="1828800" lvl="3" indent="-406400" algn="l">
              <a:lnSpc>
                <a:spcPct val="90000"/>
              </a:lnSpc>
              <a:spcBef>
                <a:spcPts val="500"/>
              </a:spcBef>
              <a:spcAft>
                <a:spcPct val="0"/>
              </a:spcAft>
              <a:buClr>
                <a:schemeClr val="dk1"/>
              </a:buClr>
              <a:buSzPts val="2800"/>
              <a:buChar char="•"/>
              <a:defRPr sz="2800">
                <a:latin typeface="Helvetica Neue"/>
                <a:ea typeface="Helvetica Neue"/>
                <a:cs typeface="Helvetica Neue"/>
                <a:sym typeface="Helvetica Neue"/>
              </a:defRPr>
            </a:lvl4pPr>
            <a:lvl5pPr marL="2286000" lvl="4" indent="-406400" algn="l">
              <a:lnSpc>
                <a:spcPct val="90000"/>
              </a:lnSpc>
              <a:spcBef>
                <a:spcPts val="500"/>
              </a:spcBef>
              <a:spcAft>
                <a:spcPct val="0"/>
              </a:spcAft>
              <a:buClr>
                <a:schemeClr val="dk1"/>
              </a:buClr>
              <a:buSzPts val="2800"/>
              <a:buChar char="•"/>
              <a:defRPr sz="2800">
                <a:latin typeface="Helvetica Neue"/>
                <a:ea typeface="Helvetica Neue"/>
                <a:cs typeface="Helvetica Neue"/>
                <a:sym typeface="Helvetica Neue"/>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26" name="Google Shape;26;p18"/>
          <p:cNvSpPr/>
          <p:nvPr/>
        </p:nvSpPr>
        <p:spPr>
          <a:xfrm>
            <a:off x="5083215" y="2704632"/>
            <a:ext cx="2025570" cy="119131"/>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spcBef>
                <a:spcPct val="0"/>
              </a:spcBef>
              <a:spcAft>
                <a:spcPct val="0"/>
              </a:spcAft>
              <a:buNone/>
            </a:pPr>
            <a:endParaRPr sz="1800" b="0" i="0" u="none" strike="noStrike" cap="none">
              <a:solidFill>
                <a:srgbClr val="405E79"/>
              </a:solidFill>
              <a:latin typeface="Calibri"/>
              <a:ea typeface="Calibri"/>
              <a:cs typeface="Calibri"/>
              <a:sym typeface="Calibri"/>
            </a:endParaRPr>
          </a:p>
        </p:txBody>
      </p:sp>
    </p:spTree>
  </p:cSld>
  <p:clrMapOvr>
    <a:masterClrMapping/>
  </p:clrMapOvr>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Blank">
  <p:cSld name="Blank">
    <p:spTree>
      <p:nvGrpSpPr>
        <p:cNvPr id="1" name="Shape 221"/>
        <p:cNvGrpSpPr/>
        <p:nvPr/>
      </p:nvGrpSpPr>
      <p:grpSpPr>
        <a:xfrm>
          <a:off x="0" y="0"/>
          <a:ext cx="0" cy="0"/>
          <a:chOff x="0" y="0"/>
          <a:chExt cx="0" cy="0"/>
        </a:xfrm>
      </p:grpSpPr>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Split - Blue">
  <p:cSld name="Split - Blue">
    <p:spTree>
      <p:nvGrpSpPr>
        <p:cNvPr id="1" name="Shape 27"/>
        <p:cNvGrpSpPr/>
        <p:nvPr/>
      </p:nvGrpSpPr>
      <p:grpSpPr>
        <a:xfrm>
          <a:off x="0" y="0"/>
          <a:ext cx="0" cy="0"/>
          <a:chOff x="0" y="0"/>
          <a:chExt cx="0" cy="0"/>
        </a:xfrm>
      </p:grpSpPr>
      <p:sp>
        <p:nvSpPr>
          <p:cNvPr id="28" name="Google Shape;28;p1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1pPr>
            <a:lvl2pPr marR="0" lvl="1"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2pPr>
            <a:lvl3pPr marR="0" lvl="2"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3pPr>
            <a:lvl4pPr marR="0" lvl="3"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4pPr>
            <a:lvl5pPr marR="0" lvl="4"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5pPr>
            <a:lvl6pPr marR="0" lvl="5"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6pPr>
            <a:lvl7pPr marR="0" lvl="6"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7pPr>
            <a:lvl8pPr marR="0" lvl="7"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8pPr>
            <a:lvl9pPr marR="0" lvl="8"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29" name="Google Shape;29;p19"/>
          <p:cNvSpPr/>
          <p:nvPr/>
        </p:nvSpPr>
        <p:spPr>
          <a:xfrm>
            <a:off x="0" y="0"/>
            <a:ext cx="3572540" cy="6858000"/>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spcBef>
                <a:spcPct val="0"/>
              </a:spcBef>
              <a:spcAft>
                <a:spcPct val="0"/>
              </a:spcAft>
              <a:buNone/>
            </a:pPr>
            <a:endParaRPr sz="1800" b="0" i="0" u="none" strike="noStrike" cap="none">
              <a:solidFill>
                <a:srgbClr val="016794"/>
              </a:solidFill>
              <a:latin typeface="Calibri"/>
              <a:ea typeface="Calibri"/>
              <a:cs typeface="Calibri"/>
              <a:sym typeface="Calibri"/>
            </a:endParaRPr>
          </a:p>
        </p:txBody>
      </p:sp>
      <p:pic>
        <p:nvPicPr>
          <p:cNvPr id="30" name="Google Shape;30;p19"/>
          <p:cNvPicPr preferRelativeResize="0"/>
          <p:nvPr/>
        </p:nvPicPr>
        <p:blipFill>
          <a:blip r:embed="rId2">
            <a:alphaModFix amt="20000"/>
          </a:blip>
          <a:srcRect l="4826" t="9031" r="39371" b="9030"/>
          <a:stretch>
            <a:fillRect/>
          </a:stretch>
        </p:blipFill>
        <p:spPr>
          <a:xfrm>
            <a:off x="0" y="0"/>
            <a:ext cx="3572540" cy="6858000"/>
          </a:xfrm>
          <a:prstGeom prst="rect">
            <a:avLst/>
          </a:prstGeom>
          <a:noFill/>
          <a:ln>
            <a:noFill/>
          </a:ln>
        </p:spPr>
      </p:pic>
      <p:sp>
        <p:nvSpPr>
          <p:cNvPr id="31" name="Google Shape;31;p19"/>
          <p:cNvSpPr txBox="1">
            <a:spLocks noGrp="1"/>
          </p:cNvSpPr>
          <p:nvPr>
            <p:ph type="body" idx="1"/>
          </p:nvPr>
        </p:nvSpPr>
        <p:spPr>
          <a:xfrm>
            <a:off x="4100513" y="528638"/>
            <a:ext cx="7300912" cy="12715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ct val="0"/>
              </a:spcAft>
              <a:buClr>
                <a:srgbClr val="026794"/>
              </a:buClr>
              <a:buSzPts val="3200"/>
              <a:buNone/>
              <a:defRPr sz="3200" b="1">
                <a:solidFill>
                  <a:srgbClr val="026794"/>
                </a:solidFill>
              </a:defRPr>
            </a:lvl1pPr>
            <a:lvl2pPr marL="914400" lvl="1" indent="-228600" algn="l">
              <a:lnSpc>
                <a:spcPct val="90000"/>
              </a:lnSpc>
              <a:spcBef>
                <a:spcPts val="500"/>
              </a:spcBef>
              <a:spcAft>
                <a:spcPct val="0"/>
              </a:spcAft>
              <a:buClr>
                <a:schemeClr val="dk1"/>
              </a:buClr>
              <a:buSzPts val="2400"/>
              <a:buNone/>
              <a:defRPr/>
            </a:lvl2pPr>
            <a:lvl3pPr marL="1371600" lvl="2" indent="-228600" algn="l">
              <a:lnSpc>
                <a:spcPct val="90000"/>
              </a:lnSpc>
              <a:spcBef>
                <a:spcPts val="500"/>
              </a:spcBef>
              <a:spcAft>
                <a:spcPct val="0"/>
              </a:spcAft>
              <a:buClr>
                <a:schemeClr val="dk1"/>
              </a:buClr>
              <a:buSzPts val="2000"/>
              <a:buNone/>
              <a:defRPr/>
            </a:lvl3pPr>
            <a:lvl4pPr marL="1828800" lvl="3" indent="-228600" algn="l">
              <a:lnSpc>
                <a:spcPct val="90000"/>
              </a:lnSpc>
              <a:spcBef>
                <a:spcPts val="500"/>
              </a:spcBef>
              <a:spcAft>
                <a:spcPct val="0"/>
              </a:spcAft>
              <a:buClr>
                <a:schemeClr val="dk1"/>
              </a:buClr>
              <a:buSzPts val="1800"/>
              <a:buNone/>
              <a:defRPr/>
            </a:lvl4pPr>
            <a:lvl5pPr marL="2286000" lvl="4" indent="-228600" algn="l">
              <a:lnSpc>
                <a:spcPct val="90000"/>
              </a:lnSpc>
              <a:spcBef>
                <a:spcPts val="500"/>
              </a:spcBef>
              <a:spcAft>
                <a:spcPct val="0"/>
              </a:spcAft>
              <a:buClr>
                <a:schemeClr val="dk1"/>
              </a:buClr>
              <a:buSzPts val="1800"/>
              <a:buNone/>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32" name="Google Shape;32;p19"/>
          <p:cNvSpPr txBox="1">
            <a:spLocks noGrp="1"/>
          </p:cNvSpPr>
          <p:nvPr>
            <p:ph type="body" idx="2"/>
          </p:nvPr>
        </p:nvSpPr>
        <p:spPr>
          <a:xfrm>
            <a:off x="4100513" y="2400300"/>
            <a:ext cx="7300912" cy="2128838"/>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ct val="0"/>
              </a:spcAft>
              <a:buClr>
                <a:schemeClr val="accent3"/>
              </a:buClr>
              <a:buSzPts val="2800"/>
              <a:buChar char="•"/>
              <a:defRPr>
                <a:solidFill>
                  <a:schemeClr val="dk1"/>
                </a:solidFill>
              </a:defRPr>
            </a:lvl1pPr>
            <a:lvl2pPr marL="914400" lvl="1" indent="-381000" algn="l">
              <a:lnSpc>
                <a:spcPct val="90000"/>
              </a:lnSpc>
              <a:spcBef>
                <a:spcPts val="500"/>
              </a:spcBef>
              <a:spcAft>
                <a:spcPct val="0"/>
              </a:spcAft>
              <a:buClr>
                <a:schemeClr val="accent3"/>
              </a:buClr>
              <a:buSzPts val="2400"/>
              <a:buChar char="•"/>
              <a:defRPr>
                <a:solidFill>
                  <a:schemeClr val="dk1"/>
                </a:solidFill>
              </a:defRPr>
            </a:lvl2pPr>
            <a:lvl3pPr marL="1371600" lvl="2" indent="-355600" algn="l">
              <a:lnSpc>
                <a:spcPct val="90000"/>
              </a:lnSpc>
              <a:spcBef>
                <a:spcPts val="500"/>
              </a:spcBef>
              <a:spcAft>
                <a:spcPct val="0"/>
              </a:spcAft>
              <a:buClr>
                <a:schemeClr val="accent3"/>
              </a:buClr>
              <a:buSzPts val="2000"/>
              <a:buChar char="•"/>
              <a:defRPr>
                <a:solidFill>
                  <a:schemeClr val="dk1"/>
                </a:solidFill>
              </a:defRPr>
            </a:lvl3pPr>
            <a:lvl4pPr marL="1828800" lvl="3" indent="-342900" algn="l">
              <a:lnSpc>
                <a:spcPct val="90000"/>
              </a:lnSpc>
              <a:spcBef>
                <a:spcPts val="500"/>
              </a:spcBef>
              <a:spcAft>
                <a:spcPct val="0"/>
              </a:spcAft>
              <a:buClr>
                <a:schemeClr val="accent3"/>
              </a:buClr>
              <a:buSzPts val="1800"/>
              <a:buChar char="•"/>
              <a:defRPr>
                <a:solidFill>
                  <a:schemeClr val="dk1"/>
                </a:solidFill>
              </a:defRPr>
            </a:lvl4pPr>
            <a:lvl5pPr marL="2286000" lvl="4" indent="-342900" algn="l">
              <a:lnSpc>
                <a:spcPct val="90000"/>
              </a:lnSpc>
              <a:spcBef>
                <a:spcPts val="500"/>
              </a:spcBef>
              <a:spcAft>
                <a:spcPct val="0"/>
              </a:spcAft>
              <a:buClr>
                <a:schemeClr val="accent3"/>
              </a:buClr>
              <a:buSzPts val="1800"/>
              <a:buChar char="•"/>
              <a:defRPr>
                <a:solidFill>
                  <a:schemeClr val="dk1"/>
                </a:solidFill>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33" name="Google Shape;33;p19"/>
          <p:cNvSpPr txBox="1">
            <a:spLocks noGrp="1"/>
          </p:cNvSpPr>
          <p:nvPr>
            <p:ph type="body" idx="3"/>
          </p:nvPr>
        </p:nvSpPr>
        <p:spPr>
          <a:xfrm>
            <a:off x="284417" y="528638"/>
            <a:ext cx="2970847" cy="479926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ct val="0"/>
              </a:spcAft>
              <a:buClr>
                <a:schemeClr val="lt1"/>
              </a:buClr>
              <a:buSzPts val="3600"/>
              <a:buNone/>
              <a:defRPr sz="3600" b="1">
                <a:solidFill>
                  <a:schemeClr val="lt1"/>
                </a:solidFill>
              </a:defRPr>
            </a:lvl1pPr>
            <a:lvl2pPr marL="914400" lvl="1" indent="-228600" algn="l">
              <a:lnSpc>
                <a:spcPct val="90000"/>
              </a:lnSpc>
              <a:spcBef>
                <a:spcPts val="500"/>
              </a:spcBef>
              <a:spcAft>
                <a:spcPct val="0"/>
              </a:spcAft>
              <a:buClr>
                <a:schemeClr val="dk1"/>
              </a:buClr>
              <a:buSzPts val="2400"/>
              <a:buNone/>
              <a:defRPr/>
            </a:lvl2pPr>
            <a:lvl3pPr marL="1371600" lvl="2" indent="-228600" algn="l">
              <a:lnSpc>
                <a:spcPct val="90000"/>
              </a:lnSpc>
              <a:spcBef>
                <a:spcPts val="500"/>
              </a:spcBef>
              <a:spcAft>
                <a:spcPct val="0"/>
              </a:spcAft>
              <a:buClr>
                <a:schemeClr val="dk1"/>
              </a:buClr>
              <a:buSzPts val="2000"/>
              <a:buNone/>
              <a:defRPr/>
            </a:lvl3pPr>
            <a:lvl4pPr marL="1828800" lvl="3" indent="-228600" algn="l">
              <a:lnSpc>
                <a:spcPct val="90000"/>
              </a:lnSpc>
              <a:spcBef>
                <a:spcPts val="500"/>
              </a:spcBef>
              <a:spcAft>
                <a:spcPct val="0"/>
              </a:spcAft>
              <a:buClr>
                <a:schemeClr val="dk1"/>
              </a:buClr>
              <a:buSzPts val="1800"/>
              <a:buNone/>
              <a:defRPr/>
            </a:lvl4pPr>
            <a:lvl5pPr marL="2286000" lvl="4" indent="-228600" algn="l">
              <a:lnSpc>
                <a:spcPct val="90000"/>
              </a:lnSpc>
              <a:spcBef>
                <a:spcPts val="500"/>
              </a:spcBef>
              <a:spcAft>
                <a:spcPct val="0"/>
              </a:spcAft>
              <a:buClr>
                <a:schemeClr val="dk1"/>
              </a:buClr>
              <a:buSzPts val="1800"/>
              <a:buNone/>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Split - Teal">
  <p:cSld name="Split - Teal">
    <p:spTree>
      <p:nvGrpSpPr>
        <p:cNvPr id="1" name="Shape 34"/>
        <p:cNvGrpSpPr/>
        <p:nvPr/>
      </p:nvGrpSpPr>
      <p:grpSpPr>
        <a:xfrm>
          <a:off x="0" y="0"/>
          <a:ext cx="0" cy="0"/>
          <a:chOff x="0" y="0"/>
          <a:chExt cx="0" cy="0"/>
        </a:xfrm>
      </p:grpSpPr>
      <p:sp>
        <p:nvSpPr>
          <p:cNvPr id="35" name="Google Shape;35;p2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1pPr>
            <a:lvl2pPr marR="0" lvl="1"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2pPr>
            <a:lvl3pPr marR="0" lvl="2"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3pPr>
            <a:lvl4pPr marR="0" lvl="3"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4pPr>
            <a:lvl5pPr marR="0" lvl="4"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5pPr>
            <a:lvl6pPr marR="0" lvl="5"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6pPr>
            <a:lvl7pPr marR="0" lvl="6"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7pPr>
            <a:lvl8pPr marR="0" lvl="7"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8pPr>
            <a:lvl9pPr marR="0" lvl="8" algn="l" rtl="0">
              <a:spcBef>
                <a:spcPct val="0"/>
              </a:spcBef>
              <a:spcAft>
                <a:spcPct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36" name="Google Shape;36;p20"/>
          <p:cNvSpPr/>
          <p:nvPr/>
        </p:nvSpPr>
        <p:spPr>
          <a:xfrm>
            <a:off x="0" y="0"/>
            <a:ext cx="3572540" cy="6858000"/>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spcBef>
                <a:spcPct val="0"/>
              </a:spcBef>
              <a:spcAft>
                <a:spcPct val="0"/>
              </a:spcAft>
              <a:buNone/>
            </a:pPr>
            <a:endParaRPr sz="1800" b="0" i="0" u="none" strike="noStrike" cap="none">
              <a:solidFill>
                <a:srgbClr val="016794"/>
              </a:solidFill>
              <a:latin typeface="Calibri"/>
              <a:ea typeface="Calibri"/>
              <a:cs typeface="Calibri"/>
              <a:sym typeface="Calibri"/>
            </a:endParaRPr>
          </a:p>
        </p:txBody>
      </p:sp>
      <p:pic>
        <p:nvPicPr>
          <p:cNvPr id="37" name="Google Shape;37;p20"/>
          <p:cNvPicPr preferRelativeResize="0"/>
          <p:nvPr/>
        </p:nvPicPr>
        <p:blipFill>
          <a:blip r:embed="rId2">
            <a:alphaModFix amt="20000"/>
          </a:blip>
          <a:srcRect l="4826" t="9031" r="39371" b="9030"/>
          <a:stretch>
            <a:fillRect/>
          </a:stretch>
        </p:blipFill>
        <p:spPr>
          <a:xfrm>
            <a:off x="0" y="0"/>
            <a:ext cx="3572540" cy="6858000"/>
          </a:xfrm>
          <a:prstGeom prst="rect">
            <a:avLst/>
          </a:prstGeom>
          <a:noFill/>
          <a:ln>
            <a:noFill/>
          </a:ln>
        </p:spPr>
      </p:pic>
      <p:sp>
        <p:nvSpPr>
          <p:cNvPr id="38" name="Google Shape;38;p20"/>
          <p:cNvSpPr txBox="1">
            <a:spLocks noGrp="1"/>
          </p:cNvSpPr>
          <p:nvPr>
            <p:ph type="body" idx="1"/>
          </p:nvPr>
        </p:nvSpPr>
        <p:spPr>
          <a:xfrm>
            <a:off x="4100513" y="528638"/>
            <a:ext cx="7300912" cy="12715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ct val="0"/>
              </a:spcAft>
              <a:buClr>
                <a:schemeClr val="accent6"/>
              </a:buClr>
              <a:buSzPts val="3200"/>
              <a:buNone/>
              <a:defRPr sz="3200" b="1">
                <a:solidFill>
                  <a:schemeClr val="accent6"/>
                </a:solidFill>
              </a:defRPr>
            </a:lvl1pPr>
            <a:lvl2pPr marL="914400" lvl="1" indent="-228600" algn="l">
              <a:lnSpc>
                <a:spcPct val="90000"/>
              </a:lnSpc>
              <a:spcBef>
                <a:spcPts val="500"/>
              </a:spcBef>
              <a:spcAft>
                <a:spcPct val="0"/>
              </a:spcAft>
              <a:buClr>
                <a:schemeClr val="dk1"/>
              </a:buClr>
              <a:buSzPts val="2400"/>
              <a:buNone/>
              <a:defRPr/>
            </a:lvl2pPr>
            <a:lvl3pPr marL="1371600" lvl="2" indent="-228600" algn="l">
              <a:lnSpc>
                <a:spcPct val="90000"/>
              </a:lnSpc>
              <a:spcBef>
                <a:spcPts val="500"/>
              </a:spcBef>
              <a:spcAft>
                <a:spcPct val="0"/>
              </a:spcAft>
              <a:buClr>
                <a:schemeClr val="dk1"/>
              </a:buClr>
              <a:buSzPts val="2000"/>
              <a:buNone/>
              <a:defRPr/>
            </a:lvl3pPr>
            <a:lvl4pPr marL="1828800" lvl="3" indent="-228600" algn="l">
              <a:lnSpc>
                <a:spcPct val="90000"/>
              </a:lnSpc>
              <a:spcBef>
                <a:spcPts val="500"/>
              </a:spcBef>
              <a:spcAft>
                <a:spcPct val="0"/>
              </a:spcAft>
              <a:buClr>
                <a:schemeClr val="dk1"/>
              </a:buClr>
              <a:buSzPts val="1800"/>
              <a:buNone/>
              <a:defRPr/>
            </a:lvl4pPr>
            <a:lvl5pPr marL="2286000" lvl="4" indent="-228600" algn="l">
              <a:lnSpc>
                <a:spcPct val="90000"/>
              </a:lnSpc>
              <a:spcBef>
                <a:spcPts val="500"/>
              </a:spcBef>
              <a:spcAft>
                <a:spcPct val="0"/>
              </a:spcAft>
              <a:buClr>
                <a:schemeClr val="dk1"/>
              </a:buClr>
              <a:buSzPts val="1800"/>
              <a:buNone/>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39" name="Google Shape;39;p20"/>
          <p:cNvSpPr txBox="1">
            <a:spLocks noGrp="1"/>
          </p:cNvSpPr>
          <p:nvPr>
            <p:ph type="body" idx="2"/>
          </p:nvPr>
        </p:nvSpPr>
        <p:spPr>
          <a:xfrm>
            <a:off x="4100513" y="2400300"/>
            <a:ext cx="7300912" cy="2128838"/>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ct val="0"/>
              </a:spcAft>
              <a:buClr>
                <a:schemeClr val="accent5"/>
              </a:buClr>
              <a:buSzPts val="2800"/>
              <a:buChar char="•"/>
              <a:defRPr>
                <a:solidFill>
                  <a:schemeClr val="dk1"/>
                </a:solidFill>
              </a:defRPr>
            </a:lvl1pPr>
            <a:lvl2pPr marL="914400" lvl="1" indent="-381000" algn="l">
              <a:lnSpc>
                <a:spcPct val="90000"/>
              </a:lnSpc>
              <a:spcBef>
                <a:spcPts val="500"/>
              </a:spcBef>
              <a:spcAft>
                <a:spcPct val="0"/>
              </a:spcAft>
              <a:buClr>
                <a:schemeClr val="accent5"/>
              </a:buClr>
              <a:buSzPts val="2400"/>
              <a:buChar char="•"/>
              <a:defRPr>
                <a:solidFill>
                  <a:schemeClr val="dk1"/>
                </a:solidFill>
              </a:defRPr>
            </a:lvl2pPr>
            <a:lvl3pPr marL="1371600" lvl="2" indent="-355600" algn="l">
              <a:lnSpc>
                <a:spcPct val="90000"/>
              </a:lnSpc>
              <a:spcBef>
                <a:spcPts val="500"/>
              </a:spcBef>
              <a:spcAft>
                <a:spcPct val="0"/>
              </a:spcAft>
              <a:buClr>
                <a:schemeClr val="accent5"/>
              </a:buClr>
              <a:buSzPts val="2000"/>
              <a:buChar char="•"/>
              <a:defRPr>
                <a:solidFill>
                  <a:schemeClr val="dk1"/>
                </a:solidFill>
              </a:defRPr>
            </a:lvl3pPr>
            <a:lvl4pPr marL="1828800" lvl="3" indent="-342900" algn="l">
              <a:lnSpc>
                <a:spcPct val="90000"/>
              </a:lnSpc>
              <a:spcBef>
                <a:spcPts val="500"/>
              </a:spcBef>
              <a:spcAft>
                <a:spcPct val="0"/>
              </a:spcAft>
              <a:buClr>
                <a:schemeClr val="accent5"/>
              </a:buClr>
              <a:buSzPts val="1800"/>
              <a:buChar char="•"/>
              <a:defRPr>
                <a:solidFill>
                  <a:schemeClr val="dk1"/>
                </a:solidFill>
              </a:defRPr>
            </a:lvl4pPr>
            <a:lvl5pPr marL="2286000" lvl="4" indent="-342900" algn="l">
              <a:lnSpc>
                <a:spcPct val="90000"/>
              </a:lnSpc>
              <a:spcBef>
                <a:spcPts val="500"/>
              </a:spcBef>
              <a:spcAft>
                <a:spcPct val="0"/>
              </a:spcAft>
              <a:buClr>
                <a:schemeClr val="accent5"/>
              </a:buClr>
              <a:buSzPts val="1800"/>
              <a:buChar char="•"/>
              <a:defRPr>
                <a:solidFill>
                  <a:schemeClr val="dk1"/>
                </a:solidFill>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40" name="Google Shape;40;p20"/>
          <p:cNvSpPr txBox="1">
            <a:spLocks noGrp="1"/>
          </p:cNvSpPr>
          <p:nvPr>
            <p:ph type="body" idx="3"/>
          </p:nvPr>
        </p:nvSpPr>
        <p:spPr>
          <a:xfrm>
            <a:off x="284417" y="528638"/>
            <a:ext cx="2970847" cy="479926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ct val="0"/>
              </a:spcAft>
              <a:buClr>
                <a:schemeClr val="lt1"/>
              </a:buClr>
              <a:buSzPts val="3600"/>
              <a:buNone/>
              <a:defRPr sz="3600" b="1">
                <a:solidFill>
                  <a:schemeClr val="lt1"/>
                </a:solidFill>
              </a:defRPr>
            </a:lvl1pPr>
            <a:lvl2pPr marL="914400" lvl="1" indent="-228600" algn="l">
              <a:lnSpc>
                <a:spcPct val="90000"/>
              </a:lnSpc>
              <a:spcBef>
                <a:spcPts val="500"/>
              </a:spcBef>
              <a:spcAft>
                <a:spcPct val="0"/>
              </a:spcAft>
              <a:buClr>
                <a:schemeClr val="dk1"/>
              </a:buClr>
              <a:buSzPts val="2400"/>
              <a:buNone/>
              <a:defRPr/>
            </a:lvl2pPr>
            <a:lvl3pPr marL="1371600" lvl="2" indent="-228600" algn="l">
              <a:lnSpc>
                <a:spcPct val="90000"/>
              </a:lnSpc>
              <a:spcBef>
                <a:spcPts val="500"/>
              </a:spcBef>
              <a:spcAft>
                <a:spcPct val="0"/>
              </a:spcAft>
              <a:buClr>
                <a:schemeClr val="dk1"/>
              </a:buClr>
              <a:buSzPts val="2000"/>
              <a:buNone/>
              <a:defRPr/>
            </a:lvl3pPr>
            <a:lvl4pPr marL="1828800" lvl="3" indent="-228600" algn="l">
              <a:lnSpc>
                <a:spcPct val="90000"/>
              </a:lnSpc>
              <a:spcBef>
                <a:spcPts val="500"/>
              </a:spcBef>
              <a:spcAft>
                <a:spcPct val="0"/>
              </a:spcAft>
              <a:buClr>
                <a:schemeClr val="dk1"/>
              </a:buClr>
              <a:buSzPts val="1800"/>
              <a:buNone/>
              <a:defRPr/>
            </a:lvl4pPr>
            <a:lvl5pPr marL="2286000" lvl="4" indent="-228600" algn="l">
              <a:lnSpc>
                <a:spcPct val="90000"/>
              </a:lnSpc>
              <a:spcBef>
                <a:spcPts val="500"/>
              </a:spcBef>
              <a:spcAft>
                <a:spcPct val="0"/>
              </a:spcAft>
              <a:buClr>
                <a:schemeClr val="dk1"/>
              </a:buClr>
              <a:buSzPts val="1800"/>
              <a:buNone/>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amp; Text - Blue">
  <p:cSld name="Title &amp; Text - Blue">
    <p:spTree>
      <p:nvGrpSpPr>
        <p:cNvPr id="1" name="Shape 41"/>
        <p:cNvGrpSpPr/>
        <p:nvPr/>
      </p:nvGrpSpPr>
      <p:grpSpPr>
        <a:xfrm>
          <a:off x="0" y="0"/>
          <a:ext cx="0" cy="0"/>
          <a:chOff x="0" y="0"/>
          <a:chExt cx="0" cy="0"/>
        </a:xfrm>
      </p:grpSpPr>
      <p:sp>
        <p:nvSpPr>
          <p:cNvPr id="42" name="Google Shape;42;p21"/>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ct val="0"/>
              </a:spcBef>
              <a:spcAft>
                <a:spcPct val="0"/>
              </a:spcAft>
              <a:buClr>
                <a:schemeClr val="accent1"/>
              </a:buClr>
              <a:buSzPts val="3600"/>
              <a:buFont typeface="Helvetica Neue"/>
              <a:buNone/>
              <a:defRPr sz="3600" b="1">
                <a:solidFill>
                  <a:schemeClr val="accent1"/>
                </a:solidFill>
              </a:defRPr>
            </a:lvl1pPr>
            <a:lvl2pPr lvl="1">
              <a:spcBef>
                <a:spcPct val="0"/>
              </a:spcBef>
              <a:spcAft>
                <a:spcPct val="0"/>
              </a:spcAft>
              <a:buSzPts val="1400"/>
              <a:buNone/>
              <a:defRPr/>
            </a:lvl2pPr>
            <a:lvl3pPr lvl="2">
              <a:spcBef>
                <a:spcPct val="0"/>
              </a:spcBef>
              <a:spcAft>
                <a:spcPct val="0"/>
              </a:spcAft>
              <a:buSzPts val="1400"/>
              <a:buNone/>
              <a:defRPr/>
            </a:lvl3pPr>
            <a:lvl4pPr lvl="3">
              <a:spcBef>
                <a:spcPct val="0"/>
              </a:spcBef>
              <a:spcAft>
                <a:spcPct val="0"/>
              </a:spcAft>
              <a:buSzPts val="1400"/>
              <a:buNone/>
              <a:defRPr/>
            </a:lvl4pPr>
            <a:lvl5pPr lvl="4">
              <a:spcBef>
                <a:spcPct val="0"/>
              </a:spcBef>
              <a:spcAft>
                <a:spcPct val="0"/>
              </a:spcAft>
              <a:buSzPts val="1400"/>
              <a:buNone/>
              <a:defRPr/>
            </a:lvl5pPr>
            <a:lvl6pPr lvl="5">
              <a:spcBef>
                <a:spcPct val="0"/>
              </a:spcBef>
              <a:spcAft>
                <a:spcPct val="0"/>
              </a:spcAft>
              <a:buSzPts val="1400"/>
              <a:buNone/>
              <a:defRPr/>
            </a:lvl6pPr>
            <a:lvl7pPr lvl="6">
              <a:spcBef>
                <a:spcPct val="0"/>
              </a:spcBef>
              <a:spcAft>
                <a:spcPct val="0"/>
              </a:spcAft>
              <a:buSzPts val="1400"/>
              <a:buNone/>
              <a:defRPr/>
            </a:lvl7pPr>
            <a:lvl8pPr lvl="7">
              <a:spcBef>
                <a:spcPct val="0"/>
              </a:spcBef>
              <a:spcAft>
                <a:spcPct val="0"/>
              </a:spcAft>
              <a:buSzPts val="1400"/>
              <a:buNone/>
              <a:defRPr/>
            </a:lvl8pPr>
            <a:lvl9pPr lvl="8">
              <a:spcBef>
                <a:spcPct val="0"/>
              </a:spcBef>
              <a:spcAft>
                <a:spcPct val="0"/>
              </a:spcAft>
              <a:buSzPts val="1400"/>
              <a:buNone/>
              <a:defRPr/>
            </a:lvl9pPr>
          </a:lstStyle>
          <a:p>
            <a:endParaRPr/>
          </a:p>
        </p:txBody>
      </p:sp>
      <p:cxnSp>
        <p:nvCxnSpPr>
          <p:cNvPr id="43" name="Google Shape;43;p21"/>
          <p:cNvCxnSpPr/>
          <p:nvPr/>
        </p:nvCxnSpPr>
        <p:spPr>
          <a:xfrm rot="10800000" flipH="1">
            <a:off x="656024" y="1635973"/>
            <a:ext cx="10820189" cy="33878"/>
          </a:xfrm>
          <a:prstGeom prst="straightConnector1">
            <a:avLst/>
          </a:prstGeom>
          <a:noFill/>
          <a:ln w="9525" cap="flat" cmpd="sng">
            <a:solidFill>
              <a:srgbClr val="036794"/>
            </a:solidFill>
            <a:prstDash val="solid"/>
            <a:miter lim="800000"/>
            <a:headEnd type="none" w="sm" len="sm"/>
            <a:tailEnd type="none" w="sm" len="sm"/>
          </a:ln>
        </p:spPr>
      </p:cxnSp>
      <p:sp>
        <p:nvSpPr>
          <p:cNvPr id="44" name="Google Shape;44;p21"/>
          <p:cNvSpPr/>
          <p:nvPr/>
        </p:nvSpPr>
        <p:spPr>
          <a:xfrm>
            <a:off x="7858954" y="1589835"/>
            <a:ext cx="3617259" cy="92275"/>
          </a:xfrm>
          <a:prstGeom prst="rect">
            <a:avLst/>
          </a:prstGeom>
          <a:solidFill>
            <a:srgbClr val="036794"/>
          </a:solidFill>
          <a:ln>
            <a:noFill/>
          </a:ln>
        </p:spPr>
        <p:txBody>
          <a:bodyPr spcFirstLastPara="1" wrap="square" lIns="91425" tIns="45700" rIns="91425" bIns="45700" anchor="ctr" anchorCtr="0">
            <a:noAutofit/>
          </a:bodyPr>
          <a:lstStyle/>
          <a:p>
            <a:pPr marL="0" marR="0" lvl="0" indent="0" algn="ctr" rtl="0">
              <a:spcBef>
                <a:spcPct val="0"/>
              </a:spcBef>
              <a:spcAft>
                <a:spcPct val="0"/>
              </a:spcAft>
              <a:buNone/>
            </a:pPr>
            <a:endParaRPr sz="1800" b="0" i="0" u="none" strike="noStrike" cap="none">
              <a:solidFill>
                <a:schemeClr val="lt1"/>
              </a:solidFill>
              <a:latin typeface="Calibri"/>
              <a:ea typeface="Calibri"/>
              <a:cs typeface="Calibri"/>
              <a:sym typeface="Calibri"/>
            </a:endParaRPr>
          </a:p>
        </p:txBody>
      </p:sp>
      <p:sp>
        <p:nvSpPr>
          <p:cNvPr id="45" name="Google Shape;45;p21"/>
          <p:cNvSpPr txBox="1">
            <a:spLocks noGrp="1"/>
          </p:cNvSpPr>
          <p:nvPr>
            <p:ph type="body" idx="1"/>
          </p:nvPr>
        </p:nvSpPr>
        <p:spPr>
          <a:xfrm>
            <a:off x="656022" y="1971675"/>
            <a:ext cx="10820015" cy="50006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ct val="0"/>
              </a:spcAft>
              <a:buClr>
                <a:schemeClr val="accent3"/>
              </a:buClr>
              <a:buSzPts val="2800"/>
              <a:buNone/>
              <a:defRPr b="1">
                <a:solidFill>
                  <a:schemeClr val="accent3"/>
                </a:solidFill>
              </a:defRPr>
            </a:lvl1pPr>
            <a:lvl2pPr marL="914400" lvl="1" indent="-381000" algn="l">
              <a:lnSpc>
                <a:spcPct val="90000"/>
              </a:lnSpc>
              <a:spcBef>
                <a:spcPts val="500"/>
              </a:spcBef>
              <a:spcAft>
                <a:spcPct val="0"/>
              </a:spcAft>
              <a:buClr>
                <a:schemeClr val="accent3"/>
              </a:buClr>
              <a:buSzPts val="2400"/>
              <a:buChar char="•"/>
              <a:defRPr/>
            </a:lvl2pPr>
            <a:lvl3pPr marL="1371600" lvl="2" indent="-355600" algn="l">
              <a:lnSpc>
                <a:spcPct val="90000"/>
              </a:lnSpc>
              <a:spcBef>
                <a:spcPts val="500"/>
              </a:spcBef>
              <a:spcAft>
                <a:spcPct val="0"/>
              </a:spcAft>
              <a:buClr>
                <a:schemeClr val="accent3"/>
              </a:buClr>
              <a:buSzPts val="2000"/>
              <a:buChar char="•"/>
              <a:defRPr/>
            </a:lvl3pPr>
            <a:lvl4pPr marL="1828800" lvl="3" indent="-342900" algn="l">
              <a:lnSpc>
                <a:spcPct val="90000"/>
              </a:lnSpc>
              <a:spcBef>
                <a:spcPts val="500"/>
              </a:spcBef>
              <a:spcAft>
                <a:spcPct val="0"/>
              </a:spcAft>
              <a:buClr>
                <a:schemeClr val="accent3"/>
              </a:buClr>
              <a:buSzPts val="1800"/>
              <a:buChar char="•"/>
              <a:defRPr/>
            </a:lvl4pPr>
            <a:lvl5pPr marL="2286000" lvl="4" indent="-342900" algn="l">
              <a:lnSpc>
                <a:spcPct val="90000"/>
              </a:lnSpc>
              <a:spcBef>
                <a:spcPts val="500"/>
              </a:spcBef>
              <a:spcAft>
                <a:spcPct val="0"/>
              </a:spcAft>
              <a:buClr>
                <a:schemeClr val="accent3"/>
              </a:buClr>
              <a:buSzPts val="1800"/>
              <a:buChar char="•"/>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
        <p:nvSpPr>
          <p:cNvPr id="46" name="Google Shape;46;p21"/>
          <p:cNvSpPr txBox="1">
            <a:spLocks noGrp="1"/>
          </p:cNvSpPr>
          <p:nvPr>
            <p:ph type="body" idx="2"/>
          </p:nvPr>
        </p:nvSpPr>
        <p:spPr>
          <a:xfrm>
            <a:off x="656021" y="2614613"/>
            <a:ext cx="10820015" cy="3771900"/>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ct val="0"/>
              </a:spcAft>
              <a:buClr>
                <a:schemeClr val="accent3"/>
              </a:buClr>
              <a:buSzPts val="2800"/>
              <a:buChar char="•"/>
              <a:defRPr>
                <a:solidFill>
                  <a:schemeClr val="dk1"/>
                </a:solidFill>
              </a:defRPr>
            </a:lvl1pPr>
            <a:lvl2pPr marL="914400" lvl="1" indent="-381000" algn="l">
              <a:lnSpc>
                <a:spcPct val="90000"/>
              </a:lnSpc>
              <a:spcBef>
                <a:spcPts val="500"/>
              </a:spcBef>
              <a:spcAft>
                <a:spcPct val="0"/>
              </a:spcAft>
              <a:buClr>
                <a:schemeClr val="accent3"/>
              </a:buClr>
              <a:buSzPts val="2400"/>
              <a:buChar char="•"/>
              <a:defRPr>
                <a:solidFill>
                  <a:schemeClr val="dk1"/>
                </a:solidFill>
              </a:defRPr>
            </a:lvl2pPr>
            <a:lvl3pPr marL="1371600" lvl="2" indent="-355600" algn="l">
              <a:lnSpc>
                <a:spcPct val="90000"/>
              </a:lnSpc>
              <a:spcBef>
                <a:spcPts val="500"/>
              </a:spcBef>
              <a:spcAft>
                <a:spcPct val="0"/>
              </a:spcAft>
              <a:buClr>
                <a:schemeClr val="accent3"/>
              </a:buClr>
              <a:buSzPts val="2000"/>
              <a:buChar char="•"/>
              <a:defRPr>
                <a:solidFill>
                  <a:schemeClr val="dk1"/>
                </a:solidFill>
              </a:defRPr>
            </a:lvl3pPr>
            <a:lvl4pPr marL="1828800" lvl="3" indent="-342900" algn="l">
              <a:lnSpc>
                <a:spcPct val="90000"/>
              </a:lnSpc>
              <a:spcBef>
                <a:spcPts val="500"/>
              </a:spcBef>
              <a:spcAft>
                <a:spcPct val="0"/>
              </a:spcAft>
              <a:buClr>
                <a:schemeClr val="accent3"/>
              </a:buClr>
              <a:buSzPts val="1800"/>
              <a:buChar char="•"/>
              <a:defRPr>
                <a:solidFill>
                  <a:schemeClr val="dk1"/>
                </a:solidFill>
              </a:defRPr>
            </a:lvl4pPr>
            <a:lvl5pPr marL="2286000" lvl="4" indent="-342900" algn="l">
              <a:lnSpc>
                <a:spcPct val="90000"/>
              </a:lnSpc>
              <a:spcBef>
                <a:spcPts val="500"/>
              </a:spcBef>
              <a:spcAft>
                <a:spcPct val="0"/>
              </a:spcAft>
              <a:buClr>
                <a:schemeClr val="accent3"/>
              </a:buClr>
              <a:buSzPts val="1800"/>
              <a:buChar char="•"/>
              <a:defRPr>
                <a:solidFill>
                  <a:schemeClr val="dk1"/>
                </a:solidFill>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Image &amp; Text - Purple">
  <p:cSld name="Image &amp; Text - Purple">
    <p:spTree>
      <p:nvGrpSpPr>
        <p:cNvPr id="1" name="Shape 47"/>
        <p:cNvGrpSpPr/>
        <p:nvPr/>
      </p:nvGrpSpPr>
      <p:grpSpPr>
        <a:xfrm>
          <a:off x="0" y="0"/>
          <a:ext cx="0" cy="0"/>
          <a:chOff x="0" y="0"/>
          <a:chExt cx="0" cy="0"/>
        </a:xfrm>
      </p:grpSpPr>
      <p:sp>
        <p:nvSpPr>
          <p:cNvPr id="48" name="Google Shape;48;p22"/>
          <p:cNvSpPr txBox="1">
            <a:spLocks noGrp="1"/>
          </p:cNvSpPr>
          <p:nvPr>
            <p:ph type="title"/>
          </p:nvPr>
        </p:nvSpPr>
        <p:spPr>
          <a:xfrm>
            <a:off x="4890099" y="257176"/>
            <a:ext cx="6943302"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ct val="0"/>
              </a:spcBef>
              <a:spcAft>
                <a:spcPct val="0"/>
              </a:spcAft>
              <a:buClr>
                <a:schemeClr val="accent3"/>
              </a:buClr>
              <a:buSzPts val="3200"/>
              <a:buFont typeface="Helvetica Neue"/>
              <a:buNone/>
              <a:defRPr sz="3200" b="1">
                <a:solidFill>
                  <a:schemeClr val="accent3"/>
                </a:solidFill>
              </a:defRPr>
            </a:lvl1pPr>
            <a:lvl2pPr lvl="1">
              <a:spcBef>
                <a:spcPct val="0"/>
              </a:spcBef>
              <a:spcAft>
                <a:spcPct val="0"/>
              </a:spcAft>
              <a:buSzPts val="1400"/>
              <a:buNone/>
              <a:defRPr/>
            </a:lvl2pPr>
            <a:lvl3pPr lvl="2">
              <a:spcBef>
                <a:spcPct val="0"/>
              </a:spcBef>
              <a:spcAft>
                <a:spcPct val="0"/>
              </a:spcAft>
              <a:buSzPts val="1400"/>
              <a:buNone/>
              <a:defRPr/>
            </a:lvl3pPr>
            <a:lvl4pPr lvl="3">
              <a:spcBef>
                <a:spcPct val="0"/>
              </a:spcBef>
              <a:spcAft>
                <a:spcPct val="0"/>
              </a:spcAft>
              <a:buSzPts val="1400"/>
              <a:buNone/>
              <a:defRPr/>
            </a:lvl4pPr>
            <a:lvl5pPr lvl="4">
              <a:spcBef>
                <a:spcPct val="0"/>
              </a:spcBef>
              <a:spcAft>
                <a:spcPct val="0"/>
              </a:spcAft>
              <a:buSzPts val="1400"/>
              <a:buNone/>
              <a:defRPr/>
            </a:lvl5pPr>
            <a:lvl6pPr lvl="5">
              <a:spcBef>
                <a:spcPct val="0"/>
              </a:spcBef>
              <a:spcAft>
                <a:spcPct val="0"/>
              </a:spcAft>
              <a:buSzPts val="1400"/>
              <a:buNone/>
              <a:defRPr/>
            </a:lvl6pPr>
            <a:lvl7pPr lvl="6">
              <a:spcBef>
                <a:spcPct val="0"/>
              </a:spcBef>
              <a:spcAft>
                <a:spcPct val="0"/>
              </a:spcAft>
              <a:buSzPts val="1400"/>
              <a:buNone/>
              <a:defRPr/>
            </a:lvl7pPr>
            <a:lvl8pPr lvl="7">
              <a:spcBef>
                <a:spcPct val="0"/>
              </a:spcBef>
              <a:spcAft>
                <a:spcPct val="0"/>
              </a:spcAft>
              <a:buSzPts val="1400"/>
              <a:buNone/>
              <a:defRPr/>
            </a:lvl8pPr>
            <a:lvl9pPr lvl="8">
              <a:spcBef>
                <a:spcPct val="0"/>
              </a:spcBef>
              <a:spcAft>
                <a:spcPct val="0"/>
              </a:spcAft>
              <a:buSzPts val="1400"/>
              <a:buNone/>
              <a:defRPr/>
            </a:lvl9pPr>
          </a:lstStyle>
          <a:p>
            <a:endParaRPr/>
          </a:p>
        </p:txBody>
      </p:sp>
      <p:cxnSp>
        <p:nvCxnSpPr>
          <p:cNvPr id="49" name="Google Shape;49;p22"/>
          <p:cNvCxnSpPr/>
          <p:nvPr/>
        </p:nvCxnSpPr>
        <p:spPr>
          <a:xfrm rot="10800000" flipH="1">
            <a:off x="5027117" y="1509236"/>
            <a:ext cx="6806284" cy="17612"/>
          </a:xfrm>
          <a:prstGeom prst="straightConnector1">
            <a:avLst/>
          </a:prstGeom>
          <a:noFill/>
          <a:ln w="9525" cap="flat" cmpd="sng">
            <a:solidFill>
              <a:schemeClr val="accent1"/>
            </a:solidFill>
            <a:prstDash val="solid"/>
            <a:miter lim="800000"/>
            <a:headEnd type="none" w="sm" len="sm"/>
            <a:tailEnd type="none" w="sm" len="sm"/>
          </a:ln>
        </p:spPr>
      </p:cxnSp>
      <p:sp>
        <p:nvSpPr>
          <p:cNvPr id="50" name="Google Shape;50;p22"/>
          <p:cNvSpPr/>
          <p:nvPr/>
        </p:nvSpPr>
        <p:spPr>
          <a:xfrm>
            <a:off x="9351335" y="1467293"/>
            <a:ext cx="2482066" cy="78223"/>
          </a:xfrm>
          <a:prstGeom prst="rect">
            <a:avLst/>
          </a:prstGeom>
          <a:solidFill>
            <a:schemeClr val="accent1"/>
          </a:solidFill>
          <a:ln w="12700" cap="flat" cmpd="sng">
            <a:solidFill>
              <a:schemeClr val="accen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ct val="0"/>
              </a:spcBef>
              <a:spcAft>
                <a:spcPct val="0"/>
              </a:spcAft>
              <a:buNone/>
            </a:pPr>
            <a:endParaRPr sz="1800" b="0" i="0" u="none" strike="noStrike" cap="none">
              <a:solidFill>
                <a:schemeClr val="lt1"/>
              </a:solidFill>
              <a:latin typeface="Calibri"/>
              <a:ea typeface="Calibri"/>
              <a:cs typeface="Calibri"/>
              <a:sym typeface="Calibri"/>
            </a:endParaRPr>
          </a:p>
        </p:txBody>
      </p:sp>
      <p:sp>
        <p:nvSpPr>
          <p:cNvPr id="51" name="Google Shape;51;p22"/>
          <p:cNvSpPr>
            <a:spLocks noGrp="1"/>
          </p:cNvSpPr>
          <p:nvPr>
            <p:ph type="pic" idx="2"/>
          </p:nvPr>
        </p:nvSpPr>
        <p:spPr>
          <a:xfrm>
            <a:off x="0" y="0"/>
            <a:ext cx="4340225" cy="6858000"/>
          </a:xfrm>
          <a:prstGeom prst="rect">
            <a:avLst/>
          </a:prstGeom>
          <a:noFill/>
          <a:ln>
            <a:noFill/>
          </a:ln>
        </p:spPr>
        <p:txBody>
          <a:bodyPr/>
          <a:lstStyle/>
          <a:p>
            <a:endParaRPr/>
          </a:p>
        </p:txBody>
      </p:sp>
      <p:sp>
        <p:nvSpPr>
          <p:cNvPr id="52" name="Google Shape;52;p22"/>
          <p:cNvSpPr txBox="1">
            <a:spLocks noGrp="1"/>
          </p:cNvSpPr>
          <p:nvPr>
            <p:ph type="body" idx="1"/>
          </p:nvPr>
        </p:nvSpPr>
        <p:spPr>
          <a:xfrm>
            <a:off x="4890100" y="1907476"/>
            <a:ext cx="6943302" cy="4493324"/>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ct val="0"/>
              </a:spcAft>
              <a:buClr>
                <a:schemeClr val="accent3"/>
              </a:buClr>
              <a:buSzPts val="2800"/>
              <a:buChar char="•"/>
              <a:defRPr>
                <a:solidFill>
                  <a:schemeClr val="dk1"/>
                </a:solidFill>
              </a:defRPr>
            </a:lvl1pPr>
            <a:lvl2pPr marL="914400" lvl="1" indent="-381000" algn="l">
              <a:lnSpc>
                <a:spcPct val="90000"/>
              </a:lnSpc>
              <a:spcBef>
                <a:spcPts val="500"/>
              </a:spcBef>
              <a:spcAft>
                <a:spcPct val="0"/>
              </a:spcAft>
              <a:buClr>
                <a:schemeClr val="accent3"/>
              </a:buClr>
              <a:buSzPts val="2400"/>
              <a:buChar char="•"/>
              <a:defRPr>
                <a:solidFill>
                  <a:schemeClr val="dk1"/>
                </a:solidFill>
              </a:defRPr>
            </a:lvl2pPr>
            <a:lvl3pPr marL="1371600" lvl="2" indent="-355600" algn="l">
              <a:lnSpc>
                <a:spcPct val="90000"/>
              </a:lnSpc>
              <a:spcBef>
                <a:spcPts val="500"/>
              </a:spcBef>
              <a:spcAft>
                <a:spcPct val="0"/>
              </a:spcAft>
              <a:buClr>
                <a:schemeClr val="accent3"/>
              </a:buClr>
              <a:buSzPts val="2000"/>
              <a:buChar char="•"/>
              <a:defRPr>
                <a:solidFill>
                  <a:schemeClr val="dk1"/>
                </a:solidFill>
              </a:defRPr>
            </a:lvl3pPr>
            <a:lvl4pPr marL="1828800" lvl="3" indent="-342900" algn="l">
              <a:lnSpc>
                <a:spcPct val="90000"/>
              </a:lnSpc>
              <a:spcBef>
                <a:spcPts val="500"/>
              </a:spcBef>
              <a:spcAft>
                <a:spcPct val="0"/>
              </a:spcAft>
              <a:buClr>
                <a:schemeClr val="accent3"/>
              </a:buClr>
              <a:buSzPts val="1800"/>
              <a:buChar char="•"/>
              <a:defRPr>
                <a:solidFill>
                  <a:schemeClr val="dk1"/>
                </a:solidFill>
              </a:defRPr>
            </a:lvl4pPr>
            <a:lvl5pPr marL="2286000" lvl="4" indent="-342900" algn="l">
              <a:lnSpc>
                <a:spcPct val="90000"/>
              </a:lnSpc>
              <a:spcBef>
                <a:spcPts val="500"/>
              </a:spcBef>
              <a:spcAft>
                <a:spcPct val="0"/>
              </a:spcAft>
              <a:buClr>
                <a:schemeClr val="accent3"/>
              </a:buClr>
              <a:buSzPts val="1800"/>
              <a:buChar char="•"/>
              <a:defRPr>
                <a:solidFill>
                  <a:schemeClr val="dk1"/>
                </a:solidFill>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Image &amp; Text - Blue">
  <p:cSld name="Image &amp; Text - Blue">
    <p:spTree>
      <p:nvGrpSpPr>
        <p:cNvPr id="1" name="Shape 53"/>
        <p:cNvGrpSpPr/>
        <p:nvPr/>
      </p:nvGrpSpPr>
      <p:grpSpPr>
        <a:xfrm>
          <a:off x="0" y="0"/>
          <a:ext cx="0" cy="0"/>
          <a:chOff x="0" y="0"/>
          <a:chExt cx="0" cy="0"/>
        </a:xfrm>
      </p:grpSpPr>
      <p:sp>
        <p:nvSpPr>
          <p:cNvPr id="54" name="Google Shape;54;p23"/>
          <p:cNvSpPr txBox="1">
            <a:spLocks noGrp="1"/>
          </p:cNvSpPr>
          <p:nvPr>
            <p:ph type="title"/>
          </p:nvPr>
        </p:nvSpPr>
        <p:spPr>
          <a:xfrm>
            <a:off x="4890099" y="257176"/>
            <a:ext cx="6943302"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ct val="0"/>
              </a:spcBef>
              <a:spcAft>
                <a:spcPct val="0"/>
              </a:spcAft>
              <a:buClr>
                <a:schemeClr val="accent1"/>
              </a:buClr>
              <a:buSzPts val="3200"/>
              <a:buFont typeface="Helvetica Neue"/>
              <a:buNone/>
              <a:defRPr sz="3200" b="1">
                <a:solidFill>
                  <a:schemeClr val="accent1"/>
                </a:solidFill>
              </a:defRPr>
            </a:lvl1pPr>
            <a:lvl2pPr lvl="1">
              <a:spcBef>
                <a:spcPct val="0"/>
              </a:spcBef>
              <a:spcAft>
                <a:spcPct val="0"/>
              </a:spcAft>
              <a:buSzPts val="1400"/>
              <a:buNone/>
              <a:defRPr/>
            </a:lvl2pPr>
            <a:lvl3pPr lvl="2">
              <a:spcBef>
                <a:spcPct val="0"/>
              </a:spcBef>
              <a:spcAft>
                <a:spcPct val="0"/>
              </a:spcAft>
              <a:buSzPts val="1400"/>
              <a:buNone/>
              <a:defRPr/>
            </a:lvl3pPr>
            <a:lvl4pPr lvl="3">
              <a:spcBef>
                <a:spcPct val="0"/>
              </a:spcBef>
              <a:spcAft>
                <a:spcPct val="0"/>
              </a:spcAft>
              <a:buSzPts val="1400"/>
              <a:buNone/>
              <a:defRPr/>
            </a:lvl4pPr>
            <a:lvl5pPr lvl="4">
              <a:spcBef>
                <a:spcPct val="0"/>
              </a:spcBef>
              <a:spcAft>
                <a:spcPct val="0"/>
              </a:spcAft>
              <a:buSzPts val="1400"/>
              <a:buNone/>
              <a:defRPr/>
            </a:lvl5pPr>
            <a:lvl6pPr lvl="5">
              <a:spcBef>
                <a:spcPct val="0"/>
              </a:spcBef>
              <a:spcAft>
                <a:spcPct val="0"/>
              </a:spcAft>
              <a:buSzPts val="1400"/>
              <a:buNone/>
              <a:defRPr/>
            </a:lvl6pPr>
            <a:lvl7pPr lvl="6">
              <a:spcBef>
                <a:spcPct val="0"/>
              </a:spcBef>
              <a:spcAft>
                <a:spcPct val="0"/>
              </a:spcAft>
              <a:buSzPts val="1400"/>
              <a:buNone/>
              <a:defRPr/>
            </a:lvl7pPr>
            <a:lvl8pPr lvl="7">
              <a:spcBef>
                <a:spcPct val="0"/>
              </a:spcBef>
              <a:spcAft>
                <a:spcPct val="0"/>
              </a:spcAft>
              <a:buSzPts val="1400"/>
              <a:buNone/>
              <a:defRPr/>
            </a:lvl8pPr>
            <a:lvl9pPr lvl="8">
              <a:spcBef>
                <a:spcPct val="0"/>
              </a:spcBef>
              <a:spcAft>
                <a:spcPct val="0"/>
              </a:spcAft>
              <a:buSzPts val="1400"/>
              <a:buNone/>
              <a:defRPr/>
            </a:lvl9pPr>
          </a:lstStyle>
          <a:p>
            <a:endParaRPr/>
          </a:p>
        </p:txBody>
      </p:sp>
      <p:cxnSp>
        <p:nvCxnSpPr>
          <p:cNvPr id="55" name="Google Shape;55;p23"/>
          <p:cNvCxnSpPr/>
          <p:nvPr/>
        </p:nvCxnSpPr>
        <p:spPr>
          <a:xfrm rot="10800000" flipH="1">
            <a:off x="5027117" y="1509236"/>
            <a:ext cx="6806284" cy="17612"/>
          </a:xfrm>
          <a:prstGeom prst="straightConnector1">
            <a:avLst/>
          </a:prstGeom>
          <a:noFill/>
          <a:ln w="9525" cap="flat" cmpd="sng">
            <a:solidFill>
              <a:schemeClr val="accent3"/>
            </a:solidFill>
            <a:prstDash val="solid"/>
            <a:miter lim="800000"/>
            <a:headEnd type="none" w="sm" len="sm"/>
            <a:tailEnd type="none" w="sm" len="sm"/>
          </a:ln>
        </p:spPr>
      </p:cxnSp>
      <p:sp>
        <p:nvSpPr>
          <p:cNvPr id="56" name="Google Shape;56;p23"/>
          <p:cNvSpPr/>
          <p:nvPr/>
        </p:nvSpPr>
        <p:spPr>
          <a:xfrm>
            <a:off x="9351335" y="1467293"/>
            <a:ext cx="2482066" cy="78223"/>
          </a:xfrm>
          <a:prstGeom prst="rect">
            <a:avLst/>
          </a:prstGeom>
          <a:solidFill>
            <a:schemeClr val="accent3"/>
          </a:solidFill>
          <a:ln w="12700" cap="flat" cmpd="sng">
            <a:solidFill>
              <a:schemeClr val="accent3"/>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ct val="0"/>
              </a:spcBef>
              <a:spcAft>
                <a:spcPct val="0"/>
              </a:spcAft>
              <a:buNone/>
            </a:pPr>
            <a:endParaRPr sz="1800" b="0" i="0" u="none" strike="noStrike" cap="none">
              <a:solidFill>
                <a:schemeClr val="lt1"/>
              </a:solidFill>
              <a:latin typeface="Calibri"/>
              <a:ea typeface="Calibri"/>
              <a:cs typeface="Calibri"/>
              <a:sym typeface="Calibri"/>
            </a:endParaRPr>
          </a:p>
        </p:txBody>
      </p:sp>
      <p:sp>
        <p:nvSpPr>
          <p:cNvPr id="57" name="Google Shape;57;p23"/>
          <p:cNvSpPr>
            <a:spLocks noGrp="1"/>
          </p:cNvSpPr>
          <p:nvPr>
            <p:ph type="pic" idx="2"/>
          </p:nvPr>
        </p:nvSpPr>
        <p:spPr>
          <a:xfrm>
            <a:off x="0" y="0"/>
            <a:ext cx="4340225" cy="6858000"/>
          </a:xfrm>
          <a:prstGeom prst="rect">
            <a:avLst/>
          </a:prstGeom>
          <a:noFill/>
          <a:ln>
            <a:noFill/>
          </a:ln>
        </p:spPr>
        <p:txBody>
          <a:bodyPr/>
          <a:lstStyle/>
          <a:p>
            <a:endParaRPr/>
          </a:p>
        </p:txBody>
      </p:sp>
      <p:sp>
        <p:nvSpPr>
          <p:cNvPr id="58" name="Google Shape;58;p23"/>
          <p:cNvSpPr txBox="1">
            <a:spLocks noGrp="1"/>
          </p:cNvSpPr>
          <p:nvPr>
            <p:ph type="body" idx="1"/>
          </p:nvPr>
        </p:nvSpPr>
        <p:spPr>
          <a:xfrm>
            <a:off x="4890100" y="1907476"/>
            <a:ext cx="6943302" cy="4493324"/>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ct val="0"/>
              </a:spcAft>
              <a:buClr>
                <a:schemeClr val="accent1"/>
              </a:buClr>
              <a:buSzPts val="2800"/>
              <a:buChar char="•"/>
              <a:defRPr>
                <a:solidFill>
                  <a:schemeClr val="dk1"/>
                </a:solidFill>
              </a:defRPr>
            </a:lvl1pPr>
            <a:lvl2pPr marL="914400" lvl="1" indent="-381000" algn="l">
              <a:lnSpc>
                <a:spcPct val="90000"/>
              </a:lnSpc>
              <a:spcBef>
                <a:spcPts val="500"/>
              </a:spcBef>
              <a:spcAft>
                <a:spcPct val="0"/>
              </a:spcAft>
              <a:buClr>
                <a:schemeClr val="accent1"/>
              </a:buClr>
              <a:buSzPts val="2400"/>
              <a:buChar char="•"/>
              <a:defRPr>
                <a:solidFill>
                  <a:schemeClr val="dk1"/>
                </a:solidFill>
              </a:defRPr>
            </a:lvl2pPr>
            <a:lvl3pPr marL="1371600" lvl="2" indent="-355600" algn="l">
              <a:lnSpc>
                <a:spcPct val="90000"/>
              </a:lnSpc>
              <a:spcBef>
                <a:spcPts val="500"/>
              </a:spcBef>
              <a:spcAft>
                <a:spcPct val="0"/>
              </a:spcAft>
              <a:buClr>
                <a:schemeClr val="accent1"/>
              </a:buClr>
              <a:buSzPts val="2000"/>
              <a:buChar char="•"/>
              <a:defRPr>
                <a:solidFill>
                  <a:schemeClr val="dk1"/>
                </a:solidFill>
              </a:defRPr>
            </a:lvl3pPr>
            <a:lvl4pPr marL="1828800" lvl="3" indent="-342900" algn="l">
              <a:lnSpc>
                <a:spcPct val="90000"/>
              </a:lnSpc>
              <a:spcBef>
                <a:spcPts val="500"/>
              </a:spcBef>
              <a:spcAft>
                <a:spcPct val="0"/>
              </a:spcAft>
              <a:buClr>
                <a:schemeClr val="accent1"/>
              </a:buClr>
              <a:buSzPts val="1800"/>
              <a:buChar char="•"/>
              <a:defRPr>
                <a:solidFill>
                  <a:schemeClr val="dk1"/>
                </a:solidFill>
              </a:defRPr>
            </a:lvl4pPr>
            <a:lvl5pPr marL="2286000" lvl="4" indent="-342900" algn="l">
              <a:lnSpc>
                <a:spcPct val="90000"/>
              </a:lnSpc>
              <a:spcBef>
                <a:spcPts val="500"/>
              </a:spcBef>
              <a:spcAft>
                <a:spcPct val="0"/>
              </a:spcAft>
              <a:buClr>
                <a:schemeClr val="accent1"/>
              </a:buClr>
              <a:buSzPts val="1800"/>
              <a:buChar char="•"/>
              <a:defRPr>
                <a:solidFill>
                  <a:schemeClr val="dk1"/>
                </a:solidFill>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Image &amp; Text - Teal">
  <p:cSld name="Image &amp; Text - Teal">
    <p:spTree>
      <p:nvGrpSpPr>
        <p:cNvPr id="1" name="Shape 59"/>
        <p:cNvGrpSpPr/>
        <p:nvPr/>
      </p:nvGrpSpPr>
      <p:grpSpPr>
        <a:xfrm>
          <a:off x="0" y="0"/>
          <a:ext cx="0" cy="0"/>
          <a:chOff x="0" y="0"/>
          <a:chExt cx="0" cy="0"/>
        </a:xfrm>
      </p:grpSpPr>
      <p:sp>
        <p:nvSpPr>
          <p:cNvPr id="60" name="Google Shape;60;p24"/>
          <p:cNvSpPr txBox="1">
            <a:spLocks noGrp="1"/>
          </p:cNvSpPr>
          <p:nvPr>
            <p:ph type="title"/>
          </p:nvPr>
        </p:nvSpPr>
        <p:spPr>
          <a:xfrm>
            <a:off x="4890099" y="257176"/>
            <a:ext cx="6943302"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ct val="0"/>
              </a:spcBef>
              <a:spcAft>
                <a:spcPct val="0"/>
              </a:spcAft>
              <a:buClr>
                <a:schemeClr val="accent5"/>
              </a:buClr>
              <a:buSzPts val="3200"/>
              <a:buFont typeface="Helvetica Neue"/>
              <a:buNone/>
              <a:defRPr sz="3200" b="1">
                <a:solidFill>
                  <a:schemeClr val="accent5"/>
                </a:solidFill>
              </a:defRPr>
            </a:lvl1pPr>
            <a:lvl2pPr lvl="1">
              <a:spcBef>
                <a:spcPct val="0"/>
              </a:spcBef>
              <a:spcAft>
                <a:spcPct val="0"/>
              </a:spcAft>
              <a:buSzPts val="1400"/>
              <a:buNone/>
              <a:defRPr/>
            </a:lvl2pPr>
            <a:lvl3pPr lvl="2">
              <a:spcBef>
                <a:spcPct val="0"/>
              </a:spcBef>
              <a:spcAft>
                <a:spcPct val="0"/>
              </a:spcAft>
              <a:buSzPts val="1400"/>
              <a:buNone/>
              <a:defRPr/>
            </a:lvl3pPr>
            <a:lvl4pPr lvl="3">
              <a:spcBef>
                <a:spcPct val="0"/>
              </a:spcBef>
              <a:spcAft>
                <a:spcPct val="0"/>
              </a:spcAft>
              <a:buSzPts val="1400"/>
              <a:buNone/>
              <a:defRPr/>
            </a:lvl4pPr>
            <a:lvl5pPr lvl="4">
              <a:spcBef>
                <a:spcPct val="0"/>
              </a:spcBef>
              <a:spcAft>
                <a:spcPct val="0"/>
              </a:spcAft>
              <a:buSzPts val="1400"/>
              <a:buNone/>
              <a:defRPr/>
            </a:lvl5pPr>
            <a:lvl6pPr lvl="5">
              <a:spcBef>
                <a:spcPct val="0"/>
              </a:spcBef>
              <a:spcAft>
                <a:spcPct val="0"/>
              </a:spcAft>
              <a:buSzPts val="1400"/>
              <a:buNone/>
              <a:defRPr/>
            </a:lvl6pPr>
            <a:lvl7pPr lvl="6">
              <a:spcBef>
                <a:spcPct val="0"/>
              </a:spcBef>
              <a:spcAft>
                <a:spcPct val="0"/>
              </a:spcAft>
              <a:buSzPts val="1400"/>
              <a:buNone/>
              <a:defRPr/>
            </a:lvl7pPr>
            <a:lvl8pPr lvl="7">
              <a:spcBef>
                <a:spcPct val="0"/>
              </a:spcBef>
              <a:spcAft>
                <a:spcPct val="0"/>
              </a:spcAft>
              <a:buSzPts val="1400"/>
              <a:buNone/>
              <a:defRPr/>
            </a:lvl8pPr>
            <a:lvl9pPr lvl="8">
              <a:spcBef>
                <a:spcPct val="0"/>
              </a:spcBef>
              <a:spcAft>
                <a:spcPct val="0"/>
              </a:spcAft>
              <a:buSzPts val="1400"/>
              <a:buNone/>
              <a:defRPr/>
            </a:lvl9pPr>
          </a:lstStyle>
          <a:p>
            <a:endParaRPr/>
          </a:p>
        </p:txBody>
      </p:sp>
      <p:cxnSp>
        <p:nvCxnSpPr>
          <p:cNvPr id="61" name="Google Shape;61;p24"/>
          <p:cNvCxnSpPr/>
          <p:nvPr/>
        </p:nvCxnSpPr>
        <p:spPr>
          <a:xfrm rot="10800000" flipH="1">
            <a:off x="5027117" y="1509236"/>
            <a:ext cx="6806284" cy="17612"/>
          </a:xfrm>
          <a:prstGeom prst="straightConnector1">
            <a:avLst/>
          </a:prstGeom>
          <a:noFill/>
          <a:ln w="9525" cap="flat" cmpd="sng">
            <a:solidFill>
              <a:schemeClr val="accent6"/>
            </a:solidFill>
            <a:prstDash val="solid"/>
            <a:miter lim="800000"/>
            <a:headEnd type="none" w="sm" len="sm"/>
            <a:tailEnd type="none" w="sm" len="sm"/>
          </a:ln>
        </p:spPr>
      </p:cxnSp>
      <p:sp>
        <p:nvSpPr>
          <p:cNvPr id="62" name="Google Shape;62;p24"/>
          <p:cNvSpPr/>
          <p:nvPr/>
        </p:nvSpPr>
        <p:spPr>
          <a:xfrm>
            <a:off x="9351335" y="1467293"/>
            <a:ext cx="2482066" cy="78223"/>
          </a:xfrm>
          <a:prstGeom prst="rect">
            <a:avLst/>
          </a:prstGeom>
          <a:solidFill>
            <a:schemeClr val="accent6"/>
          </a:solidFill>
          <a:ln w="12700" cap="flat" cmpd="sng">
            <a:solidFill>
              <a:schemeClr val="accent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ct val="0"/>
              </a:spcBef>
              <a:spcAft>
                <a:spcPct val="0"/>
              </a:spcAft>
              <a:buNone/>
            </a:pPr>
            <a:endParaRPr sz="1800" b="0" i="0" u="none" strike="noStrike" cap="none">
              <a:solidFill>
                <a:schemeClr val="lt1"/>
              </a:solidFill>
              <a:latin typeface="Calibri"/>
              <a:ea typeface="Calibri"/>
              <a:cs typeface="Calibri"/>
              <a:sym typeface="Calibri"/>
            </a:endParaRPr>
          </a:p>
        </p:txBody>
      </p:sp>
      <p:sp>
        <p:nvSpPr>
          <p:cNvPr id="63" name="Google Shape;63;p24"/>
          <p:cNvSpPr>
            <a:spLocks noGrp="1"/>
          </p:cNvSpPr>
          <p:nvPr>
            <p:ph type="pic" idx="2"/>
          </p:nvPr>
        </p:nvSpPr>
        <p:spPr>
          <a:xfrm>
            <a:off x="0" y="0"/>
            <a:ext cx="4340225" cy="6858000"/>
          </a:xfrm>
          <a:prstGeom prst="rect">
            <a:avLst/>
          </a:prstGeom>
          <a:noFill/>
          <a:ln>
            <a:noFill/>
          </a:ln>
        </p:spPr>
        <p:txBody>
          <a:bodyPr/>
          <a:lstStyle/>
          <a:p>
            <a:endParaRPr/>
          </a:p>
        </p:txBody>
      </p:sp>
      <p:sp>
        <p:nvSpPr>
          <p:cNvPr id="64" name="Google Shape;64;p24"/>
          <p:cNvSpPr txBox="1">
            <a:spLocks noGrp="1"/>
          </p:cNvSpPr>
          <p:nvPr>
            <p:ph type="body" idx="1"/>
          </p:nvPr>
        </p:nvSpPr>
        <p:spPr>
          <a:xfrm>
            <a:off x="4890100" y="1907476"/>
            <a:ext cx="6943302" cy="4493324"/>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ct val="0"/>
              </a:spcAft>
              <a:buClr>
                <a:schemeClr val="accent5"/>
              </a:buClr>
              <a:buSzPts val="2800"/>
              <a:buChar char="•"/>
              <a:defRPr>
                <a:solidFill>
                  <a:schemeClr val="dk1"/>
                </a:solidFill>
              </a:defRPr>
            </a:lvl1pPr>
            <a:lvl2pPr marL="914400" lvl="1" indent="-381000" algn="l">
              <a:lnSpc>
                <a:spcPct val="90000"/>
              </a:lnSpc>
              <a:spcBef>
                <a:spcPts val="500"/>
              </a:spcBef>
              <a:spcAft>
                <a:spcPct val="0"/>
              </a:spcAft>
              <a:buClr>
                <a:schemeClr val="accent5"/>
              </a:buClr>
              <a:buSzPts val="2400"/>
              <a:buChar char="•"/>
              <a:defRPr>
                <a:solidFill>
                  <a:schemeClr val="dk1"/>
                </a:solidFill>
              </a:defRPr>
            </a:lvl2pPr>
            <a:lvl3pPr marL="1371600" lvl="2" indent="-355600" algn="l">
              <a:lnSpc>
                <a:spcPct val="90000"/>
              </a:lnSpc>
              <a:spcBef>
                <a:spcPts val="500"/>
              </a:spcBef>
              <a:spcAft>
                <a:spcPct val="0"/>
              </a:spcAft>
              <a:buClr>
                <a:schemeClr val="accent5"/>
              </a:buClr>
              <a:buSzPts val="2000"/>
              <a:buChar char="•"/>
              <a:defRPr>
                <a:solidFill>
                  <a:schemeClr val="dk1"/>
                </a:solidFill>
              </a:defRPr>
            </a:lvl3pPr>
            <a:lvl4pPr marL="1828800" lvl="3" indent="-342900" algn="l">
              <a:lnSpc>
                <a:spcPct val="90000"/>
              </a:lnSpc>
              <a:spcBef>
                <a:spcPts val="500"/>
              </a:spcBef>
              <a:spcAft>
                <a:spcPct val="0"/>
              </a:spcAft>
              <a:buClr>
                <a:schemeClr val="accent5"/>
              </a:buClr>
              <a:buSzPts val="1800"/>
              <a:buChar char="•"/>
              <a:defRPr>
                <a:solidFill>
                  <a:schemeClr val="dk1"/>
                </a:solidFill>
              </a:defRPr>
            </a:lvl4pPr>
            <a:lvl5pPr marL="2286000" lvl="4" indent="-342900" algn="l">
              <a:lnSpc>
                <a:spcPct val="90000"/>
              </a:lnSpc>
              <a:spcBef>
                <a:spcPts val="500"/>
              </a:spcBef>
              <a:spcAft>
                <a:spcPct val="0"/>
              </a:spcAft>
              <a:buClr>
                <a:schemeClr val="accent5"/>
              </a:buClr>
              <a:buSzPts val="1800"/>
              <a:buChar char="•"/>
              <a:defRPr>
                <a:solidFill>
                  <a:schemeClr val="dk1"/>
                </a:solidFill>
              </a:defRPr>
            </a:lvl5pPr>
            <a:lvl6pPr marL="2743200" lvl="5" indent="-342900" algn="l">
              <a:lnSpc>
                <a:spcPct val="90000"/>
              </a:lnSpc>
              <a:spcBef>
                <a:spcPts val="500"/>
              </a:spcBef>
              <a:spcAft>
                <a:spcPct val="0"/>
              </a:spcAft>
              <a:buClr>
                <a:schemeClr val="dk1"/>
              </a:buClr>
              <a:buSzPts val="1800"/>
              <a:buChar char="•"/>
              <a:defRPr/>
            </a:lvl6pPr>
            <a:lvl7pPr marL="3200400" lvl="6" indent="-342900" algn="l">
              <a:lnSpc>
                <a:spcPct val="90000"/>
              </a:lnSpc>
              <a:spcBef>
                <a:spcPts val="500"/>
              </a:spcBef>
              <a:spcAft>
                <a:spcPct val="0"/>
              </a:spcAft>
              <a:buClr>
                <a:schemeClr val="dk1"/>
              </a:buClr>
              <a:buSzPts val="1800"/>
              <a:buChar char="•"/>
              <a:defRPr/>
            </a:lvl7pPr>
            <a:lvl8pPr marL="3657600" lvl="7" indent="-342900" algn="l">
              <a:lnSpc>
                <a:spcPct val="90000"/>
              </a:lnSpc>
              <a:spcBef>
                <a:spcPts val="500"/>
              </a:spcBef>
              <a:spcAft>
                <a:spcPct val="0"/>
              </a:spcAft>
              <a:buClr>
                <a:schemeClr val="dk1"/>
              </a:buClr>
              <a:buSzPts val="1800"/>
              <a:buChar char="•"/>
              <a:defRPr/>
            </a:lvl8pPr>
            <a:lvl9pPr marL="4114800" lvl="8" indent="-342900" algn="l">
              <a:lnSpc>
                <a:spcPct val="90000"/>
              </a:lnSpc>
              <a:spcBef>
                <a:spcPts val="500"/>
              </a:spcBef>
              <a:spcAft>
                <a:spcPct val="0"/>
              </a:spcAft>
              <a:buClr>
                <a:schemeClr val="dk1"/>
              </a:buClr>
              <a:buSzPts val="1800"/>
              <a:buChar char="•"/>
              <a:defRPr/>
            </a:lvl9pPr>
          </a:lstStyle>
          <a:p>
            <a:endParaRPr/>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5"/>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ct val="0"/>
              </a:spcBef>
              <a:spcAft>
                <a:spcPct val="0"/>
              </a:spcAft>
              <a:buClr>
                <a:schemeClr val="dk1"/>
              </a:buClr>
              <a:buSzPts val="4400"/>
              <a:buFont typeface="Helvetica Neue"/>
              <a:buNone/>
              <a:defRPr sz="4400" b="0" i="0" u="none" strike="noStrike" cap="none">
                <a:solidFill>
                  <a:schemeClr val="dk1"/>
                </a:solidFill>
                <a:latin typeface="Helvetica Neue"/>
                <a:ea typeface="Helvetica Neue"/>
                <a:cs typeface="Helvetica Neue"/>
                <a:sym typeface="Helvetica Neue"/>
              </a:defRPr>
            </a:lvl1pPr>
            <a:lvl2pPr lvl="1">
              <a:spcBef>
                <a:spcPct val="0"/>
              </a:spcBef>
              <a:spcAft>
                <a:spcPct val="0"/>
              </a:spcAft>
              <a:buSzPts val="1400"/>
              <a:buNone/>
              <a:defRPr sz="1800"/>
            </a:lvl2pPr>
            <a:lvl3pPr lvl="2">
              <a:spcBef>
                <a:spcPct val="0"/>
              </a:spcBef>
              <a:spcAft>
                <a:spcPct val="0"/>
              </a:spcAft>
              <a:buSzPts val="1400"/>
              <a:buNone/>
              <a:defRPr sz="1800"/>
            </a:lvl3pPr>
            <a:lvl4pPr lvl="3">
              <a:spcBef>
                <a:spcPct val="0"/>
              </a:spcBef>
              <a:spcAft>
                <a:spcPct val="0"/>
              </a:spcAft>
              <a:buSzPts val="1400"/>
              <a:buNone/>
              <a:defRPr sz="1800"/>
            </a:lvl4pPr>
            <a:lvl5pPr lvl="4">
              <a:spcBef>
                <a:spcPct val="0"/>
              </a:spcBef>
              <a:spcAft>
                <a:spcPct val="0"/>
              </a:spcAft>
              <a:buSzPts val="1400"/>
              <a:buNone/>
              <a:defRPr sz="1800"/>
            </a:lvl5pPr>
            <a:lvl6pPr lvl="5">
              <a:spcBef>
                <a:spcPct val="0"/>
              </a:spcBef>
              <a:spcAft>
                <a:spcPct val="0"/>
              </a:spcAft>
              <a:buSzPts val="1400"/>
              <a:buNone/>
              <a:defRPr sz="1800"/>
            </a:lvl6pPr>
            <a:lvl7pPr lvl="6">
              <a:spcBef>
                <a:spcPct val="0"/>
              </a:spcBef>
              <a:spcAft>
                <a:spcPct val="0"/>
              </a:spcAft>
              <a:buSzPts val="1400"/>
              <a:buNone/>
              <a:defRPr sz="1800"/>
            </a:lvl7pPr>
            <a:lvl8pPr lvl="7">
              <a:spcBef>
                <a:spcPct val="0"/>
              </a:spcBef>
              <a:spcAft>
                <a:spcPct val="0"/>
              </a:spcAft>
              <a:buSzPts val="1400"/>
              <a:buNone/>
              <a:defRPr sz="1800"/>
            </a:lvl8pPr>
            <a:lvl9pPr lvl="8">
              <a:spcBef>
                <a:spcPct val="0"/>
              </a:spcBef>
              <a:spcAft>
                <a:spcPct val="0"/>
              </a:spcAft>
              <a:buSzPts val="1400"/>
              <a:buNone/>
              <a:defRPr sz="1800"/>
            </a:lvl9pPr>
          </a:lstStyle>
          <a:p>
            <a:endParaRPr/>
          </a:p>
        </p:txBody>
      </p:sp>
      <p:sp>
        <p:nvSpPr>
          <p:cNvPr id="11" name="Google Shape;11;p15"/>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ct val="0"/>
              </a:spcAft>
              <a:buClr>
                <a:schemeClr val="dk1"/>
              </a:buClr>
              <a:buSzPts val="2800"/>
              <a:buFont typeface="Arial"/>
              <a:buChar char="•"/>
              <a:defRPr sz="2800" b="0" i="0" u="none" strike="noStrike" cap="none">
                <a:solidFill>
                  <a:schemeClr val="dk1"/>
                </a:solidFill>
                <a:latin typeface="Helvetica Neue"/>
                <a:ea typeface="Helvetica Neue"/>
                <a:cs typeface="Helvetica Neue"/>
                <a:sym typeface="Helvetica Neue"/>
              </a:defRPr>
            </a:lvl1pPr>
            <a:lvl2pPr marL="914400" marR="0" lvl="1" indent="-381000" algn="l" rtl="0">
              <a:lnSpc>
                <a:spcPct val="90000"/>
              </a:lnSpc>
              <a:spcBef>
                <a:spcPts val="500"/>
              </a:spcBef>
              <a:spcAft>
                <a:spcPct val="0"/>
              </a:spcAft>
              <a:buClr>
                <a:schemeClr val="dk1"/>
              </a:buClr>
              <a:buSzPts val="2400"/>
              <a:buFont typeface="Arial"/>
              <a:buChar char="•"/>
              <a:defRPr sz="2400" b="0" i="0" u="none" strike="noStrike" cap="none">
                <a:solidFill>
                  <a:schemeClr val="dk1"/>
                </a:solidFill>
                <a:latin typeface="Helvetica Neue"/>
                <a:ea typeface="Helvetica Neue"/>
                <a:cs typeface="Helvetica Neue"/>
                <a:sym typeface="Helvetica Neue"/>
              </a:defRPr>
            </a:lvl2pPr>
            <a:lvl3pPr marL="1371600" marR="0" lvl="2" indent="-355600" algn="l" rtl="0">
              <a:lnSpc>
                <a:spcPct val="90000"/>
              </a:lnSpc>
              <a:spcBef>
                <a:spcPts val="500"/>
              </a:spcBef>
              <a:spcAft>
                <a:spcPct val="0"/>
              </a:spcAft>
              <a:buClr>
                <a:schemeClr val="dk1"/>
              </a:buClr>
              <a:buSzPts val="2000"/>
              <a:buFont typeface="Arial"/>
              <a:buChar char="•"/>
              <a:defRPr sz="2000" b="0" i="0" u="none" strike="noStrike" cap="none">
                <a:solidFill>
                  <a:schemeClr val="dk1"/>
                </a:solidFill>
                <a:latin typeface="Helvetica Neue"/>
                <a:ea typeface="Helvetica Neue"/>
                <a:cs typeface="Helvetica Neue"/>
                <a:sym typeface="Helvetica Neue"/>
              </a:defRPr>
            </a:lvl3pPr>
            <a:lvl4pPr marL="1828800" marR="0" lvl="3"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Helvetica Neue"/>
                <a:ea typeface="Helvetica Neue"/>
                <a:cs typeface="Helvetica Neue"/>
                <a:sym typeface="Helvetica Neue"/>
              </a:defRPr>
            </a:lvl4pPr>
            <a:lvl5pPr marL="2286000" marR="0" lvl="4"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Helvetica Neue"/>
                <a:ea typeface="Helvetica Neue"/>
                <a:cs typeface="Helvetica Neue"/>
                <a:sym typeface="Helvetica Neue"/>
              </a:defRPr>
            </a:lvl5pPr>
            <a:lvl6pPr marL="2743200" marR="0" lvl="5"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ct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Lst>
  <p:transition/>
  <p:txStyles>
    <p:titleStyle>
      <a:defPPr marR="0" lvl="0" algn="l" rtl="0">
        <a:lnSpc>
          <a:spcPct val="100000"/>
        </a:lnSpc>
        <a:spcBef>
          <a:spcPct val="0"/>
        </a:spcBef>
        <a:spcAft>
          <a:spcPct val="0"/>
        </a:spcAft>
      </a:defPPr>
      <a:lvl1pPr marR="0" lvl="0"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ct val="0"/>
        </a:spcBef>
        <a:spcAft>
          <a:spcPct val="0"/>
        </a:spcAft>
      </a:defPPr>
      <a:lvl1pPr marR="0" lvl="0"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ct val="0"/>
        </a:spcBef>
        <a:spcAft>
          <a:spcPct val="0"/>
        </a:spcAft>
      </a:defPPr>
      <a:lvl1pPr marR="0" lvl="0"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2.xml"/><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3.xml"/><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microsoft.com/office/2018/10/relationships/comments" Target="../comments/modernComment_104_0.xml"/><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11.png"/><Relationship Id="rId7" Type="http://schemas.openxmlformats.org/officeDocument/2006/relationships/image" Target="../media/image15.png"/><Relationship Id="rId2" Type="http://schemas.openxmlformats.org/officeDocument/2006/relationships/notesSlide" Target="../notesSlides/notesSlide9.xml"/><Relationship Id="rId1" Type="http://schemas.openxmlformats.org/officeDocument/2006/relationships/slideLayout" Target="../slideLayouts/slideLayout5.xml"/><Relationship Id="rId6" Type="http://schemas.openxmlformats.org/officeDocument/2006/relationships/image" Target="../media/image14.png"/><Relationship Id="rId5" Type="http://schemas.openxmlformats.org/officeDocument/2006/relationships/image" Target="../media/image13.png"/><Relationship Id="rId10" Type="http://schemas.openxmlformats.org/officeDocument/2006/relationships/image" Target="../media/image18.png"/><Relationship Id="rId4" Type="http://schemas.openxmlformats.org/officeDocument/2006/relationships/image" Target="../media/image12.png"/><Relationship Id="rId9" Type="http://schemas.openxmlformats.org/officeDocument/2006/relationships/image" Target="../media/image1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25"/>
        <p:cNvGrpSpPr/>
        <p:nvPr/>
      </p:nvGrpSpPr>
      <p:grpSpPr>
        <a:xfrm>
          <a:off x="0" y="0"/>
          <a:ext cx="0" cy="0"/>
          <a:chOff x="0" y="0"/>
          <a:chExt cx="0" cy="0"/>
        </a:xfrm>
      </p:grpSpPr>
      <p:sp>
        <p:nvSpPr>
          <p:cNvPr id="226" name="Google Shape;226;p1"/>
          <p:cNvSpPr/>
          <p:nvPr/>
        </p:nvSpPr>
        <p:spPr>
          <a:xfrm>
            <a:off x="4512366" y="3588025"/>
            <a:ext cx="7679634" cy="2911333"/>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ct val="0"/>
              </a:spcBef>
              <a:spcAft>
                <a:spcPct val="0"/>
              </a:spcAft>
              <a:buNone/>
            </a:pPr>
            <a:endParaRPr sz="1800" b="0" i="0" u="none" strike="noStrike" cap="none">
              <a:solidFill>
                <a:schemeClr val="lt1"/>
              </a:solidFill>
              <a:latin typeface="Calibri"/>
              <a:ea typeface="Calibri"/>
              <a:cs typeface="Calibri"/>
              <a:sym typeface="Calibri"/>
            </a:endParaRPr>
          </a:p>
        </p:txBody>
      </p:sp>
      <p:pic>
        <p:nvPicPr>
          <p:cNvPr id="227" name="Google Shape;227;p1"/>
          <p:cNvPicPr preferRelativeResize="0"/>
          <p:nvPr/>
        </p:nvPicPr>
        <p:blipFill>
          <a:blip r:embed="rId3">
            <a:alphaModFix/>
          </a:blip>
          <a:stretch>
            <a:fillRect/>
          </a:stretch>
        </p:blipFill>
        <p:spPr>
          <a:xfrm>
            <a:off x="4512366" y="4323522"/>
            <a:ext cx="7629434" cy="2175836"/>
          </a:xfrm>
          <a:prstGeom prst="rect">
            <a:avLst/>
          </a:prstGeom>
          <a:noFill/>
          <a:ln>
            <a:noFill/>
          </a:ln>
        </p:spPr>
      </p:pic>
      <p:sp>
        <p:nvSpPr>
          <p:cNvPr id="228" name="Google Shape;228;p1"/>
          <p:cNvSpPr txBox="1"/>
          <p:nvPr/>
        </p:nvSpPr>
        <p:spPr>
          <a:xfrm>
            <a:off x="5036708" y="358642"/>
            <a:ext cx="6580750" cy="2156254"/>
          </a:xfrm>
          <a:prstGeom prst="rect">
            <a:avLst/>
          </a:prstGeom>
          <a:noFill/>
          <a:ln>
            <a:noFill/>
          </a:ln>
        </p:spPr>
        <p:txBody>
          <a:bodyPr spcFirstLastPara="1" wrap="square" lIns="91425" tIns="45700" rIns="91425" bIns="45700" anchor="t" anchorCtr="0">
            <a:noAutofit/>
          </a:bodyPr>
          <a:lstStyle/>
          <a:p>
            <a:pPr marL="0" marR="0" lvl="0" indent="0" algn="r" rtl="0">
              <a:lnSpc>
                <a:spcPct val="90000"/>
              </a:lnSpc>
              <a:spcBef>
                <a:spcPct val="0"/>
              </a:spcBef>
              <a:spcAft>
                <a:spcPct val="0"/>
              </a:spcAft>
              <a:buClr>
                <a:srgbClr val="35B2B4"/>
              </a:buClr>
              <a:buSzPts val="4400"/>
              <a:buFont typeface="Arial"/>
              <a:buNone/>
            </a:pPr>
            <a:r>
              <a:rPr lang="tr" sz="4400" b="1" i="0" u="none" strike="noStrike" cap="none" dirty="0">
                <a:solidFill>
                  <a:srgbClr val="35B2B4"/>
                </a:solidFill>
                <a:latin typeface="Helvetica Neue"/>
                <a:ea typeface="Helvetica Neue"/>
                <a:cs typeface="Helvetica Neue"/>
                <a:sym typeface="Helvetica Neue"/>
              </a:rPr>
              <a:t>EĞİTİM PAKETİ </a:t>
            </a:r>
            <a:endParaRPr dirty="0"/>
          </a:p>
          <a:p>
            <a:pPr marL="0" marR="0" lvl="0" indent="0" algn="r" rtl="0">
              <a:lnSpc>
                <a:spcPct val="90000"/>
              </a:lnSpc>
              <a:spcBef>
                <a:spcPts val="1000"/>
              </a:spcBef>
              <a:spcAft>
                <a:spcPct val="0"/>
              </a:spcAft>
              <a:buClr>
                <a:schemeClr val="dk1"/>
              </a:buClr>
              <a:buSzPts val="3600"/>
              <a:buFont typeface="Arial"/>
              <a:buNone/>
            </a:pPr>
            <a:endParaRPr sz="3600" b="1" i="0" u="none" strike="noStrike" cap="none" dirty="0">
              <a:solidFill>
                <a:srgbClr val="405E79"/>
              </a:solidFill>
              <a:latin typeface="Helvetica Neue"/>
              <a:ea typeface="Helvetica Neue"/>
              <a:cs typeface="Helvetica Neue"/>
              <a:sym typeface="Helvetica Neue"/>
            </a:endParaRPr>
          </a:p>
          <a:p>
            <a:pPr marL="0" marR="0" lvl="0" indent="0" algn="r" rtl="0">
              <a:lnSpc>
                <a:spcPct val="90000"/>
              </a:lnSpc>
              <a:spcBef>
                <a:spcPts val="1000"/>
              </a:spcBef>
              <a:spcAft>
                <a:spcPct val="0"/>
              </a:spcAft>
              <a:buClr>
                <a:srgbClr val="AC6B97"/>
              </a:buClr>
              <a:buSzPts val="3600"/>
              <a:buFont typeface="Arial"/>
              <a:buNone/>
            </a:pPr>
            <a:r>
              <a:rPr lang="tr" sz="3600" b="1" i="0" u="none" strike="noStrike" cap="none" dirty="0">
                <a:solidFill>
                  <a:srgbClr val="AC6B97"/>
                </a:solidFill>
                <a:latin typeface="Helvetica Neue"/>
                <a:ea typeface="Helvetica Neue"/>
                <a:cs typeface="Helvetica Neue"/>
                <a:sym typeface="Helvetica Neue"/>
              </a:rPr>
              <a:t>KURUMLAR ARASI ARAÇ SETİ: İNSANİ YARDIM FAALİYETLERİNDE ÇOCUK İŞÇİLİĞİNİ ÖNLEME VE MÜDAHALE ETME  </a:t>
            </a:r>
            <a:endParaRPr sz="3600" b="1" i="0" u="none" strike="noStrike" cap="none" dirty="0">
              <a:solidFill>
                <a:srgbClr val="AC6B97"/>
              </a:solidFill>
              <a:latin typeface="Helvetica Neue"/>
              <a:ea typeface="Helvetica Neue"/>
              <a:cs typeface="Helvetica Neue"/>
              <a:sym typeface="Helvetica Neue"/>
            </a:endParaRPr>
          </a:p>
        </p:txBody>
      </p:sp>
      <p:sp>
        <p:nvSpPr>
          <p:cNvPr id="2" name="Metin kutusu 1">
            <a:extLst>
              <a:ext uri="{FF2B5EF4-FFF2-40B4-BE49-F238E27FC236}">
                <a16:creationId xmlns:a16="http://schemas.microsoft.com/office/drawing/2014/main" id="{3C458381-A7DA-7928-944A-A420A4C1CEAE}"/>
              </a:ext>
            </a:extLst>
          </p:cNvPr>
          <p:cNvSpPr txBox="1"/>
          <p:nvPr/>
        </p:nvSpPr>
        <p:spPr>
          <a:xfrm>
            <a:off x="6731029" y="4626610"/>
            <a:ext cx="5208565" cy="1569660"/>
          </a:xfrm>
          <a:prstGeom prst="rect">
            <a:avLst/>
          </a:prstGeom>
          <a:solidFill>
            <a:schemeClr val="bg1"/>
          </a:solidFill>
        </p:spPr>
        <p:txBody>
          <a:bodyPr wrap="square" rtlCol="0">
            <a:noAutofit/>
          </a:bodyPr>
          <a:lstStyle>
            <a:defPPr marR="0" lvl="0" algn="l" rtl="0">
              <a:lnSpc>
                <a:spcPct val="100000"/>
              </a:lnSpc>
              <a:spcBef>
                <a:spcPct val="0"/>
              </a:spcBef>
              <a:spcAft>
                <a:spcPct val="0"/>
              </a:spcAft>
            </a:defPPr>
            <a:lvl1pPr marR="0" lvl="0"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9pPr>
          </a:lstStyle>
          <a:p>
            <a:pPr rtl="0"/>
            <a:r>
              <a:rPr lang="tr" sz="3600" b="1" i="0" u="none" strike="noStrike" dirty="0">
                <a:solidFill>
                  <a:srgbClr val="415E7C"/>
                </a:solidFill>
                <a:latin typeface="Arial"/>
              </a:rPr>
              <a:t>THE ALLIANCE</a:t>
            </a:r>
          </a:p>
          <a:p>
            <a:pPr rtl="0"/>
            <a:r>
              <a:rPr lang="tr" sz="3000" b="0" i="0" u="none" strike="noStrike" dirty="0">
                <a:solidFill>
                  <a:srgbClr val="415E7C"/>
                </a:solidFill>
                <a:latin typeface="Arial"/>
              </a:rPr>
              <a:t>FOR CHILD PROTECTION IN HUMANITARIAN ACTION</a:t>
            </a:r>
            <a:endParaRPr lang="tr" sz="3000" b="1" i="0" u="none" strike="noStrike" dirty="0">
              <a:solidFill>
                <a:srgbClr val="415E7C"/>
              </a:solidFill>
              <a:latin typeface="Arial"/>
            </a:endParaRP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305"/>
        <p:cNvGrpSpPr/>
        <p:nvPr/>
      </p:nvGrpSpPr>
      <p:grpSpPr>
        <a:xfrm>
          <a:off x="0" y="0"/>
          <a:ext cx="0" cy="0"/>
          <a:chOff x="0" y="0"/>
          <a:chExt cx="0" cy="0"/>
        </a:xfrm>
      </p:grpSpPr>
      <p:sp>
        <p:nvSpPr>
          <p:cNvPr id="306" name="Google Shape;306;p10"/>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ct val="0"/>
              </a:spcBef>
              <a:spcAft>
                <a:spcPct val="0"/>
              </a:spcAft>
              <a:buClr>
                <a:schemeClr val="accent1"/>
              </a:buClr>
              <a:buSzPts val="3600"/>
              <a:buFont typeface="Helvetica Neue"/>
              <a:buNone/>
            </a:pPr>
            <a:r>
              <a:rPr lang="tr" sz="3600" b="1" i="0" u="none" strike="noStrike" dirty="0">
                <a:latin typeface="Helvetica Neue"/>
              </a:rPr>
              <a:t>FAALİYET</a:t>
            </a:r>
            <a:endParaRPr dirty="0"/>
          </a:p>
        </p:txBody>
      </p:sp>
      <p:sp>
        <p:nvSpPr>
          <p:cNvPr id="307" name="Google Shape;307;p10"/>
          <p:cNvSpPr txBox="1">
            <a:spLocks noGrp="1"/>
          </p:cNvSpPr>
          <p:nvPr>
            <p:ph type="body" idx="1"/>
          </p:nvPr>
        </p:nvSpPr>
        <p:spPr>
          <a:xfrm>
            <a:off x="346459" y="1845469"/>
            <a:ext cx="11439141" cy="500063"/>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ct val="0"/>
              </a:spcBef>
              <a:spcAft>
                <a:spcPct val="0"/>
              </a:spcAft>
              <a:buClr>
                <a:schemeClr val="accent3"/>
              </a:buClr>
              <a:buSzPts val="2800"/>
              <a:buNone/>
            </a:pPr>
            <a:r>
              <a:rPr lang="tr" sz="2000" b="1" i="0" u="none" strike="noStrike" dirty="0">
                <a:latin typeface="Helvetica Neue"/>
              </a:rPr>
              <a:t>ÇOCUKLAR İÇİN YAPABİLECEĞİNİZ KENDİ GRUP FAALİYETLERİNİZ HAKKINDA DÜŞÜNÜN </a:t>
            </a:r>
            <a:endParaRPr sz="2000" dirty="0"/>
          </a:p>
        </p:txBody>
      </p:sp>
      <p:sp>
        <p:nvSpPr>
          <p:cNvPr id="308" name="Google Shape;308;p10"/>
          <p:cNvSpPr txBox="1">
            <a:spLocks noGrp="1"/>
          </p:cNvSpPr>
          <p:nvPr>
            <p:ph type="body" idx="2"/>
          </p:nvPr>
        </p:nvSpPr>
        <p:spPr>
          <a:xfrm>
            <a:off x="346458" y="2293853"/>
            <a:ext cx="11439142" cy="3771900"/>
          </a:xfrm>
          <a:prstGeom prst="rect">
            <a:avLst/>
          </a:prstGeom>
          <a:noFill/>
          <a:ln>
            <a:noFill/>
          </a:ln>
        </p:spPr>
        <p:txBody>
          <a:bodyPr spcFirstLastPara="1" wrap="square" lIns="91425" tIns="45700" rIns="91425" bIns="45700" anchor="t" anchorCtr="0">
            <a:noAutofit/>
          </a:bodyPr>
          <a:lstStyle/>
          <a:p>
            <a:pPr marL="228600" lvl="0" indent="-228600" algn="l" rtl="0">
              <a:lnSpc>
                <a:spcPct val="90000"/>
              </a:lnSpc>
              <a:spcBef>
                <a:spcPct val="0"/>
              </a:spcBef>
              <a:spcAft>
                <a:spcPct val="0"/>
              </a:spcAft>
              <a:buClr>
                <a:schemeClr val="accent3"/>
              </a:buClr>
              <a:buSzPts val="2600"/>
              <a:buChar char="•"/>
            </a:pPr>
            <a:r>
              <a:rPr lang="tr" sz="2200" b="0" i="0" u="none" strike="noStrike" dirty="0">
                <a:latin typeface="Helvetica Neue"/>
              </a:rPr>
              <a:t>6. oturum kapsamında çocuk bağlamında grup faaliyetlerinizi ve çocuk işçi olarak çalışan veya çocuk işçiliği riski altındaki çocuklara nasıl ulaşılacağını belirleyin ve tartıştın.  </a:t>
            </a:r>
            <a:endParaRPr sz="2200" dirty="0"/>
          </a:p>
          <a:p>
            <a:pPr marL="228600" lvl="0" indent="-228600" algn="l" rtl="0">
              <a:lnSpc>
                <a:spcPct val="90000"/>
              </a:lnSpc>
              <a:spcBef>
                <a:spcPts val="1000"/>
              </a:spcBef>
              <a:spcAft>
                <a:spcPct val="0"/>
              </a:spcAft>
              <a:buClr>
                <a:schemeClr val="accent3"/>
              </a:buClr>
              <a:buSzPts val="2600"/>
              <a:buChar char="•"/>
            </a:pPr>
            <a:r>
              <a:rPr lang="tr" sz="2200" b="0" i="0" u="none" strike="noStrike" dirty="0">
                <a:latin typeface="Helvetica Neue"/>
              </a:rPr>
              <a:t>Mevcut yaklaşımların nasıl </a:t>
            </a:r>
            <a:r>
              <a:rPr lang="tr" sz="2200" dirty="0"/>
              <a:t>geliştirilebileceğini</a:t>
            </a:r>
            <a:r>
              <a:rPr lang="tr" sz="2200" b="0" i="0" u="none" strike="noStrike" dirty="0">
                <a:latin typeface="Helvetica Neue"/>
              </a:rPr>
              <a:t> ele alın ve çocuk işçi olarak çalışan veya çocuk işçiliği riski altında olan çocukların ihtiyaçlarını daha iyi karşılayabilecek grup faaliyetleri hakkında tartışın. </a:t>
            </a:r>
            <a:endParaRPr sz="2200" dirty="0"/>
          </a:p>
          <a:p>
            <a:pPr marL="228600" lvl="0" indent="-228600" algn="l" rtl="0">
              <a:lnSpc>
                <a:spcPct val="90000"/>
              </a:lnSpc>
              <a:spcBef>
                <a:spcPts val="1000"/>
              </a:spcBef>
              <a:spcAft>
                <a:spcPct val="0"/>
              </a:spcAft>
              <a:buClr>
                <a:schemeClr val="accent3"/>
              </a:buClr>
              <a:buSzPts val="2600"/>
              <a:buChar char="•"/>
            </a:pPr>
            <a:r>
              <a:rPr lang="tr" sz="2200" b="0" i="0" u="none" strike="noStrike" dirty="0">
                <a:latin typeface="Helvetica Neue"/>
              </a:rPr>
              <a:t>Aşağıdaki konular çerçevesinde yapılabilecek belli başlı geliştirme </a:t>
            </a:r>
            <a:r>
              <a:rPr lang="tr" sz="2200" dirty="0"/>
              <a:t>başlıklarını </a:t>
            </a:r>
            <a:r>
              <a:rPr lang="tr" sz="2200" b="0" i="0" u="none" strike="noStrike" dirty="0">
                <a:latin typeface="Helvetica Neue"/>
              </a:rPr>
              <a:t>tespit edin: </a:t>
            </a:r>
            <a:endParaRPr sz="2200" dirty="0"/>
          </a:p>
          <a:p>
            <a:pPr marL="685800" lvl="1" indent="-228600" algn="l" rtl="0">
              <a:lnSpc>
                <a:spcPct val="90000"/>
              </a:lnSpc>
              <a:spcBef>
                <a:spcPts val="500"/>
              </a:spcBef>
              <a:spcAft>
                <a:spcPct val="0"/>
              </a:spcAft>
              <a:buSzPts val="2600"/>
              <a:buChar char="•"/>
            </a:pPr>
            <a:r>
              <a:rPr lang="tr" sz="2200" b="0" i="0" u="none" strike="noStrike" dirty="0">
                <a:latin typeface="Helvetica Neue"/>
              </a:rPr>
              <a:t>Erişim ve devamlılık, katılımın teşvik edilmesi için destek </a:t>
            </a:r>
            <a:endParaRPr sz="2200" dirty="0"/>
          </a:p>
          <a:p>
            <a:pPr marL="685800" lvl="1" indent="-228600" algn="l" rtl="0">
              <a:lnSpc>
                <a:spcPct val="90000"/>
              </a:lnSpc>
              <a:spcBef>
                <a:spcPts val="500"/>
              </a:spcBef>
              <a:spcAft>
                <a:spcPct val="0"/>
              </a:spcAft>
              <a:buSzPts val="2600"/>
              <a:buChar char="•"/>
            </a:pPr>
            <a:r>
              <a:rPr lang="tr" sz="2200" b="0" i="0" u="none" strike="noStrike" dirty="0">
                <a:latin typeface="Helvetica Neue"/>
              </a:rPr>
              <a:t>Etkinliklerin uygunluğu </a:t>
            </a:r>
            <a:endParaRPr sz="2200" dirty="0"/>
          </a:p>
          <a:p>
            <a:pPr marL="685800" lvl="1" indent="-228600" algn="l" rtl="0">
              <a:lnSpc>
                <a:spcPct val="90000"/>
              </a:lnSpc>
              <a:spcBef>
                <a:spcPts val="500"/>
              </a:spcBef>
              <a:spcAft>
                <a:spcPct val="0"/>
              </a:spcAft>
              <a:buSzPts val="2600"/>
              <a:buChar char="•"/>
            </a:pPr>
            <a:r>
              <a:rPr lang="tr" sz="2200" b="0" i="0" u="none" strike="noStrike" dirty="0">
                <a:latin typeface="Helvetica Neue"/>
              </a:rPr>
              <a:t>Yaşa ve toplumsal cinsiyete özgü ihtiyaçların karşılanması </a:t>
            </a:r>
            <a:endParaRPr sz="2200" dirty="0"/>
          </a:p>
          <a:p>
            <a:pPr marL="685800" lvl="1" indent="-228600" algn="l" rtl="0">
              <a:lnSpc>
                <a:spcPct val="90000"/>
              </a:lnSpc>
              <a:spcBef>
                <a:spcPts val="500"/>
              </a:spcBef>
              <a:spcAft>
                <a:spcPct val="0"/>
              </a:spcAft>
              <a:buSzPts val="2600"/>
              <a:buChar char="•"/>
            </a:pPr>
            <a:r>
              <a:rPr lang="tr" sz="2200" b="0" i="0" u="none" strike="noStrike" dirty="0">
                <a:latin typeface="Helvetica Neue"/>
              </a:rPr>
              <a:t>Psikososyal ve gelişimsel ihtiyaçların karşılanması</a:t>
            </a:r>
            <a:endParaRPr sz="2200" dirty="0"/>
          </a:p>
          <a:p>
            <a:pPr marL="228600" lvl="0" indent="-76200" algn="l" rtl="0">
              <a:lnSpc>
                <a:spcPct val="90000"/>
              </a:lnSpc>
              <a:spcBef>
                <a:spcPts val="1000"/>
              </a:spcBef>
              <a:spcAft>
                <a:spcPct val="0"/>
              </a:spcAft>
              <a:buClr>
                <a:schemeClr val="accent3"/>
              </a:buClr>
              <a:buSzPts val="2400"/>
              <a:buNone/>
            </a:pPr>
            <a:endParaRPr sz="2400" dirty="0"/>
          </a:p>
        </p:txBody>
      </p:sp>
      <p:pic>
        <p:nvPicPr>
          <p:cNvPr id="2" name="Resim 1" descr="grafik, yazı tipi, logo, grafik tasarım içeren bir resim&#10;&#10;Açıklama otomatik olarak oluşturuldu">
            <a:extLst>
              <a:ext uri="{FF2B5EF4-FFF2-40B4-BE49-F238E27FC236}">
                <a16:creationId xmlns:a16="http://schemas.microsoft.com/office/drawing/2014/main" id="{3964252A-67BE-B3FF-9194-9CDDF7571D5D}"/>
              </a:ext>
            </a:extLst>
          </p:cNvPr>
          <p:cNvPicPr>
            <a:picLocks noChangeAspect="1"/>
          </p:cNvPicPr>
          <p:nvPr/>
        </p:nvPicPr>
        <p:blipFill>
          <a:blip r:embed="rId3"/>
          <a:stretch>
            <a:fillRect/>
          </a:stretch>
        </p:blipFill>
        <p:spPr>
          <a:xfrm>
            <a:off x="9443320" y="416573"/>
            <a:ext cx="2394453" cy="906402"/>
          </a:xfrm>
          <a:prstGeom prst="rect">
            <a:avLst/>
          </a:prstGeom>
        </p:spPr>
      </p:pic>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314"/>
        <p:cNvGrpSpPr/>
        <p:nvPr/>
      </p:nvGrpSpPr>
      <p:grpSpPr>
        <a:xfrm>
          <a:off x="0" y="0"/>
          <a:ext cx="0" cy="0"/>
          <a:chOff x="0" y="0"/>
          <a:chExt cx="0" cy="0"/>
        </a:xfrm>
      </p:grpSpPr>
      <p:sp>
        <p:nvSpPr>
          <p:cNvPr id="315" name="Google Shape;315;p11"/>
          <p:cNvSpPr txBox="1">
            <a:spLocks noGrp="1"/>
          </p:cNvSpPr>
          <p:nvPr>
            <p:ph type="title"/>
          </p:nvPr>
        </p:nvSpPr>
        <p:spPr>
          <a:xfrm>
            <a:off x="4572000" y="238448"/>
            <a:ext cx="7555800" cy="13257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ct val="0"/>
              </a:spcBef>
              <a:spcAft>
                <a:spcPct val="0"/>
              </a:spcAft>
              <a:buClr>
                <a:schemeClr val="accent3"/>
              </a:buClr>
              <a:buSzPct val="111627"/>
              <a:buFont typeface="Helvetica Neue"/>
              <a:buNone/>
            </a:pPr>
            <a:r>
              <a:rPr lang="tr" sz="2800" b="1" i="0" u="none" strike="noStrike" dirty="0">
                <a:latin typeface="Helvetica Neue"/>
              </a:rPr>
              <a:t/>
            </a:r>
            <a:br>
              <a:rPr lang="tr" sz="2800" b="1" i="0" u="none" strike="noStrike" dirty="0">
                <a:latin typeface="Helvetica Neue"/>
              </a:rPr>
            </a:br>
            <a:r>
              <a:rPr lang="tr" sz="2600" b="1" i="0" u="none" strike="noStrike" dirty="0">
                <a:latin typeface="Helvetica Neue"/>
              </a:rPr>
              <a:t>Kapsayıcı ve katılım gerektiren faaliyetler: Myanmar'daki çocuk dostu okul aracılığıyla çocuk işçi olarak çalışan çocukların desteklenmesi </a:t>
            </a:r>
            <a:r>
              <a:rPr lang="tr" sz="3200" b="1" i="0" u="none" strike="noStrike" dirty="0">
                <a:latin typeface="Helvetica Neue"/>
              </a:rPr>
              <a:t/>
            </a:r>
            <a:br>
              <a:rPr lang="tr" sz="3200" b="1" i="0" u="none" strike="noStrike" dirty="0">
                <a:latin typeface="Helvetica Neue"/>
              </a:rPr>
            </a:br>
            <a:endParaRPr dirty="0"/>
          </a:p>
        </p:txBody>
      </p:sp>
      <p:pic>
        <p:nvPicPr>
          <p:cNvPr id="316" name="Google Shape;316;p11"/>
          <p:cNvPicPr preferRelativeResize="0">
            <a:picLocks noGrp="1"/>
          </p:cNvPicPr>
          <p:nvPr>
            <p:ph type="pic" idx="2"/>
          </p:nvPr>
        </p:nvPicPr>
        <p:blipFill>
          <a:blip r:embed="rId3">
            <a:alphaModFix/>
          </a:blip>
          <a:srcRect l="14868" r="14867"/>
          <a:stretch>
            <a:fillRect/>
          </a:stretch>
        </p:blipFill>
        <p:spPr>
          <a:xfrm>
            <a:off x="0" y="0"/>
            <a:ext cx="4340225" cy="6858000"/>
          </a:xfrm>
          <a:prstGeom prst="rect">
            <a:avLst/>
          </a:prstGeom>
          <a:noFill/>
          <a:ln>
            <a:noFill/>
          </a:ln>
        </p:spPr>
      </p:pic>
      <p:sp>
        <p:nvSpPr>
          <p:cNvPr id="317" name="Google Shape;317;p11"/>
          <p:cNvSpPr txBox="1">
            <a:spLocks noGrp="1"/>
          </p:cNvSpPr>
          <p:nvPr>
            <p:ph type="body" idx="1"/>
          </p:nvPr>
        </p:nvSpPr>
        <p:spPr>
          <a:xfrm>
            <a:off x="4890099" y="1564148"/>
            <a:ext cx="6943301" cy="4493324"/>
          </a:xfrm>
          <a:prstGeom prst="rect">
            <a:avLst/>
          </a:prstGeom>
          <a:noFill/>
          <a:ln>
            <a:noFill/>
          </a:ln>
        </p:spPr>
        <p:txBody>
          <a:bodyPr spcFirstLastPara="1" wrap="square" lIns="91425" tIns="45700" rIns="91425" bIns="45700" anchor="t" anchorCtr="0">
            <a:noAutofit/>
          </a:bodyPr>
          <a:lstStyle/>
          <a:p>
            <a:pPr marL="228600" lvl="0" indent="-228600" algn="l" rtl="0">
              <a:lnSpc>
                <a:spcPct val="90000"/>
              </a:lnSpc>
              <a:spcBef>
                <a:spcPct val="0"/>
              </a:spcBef>
              <a:spcAft>
                <a:spcPct val="0"/>
              </a:spcAft>
              <a:buClr>
                <a:schemeClr val="accent3"/>
              </a:buClr>
              <a:buSzPts val="2800"/>
              <a:buChar char="•"/>
            </a:pPr>
            <a:r>
              <a:rPr lang="tr" sz="2800" b="0" i="0" u="none" strike="noStrike" dirty="0">
                <a:latin typeface="Helvetica Neue"/>
              </a:rPr>
              <a:t>Serbest oyun </a:t>
            </a:r>
            <a:r>
              <a:rPr lang="tr-TR" sz="2800" b="0" i="0" u="none" strike="noStrike" dirty="0">
                <a:latin typeface="Helvetica Neue"/>
              </a:rPr>
              <a:t>faaliyetleri</a:t>
            </a:r>
            <a:endParaRPr dirty="0"/>
          </a:p>
          <a:p>
            <a:pPr marL="228600" lvl="0" indent="-228600" algn="l" rtl="0">
              <a:lnSpc>
                <a:spcPct val="90000"/>
              </a:lnSpc>
              <a:spcBef>
                <a:spcPts val="1000"/>
              </a:spcBef>
              <a:spcAft>
                <a:spcPct val="0"/>
              </a:spcAft>
              <a:buClr>
                <a:schemeClr val="accent3"/>
              </a:buClr>
              <a:buSzPts val="2800"/>
              <a:buChar char="•"/>
            </a:pPr>
            <a:r>
              <a:rPr lang="tr" sz="2800" b="0" i="0" u="none" strike="noStrike" dirty="0">
                <a:latin typeface="Helvetica Neue"/>
              </a:rPr>
              <a:t>Yapılandırılmış </a:t>
            </a:r>
            <a:r>
              <a:rPr lang="tr-TR" sz="2800" b="0" i="0" u="none" strike="noStrike" dirty="0">
                <a:latin typeface="Helvetica Neue"/>
              </a:rPr>
              <a:t>faaliyetler</a:t>
            </a:r>
            <a:endParaRPr dirty="0"/>
          </a:p>
          <a:p>
            <a:pPr marL="685800" lvl="1" indent="-228600" algn="l" rtl="0">
              <a:lnSpc>
                <a:spcPct val="90000"/>
              </a:lnSpc>
              <a:spcBef>
                <a:spcPts val="500"/>
              </a:spcBef>
              <a:spcAft>
                <a:spcPct val="0"/>
              </a:spcAft>
              <a:buSzPts val="2400"/>
              <a:buChar char="•"/>
            </a:pPr>
            <a:r>
              <a:rPr lang="tr" sz="2400" b="0" i="0" u="none" strike="noStrike" dirty="0">
                <a:latin typeface="Helvetica Neue"/>
              </a:rPr>
              <a:t>Yaşam becerileri </a:t>
            </a:r>
            <a:endParaRPr dirty="0"/>
          </a:p>
          <a:p>
            <a:pPr marL="685800" lvl="1" indent="-228600" algn="l" rtl="0">
              <a:lnSpc>
                <a:spcPct val="90000"/>
              </a:lnSpc>
              <a:spcBef>
                <a:spcPts val="500"/>
              </a:spcBef>
              <a:spcAft>
                <a:spcPct val="0"/>
              </a:spcAft>
              <a:buSzPts val="2400"/>
              <a:buChar char="•"/>
            </a:pPr>
            <a:r>
              <a:rPr lang="tr" sz="2400" b="0" i="0" u="none" strike="noStrike" dirty="0">
                <a:latin typeface="Helvetica Neue"/>
              </a:rPr>
              <a:t>Uyum içinde yaşama</a:t>
            </a:r>
            <a:endParaRPr dirty="0"/>
          </a:p>
          <a:p>
            <a:pPr marL="685800" lvl="1" indent="-228600" algn="l" rtl="0">
              <a:lnSpc>
                <a:spcPct val="90000"/>
              </a:lnSpc>
              <a:spcBef>
                <a:spcPts val="500"/>
              </a:spcBef>
              <a:spcAft>
                <a:spcPct val="0"/>
              </a:spcAft>
              <a:buSzPts val="2400"/>
              <a:buChar char="•"/>
            </a:pPr>
            <a:r>
              <a:rPr lang="tr" sz="2400" b="0" i="0" u="none" strike="noStrike" dirty="0">
                <a:latin typeface="Helvetica Neue"/>
              </a:rPr>
              <a:t>Eğitim ve Öğretimin Uzatılması ve Sürdürülmesi</a:t>
            </a:r>
            <a:endParaRPr dirty="0"/>
          </a:p>
          <a:p>
            <a:pPr marL="685800" lvl="1" indent="-228600" algn="l" rtl="0">
              <a:lnSpc>
                <a:spcPct val="90000"/>
              </a:lnSpc>
              <a:spcBef>
                <a:spcPts val="500"/>
              </a:spcBef>
              <a:spcAft>
                <a:spcPct val="0"/>
              </a:spcAft>
              <a:buSzPts val="2400"/>
              <a:buChar char="•"/>
            </a:pPr>
            <a:r>
              <a:rPr lang="tr" sz="2400" b="0" i="0" u="none" strike="noStrike" dirty="0">
                <a:latin typeface="Helvetica Neue"/>
              </a:rPr>
              <a:t>Ergenler için Beceri Geliştirme Paketi </a:t>
            </a:r>
            <a:endParaRPr dirty="0"/>
          </a:p>
          <a:p>
            <a:pPr marL="685800" lvl="1" indent="-228600" algn="l" rtl="0">
              <a:lnSpc>
                <a:spcPct val="90000"/>
              </a:lnSpc>
              <a:spcBef>
                <a:spcPts val="500"/>
              </a:spcBef>
              <a:spcAft>
                <a:spcPct val="0"/>
              </a:spcAft>
              <a:buSzPts val="2400"/>
              <a:buChar char="•"/>
            </a:pPr>
            <a:r>
              <a:rPr lang="tr" sz="2400" b="0" i="0" u="none" strike="noStrike" dirty="0">
                <a:latin typeface="Helvetica Neue"/>
              </a:rPr>
              <a:t>Gençlik Bankası </a:t>
            </a:r>
            <a:endParaRPr dirty="0"/>
          </a:p>
          <a:p>
            <a:pPr marL="685800" lvl="1" indent="-228600" algn="l" rtl="0">
              <a:lnSpc>
                <a:spcPct val="90000"/>
              </a:lnSpc>
              <a:spcBef>
                <a:spcPts val="500"/>
              </a:spcBef>
              <a:spcAft>
                <a:spcPct val="0"/>
              </a:spcAft>
              <a:buSzPts val="2400"/>
              <a:buChar char="•"/>
            </a:pPr>
            <a:r>
              <a:rPr lang="tr" sz="2400" b="0" i="0" u="none" strike="noStrike" dirty="0">
                <a:latin typeface="Helvetica Neue"/>
              </a:rPr>
              <a:t>Forum Tiyatrosu </a:t>
            </a:r>
            <a:endParaRPr dirty="0"/>
          </a:p>
          <a:p>
            <a:pPr marL="228600" lvl="0" indent="-228600" algn="l" rtl="0">
              <a:lnSpc>
                <a:spcPct val="90000"/>
              </a:lnSpc>
              <a:spcBef>
                <a:spcPts val="1000"/>
              </a:spcBef>
              <a:spcAft>
                <a:spcPct val="0"/>
              </a:spcAft>
              <a:buClr>
                <a:schemeClr val="accent3"/>
              </a:buClr>
              <a:buSzPts val="2800"/>
              <a:buChar char="•"/>
            </a:pPr>
            <a:r>
              <a:rPr lang="tr" sz="2800" b="0" i="0" u="none" strike="noStrike" dirty="0">
                <a:latin typeface="Helvetica Neue"/>
              </a:rPr>
              <a:t>Ebeveynlerin ve bakım verenlerin desteklenmesi </a:t>
            </a:r>
            <a:r>
              <a:rPr lang="tr" sz="2400" b="0" i="0" u="none" strike="noStrike" dirty="0">
                <a:latin typeface="Helvetica Neue"/>
              </a:rPr>
              <a:t>(Modern Aile Destek Paketi, Ebeveyn Çocuk Etkinlikleri, Klinik Uygulama Rehberleri, Bakım ortamı paketi)</a:t>
            </a:r>
            <a:endParaRPr dirty="0"/>
          </a:p>
          <a:p>
            <a:pPr marL="685800" lvl="1" indent="-76200" algn="l" rtl="0">
              <a:lnSpc>
                <a:spcPct val="90000"/>
              </a:lnSpc>
              <a:spcBef>
                <a:spcPts val="500"/>
              </a:spcBef>
              <a:spcAft>
                <a:spcPct val="0"/>
              </a:spcAft>
              <a:buSzPts val="2400"/>
              <a:buNone/>
            </a:pPr>
            <a:endParaRPr dirty="0"/>
          </a:p>
          <a:p>
            <a:pPr marL="685800" lvl="1" indent="-76200" algn="l" rtl="0">
              <a:lnSpc>
                <a:spcPct val="90000"/>
              </a:lnSpc>
              <a:spcBef>
                <a:spcPts val="500"/>
              </a:spcBef>
              <a:spcAft>
                <a:spcPct val="0"/>
              </a:spcAft>
              <a:buSzPts val="2400"/>
              <a:buNone/>
            </a:pPr>
            <a:endParaRPr dirty="0"/>
          </a:p>
          <a:p>
            <a:pPr marL="685800" lvl="1" indent="-76200" algn="l" rtl="0">
              <a:lnSpc>
                <a:spcPct val="90000"/>
              </a:lnSpc>
              <a:spcBef>
                <a:spcPts val="500"/>
              </a:spcBef>
              <a:spcAft>
                <a:spcPct val="0"/>
              </a:spcAft>
              <a:buSzPts val="2400"/>
              <a:buNone/>
            </a:pPr>
            <a:endParaRPr dirty="0"/>
          </a:p>
          <a:p>
            <a:pPr marL="685800" lvl="1" indent="-76200" algn="l" rtl="0">
              <a:lnSpc>
                <a:spcPct val="90000"/>
              </a:lnSpc>
              <a:spcBef>
                <a:spcPts val="500"/>
              </a:spcBef>
              <a:spcAft>
                <a:spcPct val="0"/>
              </a:spcAft>
              <a:buSzPts val="2400"/>
              <a:buNone/>
            </a:pPr>
            <a:endParaRPr dirty="0"/>
          </a:p>
        </p:txBody>
      </p:sp>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321"/>
        <p:cNvGrpSpPr/>
        <p:nvPr/>
      </p:nvGrpSpPr>
      <p:grpSpPr>
        <a:xfrm>
          <a:off x="0" y="0"/>
          <a:ext cx="0" cy="0"/>
          <a:chOff x="0" y="0"/>
          <a:chExt cx="0" cy="0"/>
        </a:xfrm>
      </p:grpSpPr>
      <p:sp>
        <p:nvSpPr>
          <p:cNvPr id="322" name="Google Shape;322;p12"/>
          <p:cNvSpPr txBox="1">
            <a:spLocks noGrp="1"/>
          </p:cNvSpPr>
          <p:nvPr>
            <p:ph type="title"/>
          </p:nvPr>
        </p:nvSpPr>
        <p:spPr>
          <a:xfrm>
            <a:off x="4639733" y="347472"/>
            <a:ext cx="7552266" cy="1235267"/>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ct val="0"/>
              </a:spcBef>
              <a:spcAft>
                <a:spcPct val="0"/>
              </a:spcAft>
              <a:buClr>
                <a:schemeClr val="accent1"/>
              </a:buClr>
              <a:buSzPts val="3200"/>
              <a:buFont typeface="Helvetica Neue"/>
              <a:buNone/>
            </a:pPr>
            <a:r>
              <a:rPr lang="tr" sz="2600" b="1" i="0" u="none" strike="noStrike" dirty="0">
                <a:latin typeface="Helvetica Neue"/>
              </a:rPr>
              <a:t>Grup faaliyetleri aracılığıyla tespit ve yönlendirme: Lübnan'da Sokak Çocukları İçin Güvenli İyileşme ve Öğrenme Alanları Araç Seti </a:t>
            </a:r>
            <a:r>
              <a:rPr lang="tr" sz="3200" b="1" i="0" u="none" strike="noStrike" dirty="0">
                <a:latin typeface="Helvetica Neue"/>
              </a:rPr>
              <a:t/>
            </a:r>
            <a:br>
              <a:rPr lang="tr" sz="3200" b="1" i="0" u="none" strike="noStrike" dirty="0">
                <a:latin typeface="Helvetica Neue"/>
              </a:rPr>
            </a:br>
            <a:endParaRPr dirty="0"/>
          </a:p>
        </p:txBody>
      </p:sp>
      <p:pic>
        <p:nvPicPr>
          <p:cNvPr id="323" name="Google Shape;323;p12"/>
          <p:cNvPicPr preferRelativeResize="0">
            <a:picLocks noGrp="1"/>
          </p:cNvPicPr>
          <p:nvPr>
            <p:ph type="pic" idx="2"/>
          </p:nvPr>
        </p:nvPicPr>
        <p:blipFill>
          <a:blip r:embed="rId3">
            <a:alphaModFix/>
          </a:blip>
          <a:srcRect l="17228" r="17228"/>
          <a:stretch>
            <a:fillRect/>
          </a:stretch>
        </p:blipFill>
        <p:spPr>
          <a:xfrm>
            <a:off x="0" y="0"/>
            <a:ext cx="4340225" cy="6858000"/>
          </a:xfrm>
          <a:prstGeom prst="rect">
            <a:avLst/>
          </a:prstGeom>
          <a:noFill/>
          <a:ln>
            <a:noFill/>
          </a:ln>
        </p:spPr>
      </p:pic>
      <p:sp>
        <p:nvSpPr>
          <p:cNvPr id="324" name="Google Shape;324;p12"/>
          <p:cNvSpPr txBox="1">
            <a:spLocks noGrp="1"/>
          </p:cNvSpPr>
          <p:nvPr>
            <p:ph type="body" idx="1"/>
          </p:nvPr>
        </p:nvSpPr>
        <p:spPr>
          <a:xfrm>
            <a:off x="4639733" y="1539878"/>
            <a:ext cx="7552267" cy="4970650"/>
          </a:xfrm>
          <a:prstGeom prst="rect">
            <a:avLst/>
          </a:prstGeom>
          <a:noFill/>
          <a:ln>
            <a:noFill/>
          </a:ln>
        </p:spPr>
        <p:txBody>
          <a:bodyPr spcFirstLastPara="1" wrap="square" lIns="91425" tIns="45700" rIns="91425" bIns="45700" anchor="t" anchorCtr="0">
            <a:noAutofit/>
          </a:bodyPr>
          <a:lstStyle/>
          <a:p>
            <a:pPr marL="228600" lvl="0" indent="-228600" algn="l" rtl="0">
              <a:lnSpc>
                <a:spcPct val="90000"/>
              </a:lnSpc>
              <a:spcBef>
                <a:spcPct val="0"/>
              </a:spcBef>
              <a:spcAft>
                <a:spcPct val="0"/>
              </a:spcAft>
              <a:buClr>
                <a:schemeClr val="accent1"/>
              </a:buClr>
              <a:buSzPts val="2600"/>
              <a:buChar char="•"/>
            </a:pPr>
            <a:r>
              <a:rPr lang="tr" sz="2400" b="0" i="0" u="none" strike="noStrike" dirty="0">
                <a:latin typeface="Helvetica Neue"/>
              </a:rPr>
              <a:t>Çocukların iş yerlerine yakın konumlandırılmış güvenli alan</a:t>
            </a:r>
            <a:endParaRPr sz="2400" dirty="0"/>
          </a:p>
          <a:p>
            <a:pPr marL="228600" lvl="0" indent="-228600" algn="l" rtl="0">
              <a:lnSpc>
                <a:spcPct val="90000"/>
              </a:lnSpc>
              <a:spcBef>
                <a:spcPts val="1000"/>
              </a:spcBef>
              <a:spcAft>
                <a:spcPct val="0"/>
              </a:spcAft>
              <a:buClr>
                <a:schemeClr val="accent1"/>
              </a:buClr>
              <a:buSzPts val="2600"/>
              <a:buChar char="•"/>
            </a:pPr>
            <a:r>
              <a:rPr lang="tr" sz="2400" b="0" i="0" u="none" strike="noStrike" dirty="0">
                <a:latin typeface="Helvetica Neue"/>
              </a:rPr>
              <a:t>Sosyal yardım veren, sürekli erişime açık, gezici, eğitim veren araçlar  </a:t>
            </a:r>
            <a:endParaRPr sz="2400" dirty="0"/>
          </a:p>
          <a:p>
            <a:pPr marL="228600" lvl="0" indent="-228600" algn="l" rtl="0">
              <a:lnSpc>
                <a:spcPct val="90000"/>
              </a:lnSpc>
              <a:spcBef>
                <a:spcPts val="1000"/>
              </a:spcBef>
              <a:spcAft>
                <a:spcPct val="0"/>
              </a:spcAft>
              <a:buClr>
                <a:schemeClr val="accent1"/>
              </a:buClr>
              <a:buSzPts val="2600"/>
              <a:buChar char="•"/>
            </a:pPr>
            <a:r>
              <a:rPr lang="tr" sz="2400" b="0" i="0" u="none" strike="noStrike" dirty="0">
                <a:latin typeface="Helvetica Neue"/>
              </a:rPr>
              <a:t>Kapsamlı çok sektörlü hizmetler </a:t>
            </a:r>
            <a:r>
              <a:rPr lang="tr" sz="2000" b="0" i="0" u="none" strike="noStrike" dirty="0">
                <a:latin typeface="Helvetica Neue"/>
              </a:rPr>
              <a:t>(sosyal ve duygusal öğrenme; temel okuryazarlık; vaka yönetimi; tüm kurum hizmetleri hakkında bilgi veren bir yardım masası ve merkezi) </a:t>
            </a:r>
            <a:endParaRPr sz="2000" dirty="0"/>
          </a:p>
          <a:p>
            <a:pPr marL="228600" lvl="0" indent="-228600" algn="l" rtl="0">
              <a:lnSpc>
                <a:spcPct val="90000"/>
              </a:lnSpc>
              <a:spcBef>
                <a:spcPts val="1000"/>
              </a:spcBef>
              <a:spcAft>
                <a:spcPct val="0"/>
              </a:spcAft>
              <a:buClr>
                <a:schemeClr val="accent1"/>
              </a:buClr>
              <a:buSzPts val="2600"/>
              <a:buChar char="•"/>
            </a:pPr>
            <a:r>
              <a:rPr lang="tr" sz="2400" b="0" i="0" u="none" strike="noStrike" dirty="0">
                <a:latin typeface="Helvetica Neue"/>
              </a:rPr>
              <a:t>Yüksek riskli vakalar için vaka yönetimi </a:t>
            </a:r>
            <a:endParaRPr sz="2400" dirty="0"/>
          </a:p>
          <a:p>
            <a:pPr marL="228600" lvl="0" indent="-228600" algn="l" rtl="0">
              <a:lnSpc>
                <a:spcPct val="90000"/>
              </a:lnSpc>
              <a:spcBef>
                <a:spcPts val="1000"/>
              </a:spcBef>
              <a:spcAft>
                <a:spcPct val="0"/>
              </a:spcAft>
              <a:buClr>
                <a:schemeClr val="accent1"/>
              </a:buClr>
              <a:buSzPts val="2600"/>
              <a:buChar char="•"/>
            </a:pPr>
            <a:r>
              <a:rPr lang="tr" sz="2400" b="0" i="0" u="none" strike="noStrike" dirty="0">
                <a:latin typeface="Helvetica Neue"/>
              </a:rPr>
              <a:t>Çözüm odaklı karar alma</a:t>
            </a:r>
            <a:endParaRPr sz="2400" dirty="0"/>
          </a:p>
          <a:p>
            <a:pPr marL="228600" lvl="0" indent="-228600" algn="l" rtl="0">
              <a:lnSpc>
                <a:spcPct val="90000"/>
              </a:lnSpc>
              <a:spcBef>
                <a:spcPts val="1000"/>
              </a:spcBef>
              <a:spcAft>
                <a:spcPct val="0"/>
              </a:spcAft>
              <a:buClr>
                <a:schemeClr val="accent1"/>
              </a:buClr>
              <a:buSzPts val="2600"/>
              <a:buChar char="•"/>
            </a:pPr>
            <a:r>
              <a:rPr lang="tr" sz="2400" b="0" i="0" u="none" strike="noStrike" dirty="0">
                <a:latin typeface="Helvetica Neue"/>
              </a:rPr>
              <a:t>Bakım verenlerle çalışma </a:t>
            </a:r>
            <a:endParaRPr sz="2400" dirty="0"/>
          </a:p>
          <a:p>
            <a:pPr marL="228600" lvl="0" indent="-228600" algn="l" rtl="0">
              <a:lnSpc>
                <a:spcPct val="90000"/>
              </a:lnSpc>
              <a:spcBef>
                <a:spcPts val="1000"/>
              </a:spcBef>
              <a:spcAft>
                <a:spcPct val="0"/>
              </a:spcAft>
              <a:buClr>
                <a:schemeClr val="accent1"/>
              </a:buClr>
              <a:buSzPts val="2600"/>
              <a:buChar char="•"/>
            </a:pPr>
            <a:r>
              <a:rPr lang="tr" sz="2400" b="0" i="0" u="none" strike="noStrike" dirty="0">
                <a:latin typeface="Helvetica Neue"/>
              </a:rPr>
              <a:t>Bakım verenlerin hakları ve ilave destek için yapılan etkin savunuculuk </a:t>
            </a:r>
            <a:endParaRPr sz="2400" dirty="0"/>
          </a:p>
          <a:p>
            <a:pPr marL="228600" lvl="0" indent="-228600" algn="l" rtl="0">
              <a:lnSpc>
                <a:spcPct val="90000"/>
              </a:lnSpc>
              <a:spcBef>
                <a:spcPts val="1000"/>
              </a:spcBef>
              <a:spcAft>
                <a:spcPct val="0"/>
              </a:spcAft>
              <a:buClr>
                <a:schemeClr val="accent1"/>
              </a:buClr>
              <a:buSzPts val="2600"/>
              <a:buChar char="•"/>
            </a:pPr>
            <a:r>
              <a:rPr lang="tr" sz="2400" b="0" i="0" u="none" strike="noStrike" dirty="0">
                <a:latin typeface="Helvetica Neue"/>
              </a:rPr>
              <a:t>Ekonomik kalkınma için yönlendirme ve destek</a:t>
            </a:r>
            <a:endParaRPr sz="2400" dirty="0"/>
          </a:p>
        </p:txBody>
      </p:sp>
    </p:spTree>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29"/>
        <p:cNvGrpSpPr/>
        <p:nvPr/>
      </p:nvGrpSpPr>
      <p:grpSpPr>
        <a:xfrm>
          <a:off x="0" y="0"/>
          <a:ext cx="0" cy="0"/>
          <a:chOff x="0" y="0"/>
          <a:chExt cx="0" cy="0"/>
        </a:xfrm>
      </p:grpSpPr>
      <p:sp>
        <p:nvSpPr>
          <p:cNvPr id="330" name="Google Shape;330;p13"/>
          <p:cNvSpPr txBox="1">
            <a:spLocks noGrp="1"/>
          </p:cNvSpPr>
          <p:nvPr>
            <p:ph type="title"/>
          </p:nvPr>
        </p:nvSpPr>
        <p:spPr>
          <a:xfrm>
            <a:off x="4340224" y="378713"/>
            <a:ext cx="7851775" cy="1325563"/>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ct val="0"/>
              </a:spcBef>
              <a:spcAft>
                <a:spcPct val="0"/>
              </a:spcAft>
              <a:buClr>
                <a:schemeClr val="accent5"/>
              </a:buClr>
              <a:buSzPts val="3200"/>
              <a:buFont typeface="Helvetica Neue"/>
              <a:buNone/>
            </a:pPr>
            <a:r>
              <a:rPr lang="tr" sz="2600" b="1" i="0" u="none" strike="noStrike" dirty="0">
                <a:latin typeface="Helvetica Neue"/>
              </a:rPr>
              <a:t>Çocuklarla birlikte yapılan risk haritalaması - güvenlikle ilgili tartışmalar/faaliyetler: Lübnan'da Sokak Çocukları İçin Güvenli İyileşme ve Öğrenme Alanları Araç Seti</a:t>
            </a:r>
            <a:r>
              <a:rPr lang="tr" sz="3200" b="1" i="0" u="none" strike="noStrike" dirty="0">
                <a:latin typeface="Helvetica Neue"/>
              </a:rPr>
              <a:t/>
            </a:r>
            <a:br>
              <a:rPr lang="tr" sz="3200" b="1" i="0" u="none" strike="noStrike" dirty="0">
                <a:latin typeface="Helvetica Neue"/>
              </a:rPr>
            </a:br>
            <a:endParaRPr dirty="0"/>
          </a:p>
        </p:txBody>
      </p:sp>
      <p:pic>
        <p:nvPicPr>
          <p:cNvPr id="331" name="Google Shape;331;p13"/>
          <p:cNvPicPr preferRelativeResize="0">
            <a:picLocks noGrp="1"/>
          </p:cNvPicPr>
          <p:nvPr>
            <p:ph type="pic" idx="2"/>
          </p:nvPr>
        </p:nvPicPr>
        <p:blipFill>
          <a:blip r:embed="rId3">
            <a:alphaModFix/>
          </a:blip>
          <a:srcRect l="15007" r="15007"/>
          <a:stretch>
            <a:fillRect/>
          </a:stretch>
        </p:blipFill>
        <p:spPr>
          <a:xfrm>
            <a:off x="0" y="0"/>
            <a:ext cx="4340225" cy="6858000"/>
          </a:xfrm>
          <a:prstGeom prst="rect">
            <a:avLst/>
          </a:prstGeom>
          <a:noFill/>
          <a:ln>
            <a:noFill/>
          </a:ln>
        </p:spPr>
      </p:pic>
      <p:sp>
        <p:nvSpPr>
          <p:cNvPr id="332" name="Google Shape;332;p13"/>
          <p:cNvSpPr txBox="1">
            <a:spLocks noGrp="1"/>
          </p:cNvSpPr>
          <p:nvPr>
            <p:ph type="body" idx="1"/>
          </p:nvPr>
        </p:nvSpPr>
        <p:spPr>
          <a:xfrm>
            <a:off x="4890100" y="1704276"/>
            <a:ext cx="6943302" cy="4961700"/>
          </a:xfrm>
          <a:prstGeom prst="rect">
            <a:avLst/>
          </a:prstGeom>
          <a:noFill/>
          <a:ln>
            <a:noFill/>
          </a:ln>
        </p:spPr>
        <p:txBody>
          <a:bodyPr spcFirstLastPara="1" wrap="square" lIns="91425" tIns="45700" rIns="91425" bIns="45700" anchor="t" anchorCtr="0">
            <a:noAutofit/>
          </a:bodyPr>
          <a:lstStyle/>
          <a:p>
            <a:pPr marL="228600" lvl="0" indent="-228600" algn="l" rtl="0">
              <a:lnSpc>
                <a:spcPct val="90000"/>
              </a:lnSpc>
              <a:spcBef>
                <a:spcPct val="0"/>
              </a:spcBef>
              <a:spcAft>
                <a:spcPct val="0"/>
              </a:spcAft>
              <a:buClr>
                <a:schemeClr val="accent5"/>
              </a:buClr>
              <a:buSzPts val="2600"/>
              <a:buChar char="•"/>
            </a:pPr>
            <a:r>
              <a:rPr lang="tr" sz="2100" b="0" i="0" u="none" strike="noStrike" dirty="0">
                <a:latin typeface="Helvetica Neue"/>
              </a:rPr>
              <a:t>Çocuk işçi olarak çalışan çocukların karşılaştıkları risklerin azaltılmasında her bir çocuğun desteklenmesi için çocuk işçi olarak çalışan çocuklara yönelik bir PSD </a:t>
            </a:r>
            <a:r>
              <a:rPr lang="tr" sz="2100" dirty="0"/>
              <a:t>etkinliği</a:t>
            </a:r>
            <a:r>
              <a:rPr lang="tr" sz="2100" b="0" i="0" u="none" strike="noStrike" dirty="0">
                <a:latin typeface="Helvetica Neue"/>
              </a:rPr>
              <a:t> olarak güvenlik </a:t>
            </a:r>
            <a:r>
              <a:rPr lang="tr" sz="2100" b="0" i="0" u="none" strike="noStrike" dirty="0" smtClean="0">
                <a:latin typeface="Helvetica Neue"/>
              </a:rPr>
              <a:t>haritalamasını kullanın.</a:t>
            </a:r>
            <a:endParaRPr sz="2100" dirty="0"/>
          </a:p>
          <a:p>
            <a:pPr marL="228600" lvl="0" indent="-228600" algn="l" rtl="0">
              <a:lnSpc>
                <a:spcPct val="90000"/>
              </a:lnSpc>
              <a:spcBef>
                <a:spcPts val="1000"/>
              </a:spcBef>
              <a:spcAft>
                <a:spcPct val="0"/>
              </a:spcAft>
              <a:buClr>
                <a:schemeClr val="accent5"/>
              </a:buClr>
              <a:buSzPts val="2600"/>
              <a:buChar char="•"/>
            </a:pPr>
            <a:r>
              <a:rPr lang="tr" sz="2100" b="0" i="0" u="none" strike="noStrike" dirty="0">
                <a:latin typeface="Helvetica Neue"/>
              </a:rPr>
              <a:t>Çocuğun yüksek risk altında olduğu durumlarda vaka çalışanı ve vaka yöneticisi tarafından </a:t>
            </a:r>
            <a:r>
              <a:rPr lang="tr" sz="2100" b="0" i="0" u="none" strike="noStrike" dirty="0" smtClean="0">
                <a:latin typeface="Helvetica Neue"/>
              </a:rPr>
              <a:t>yürütülür.</a:t>
            </a:r>
            <a:endParaRPr sz="2100" dirty="0"/>
          </a:p>
          <a:p>
            <a:pPr marL="228600" lvl="0" indent="-228600" algn="l" rtl="0">
              <a:lnSpc>
                <a:spcPct val="90000"/>
              </a:lnSpc>
              <a:spcBef>
                <a:spcPts val="1000"/>
              </a:spcBef>
              <a:spcAft>
                <a:spcPct val="0"/>
              </a:spcAft>
              <a:buClr>
                <a:schemeClr val="accent5"/>
              </a:buClr>
              <a:buSzPts val="2600"/>
              <a:buChar char="•"/>
            </a:pPr>
            <a:r>
              <a:rPr lang="tr" sz="2100" b="0" i="0" u="none" strike="noStrike" dirty="0">
                <a:latin typeface="Helvetica Neue"/>
              </a:rPr>
              <a:t>Çocukla birlikte oturun, çocuğun evinin ve iş yerinin, evinden iş yerine giden yolların ve iş yerinin çevresinin vs. bir haritasını çizin. </a:t>
            </a:r>
            <a:endParaRPr sz="2100" dirty="0"/>
          </a:p>
          <a:p>
            <a:pPr marL="228600" lvl="0" indent="-228600" algn="l" rtl="0">
              <a:lnSpc>
                <a:spcPct val="90000"/>
              </a:lnSpc>
              <a:spcBef>
                <a:spcPts val="1000"/>
              </a:spcBef>
              <a:spcAft>
                <a:spcPct val="0"/>
              </a:spcAft>
              <a:buClr>
                <a:schemeClr val="accent5"/>
              </a:buClr>
              <a:buSzPts val="2600"/>
              <a:buChar char="•"/>
            </a:pPr>
            <a:r>
              <a:rPr lang="tr" sz="2100" b="0" i="0" u="none" strike="noStrike" dirty="0">
                <a:latin typeface="Helvetica Neue"/>
              </a:rPr>
              <a:t>Güzergâh üzerinde kimin olduğunu, nerelerin güvenli/güvensiz olduğunu ve bu duruma sebep olan kişileri </a:t>
            </a:r>
            <a:r>
              <a:rPr lang="tr" sz="2100" b="0" i="0" u="none" strike="noStrike" dirty="0" smtClean="0">
                <a:latin typeface="Helvetica Neue"/>
              </a:rPr>
              <a:t>ekleyin. </a:t>
            </a:r>
            <a:endParaRPr sz="2100" dirty="0"/>
          </a:p>
          <a:p>
            <a:pPr marL="228600" lvl="0" indent="-228600" algn="l" rtl="0">
              <a:lnSpc>
                <a:spcPct val="90000"/>
              </a:lnSpc>
              <a:spcBef>
                <a:spcPts val="1000"/>
              </a:spcBef>
              <a:spcAft>
                <a:spcPct val="0"/>
              </a:spcAft>
              <a:buClr>
                <a:schemeClr val="accent5"/>
              </a:buClr>
              <a:buSzPts val="2600"/>
              <a:buChar char="•"/>
            </a:pPr>
            <a:r>
              <a:rPr lang="tr" sz="2100" b="0" i="0" u="none" strike="noStrike" dirty="0">
                <a:latin typeface="Helvetica Neue"/>
              </a:rPr>
              <a:t>Tespit edilen risklerin azaltılması ile alternatif güzergâhlar, insanlar ve yerler vb. sağlanması için ek planlar </a:t>
            </a:r>
            <a:r>
              <a:rPr lang="tr" sz="2100" b="0" i="0" u="none" strike="noStrike" dirty="0" smtClean="0">
                <a:latin typeface="Helvetica Neue"/>
              </a:rPr>
              <a:t>hazırlayın.</a:t>
            </a:r>
            <a:endParaRPr sz="2100" dirty="0"/>
          </a:p>
          <a:p>
            <a:pPr marL="228600" lvl="0" indent="-50800" algn="l" rtl="0">
              <a:lnSpc>
                <a:spcPct val="90000"/>
              </a:lnSpc>
              <a:spcBef>
                <a:spcPts val="1000"/>
              </a:spcBef>
              <a:spcAft>
                <a:spcPct val="0"/>
              </a:spcAft>
              <a:buClr>
                <a:schemeClr val="accent5"/>
              </a:buClr>
              <a:buSzPts val="2800"/>
              <a:buNone/>
            </a:pPr>
            <a:endParaRPr dirty="0"/>
          </a:p>
        </p:txBody>
      </p:sp>
    </p:spTree>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37"/>
        <p:cNvGrpSpPr/>
        <p:nvPr/>
      </p:nvGrpSpPr>
      <p:grpSpPr>
        <a:xfrm>
          <a:off x="0" y="0"/>
          <a:ext cx="0" cy="0"/>
          <a:chOff x="0" y="0"/>
          <a:chExt cx="0" cy="0"/>
        </a:xfrm>
      </p:grpSpPr>
      <p:sp>
        <p:nvSpPr>
          <p:cNvPr id="338" name="Google Shape;338;p14"/>
          <p:cNvSpPr txBox="1">
            <a:spLocks noGrp="1"/>
          </p:cNvSpPr>
          <p:nvPr>
            <p:ph type="body" idx="2"/>
          </p:nvPr>
        </p:nvSpPr>
        <p:spPr>
          <a:xfrm>
            <a:off x="4100512" y="528638"/>
            <a:ext cx="7588979" cy="6091618"/>
          </a:xfrm>
          <a:prstGeom prst="rect">
            <a:avLst/>
          </a:prstGeom>
          <a:noFill/>
          <a:ln>
            <a:noFill/>
          </a:ln>
        </p:spPr>
        <p:txBody>
          <a:bodyPr spcFirstLastPara="1" wrap="square" lIns="91425" tIns="45700" rIns="91425" bIns="45700" anchor="t" anchorCtr="0">
            <a:noAutofit/>
          </a:bodyPr>
          <a:lstStyle/>
          <a:p>
            <a:pPr marL="228600" lvl="0" indent="-228600" algn="l" rtl="0">
              <a:lnSpc>
                <a:spcPct val="90000"/>
              </a:lnSpc>
              <a:spcBef>
                <a:spcPct val="0"/>
              </a:spcBef>
              <a:spcAft>
                <a:spcPct val="0"/>
              </a:spcAft>
              <a:buSzPts val="2800"/>
              <a:buChar char="•"/>
            </a:pPr>
            <a:r>
              <a:rPr lang="tr" sz="2600" b="0" i="0" u="none" strike="noStrike" dirty="0">
                <a:latin typeface="Helvetica Neue"/>
              </a:rPr>
              <a:t>Çok sektörlü hizmetlerin yanı sıra gerçekleştirilen grup faaliyetleri, çalışan çocukların iyi olma hâlini ve dayanıklılığını olumlu yönde artırabilir. </a:t>
            </a:r>
            <a:endParaRPr sz="2600" dirty="0"/>
          </a:p>
          <a:p>
            <a:pPr marL="228600" lvl="0" indent="-228600" algn="l" rtl="0">
              <a:lnSpc>
                <a:spcPct val="90000"/>
              </a:lnSpc>
              <a:spcBef>
                <a:spcPts val="1000"/>
              </a:spcBef>
              <a:spcAft>
                <a:spcPct val="0"/>
              </a:spcAft>
              <a:buSzPts val="2800"/>
              <a:buChar char="•"/>
            </a:pPr>
            <a:r>
              <a:rPr lang="tr" sz="2600" b="0" i="0" u="none" strike="noStrike" dirty="0">
                <a:latin typeface="Helvetica Neue"/>
              </a:rPr>
              <a:t>Grup faaliyetleri çok yaygın bir çocuk koruma müdahalesi olsa da çalışan çocuklar veya çocuk işçi olarak çalışan çocukların bu faaliyetlere erişimi genellikle sınırlıdır. </a:t>
            </a:r>
            <a:endParaRPr sz="2600" dirty="0"/>
          </a:p>
          <a:p>
            <a:pPr marL="228600" lvl="0" indent="-228600" algn="l" rtl="0">
              <a:lnSpc>
                <a:spcPct val="90000"/>
              </a:lnSpc>
              <a:spcBef>
                <a:spcPts val="1000"/>
              </a:spcBef>
              <a:spcAft>
                <a:spcPct val="0"/>
              </a:spcAft>
              <a:buSzPts val="2800"/>
              <a:buChar char="•"/>
            </a:pPr>
            <a:r>
              <a:rPr lang="tr" sz="2600" b="0" i="0" u="none" strike="noStrike" dirty="0">
                <a:latin typeface="Helvetica Neue"/>
              </a:rPr>
              <a:t>Çocuk işçiliği, doğası gereği çoğunlukla erişimin önünde engel teşkil etmektedir. </a:t>
            </a:r>
            <a:endParaRPr sz="2600" dirty="0"/>
          </a:p>
          <a:p>
            <a:pPr marL="228600" lvl="0" indent="-228600"/>
            <a:r>
              <a:rPr lang="tr" sz="2600" b="0" i="0" u="none" strike="noStrike" dirty="0">
                <a:latin typeface="Helvetica Neue"/>
              </a:rPr>
              <a:t>Grup </a:t>
            </a:r>
            <a:r>
              <a:rPr lang="tr" sz="2600" dirty="0"/>
              <a:t>faaliyetleri</a:t>
            </a:r>
            <a:r>
              <a:rPr lang="tr" sz="2600" b="0" i="0" u="none" strike="noStrike" dirty="0">
                <a:latin typeface="Helvetica Neue"/>
              </a:rPr>
              <a:t>, çalışan çocukların sosyoduygusal ve psikososyal ihtiyaçları da dâhil olmak üzere özel ihtiyaçlarını ve ilgi alanlarının gereklerini karşılamak için özel önlemleri uygulamaya koymalıdır.</a:t>
            </a:r>
            <a:r>
              <a:rPr lang="tr" sz="2800" b="0" i="0" u="none" strike="noStrike" dirty="0">
                <a:latin typeface="Helvetica Neue"/>
              </a:rPr>
              <a:t>  </a:t>
            </a:r>
            <a:endParaRPr dirty="0"/>
          </a:p>
          <a:p>
            <a:pPr marL="228600" lvl="0" indent="-50800" algn="l" rtl="0">
              <a:lnSpc>
                <a:spcPct val="90000"/>
              </a:lnSpc>
              <a:spcBef>
                <a:spcPts val="1000"/>
              </a:spcBef>
              <a:spcAft>
                <a:spcPct val="0"/>
              </a:spcAft>
              <a:buClr>
                <a:schemeClr val="accent1"/>
              </a:buClr>
              <a:buSzPts val="2800"/>
              <a:buNone/>
            </a:pPr>
            <a:endParaRPr dirty="0"/>
          </a:p>
        </p:txBody>
      </p:sp>
      <p:sp>
        <p:nvSpPr>
          <p:cNvPr id="339" name="Google Shape;339;p14"/>
          <p:cNvSpPr txBox="1">
            <a:spLocks noGrp="1"/>
          </p:cNvSpPr>
          <p:nvPr>
            <p:ph type="body" idx="3"/>
          </p:nvPr>
        </p:nvSpPr>
        <p:spPr>
          <a:xfrm>
            <a:off x="284417" y="528638"/>
            <a:ext cx="2970847" cy="4799266"/>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ct val="0"/>
              </a:spcBef>
              <a:spcAft>
                <a:spcPct val="0"/>
              </a:spcAft>
              <a:buClr>
                <a:schemeClr val="lt1"/>
              </a:buClr>
              <a:buSzPts val="3600"/>
              <a:buNone/>
            </a:pPr>
            <a:r>
              <a:rPr lang="tr" sz="3600" b="1" i="0" u="none" strike="noStrike">
                <a:latin typeface="Helvetica Neue"/>
              </a:rPr>
              <a:t>TEMEL MESAJLAR</a:t>
            </a:r>
            <a:endParaRPr/>
          </a:p>
        </p:txBody>
      </p:sp>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33"/>
        <p:cNvGrpSpPr/>
        <p:nvPr/>
      </p:nvGrpSpPr>
      <p:grpSpPr>
        <a:xfrm>
          <a:off x="0" y="0"/>
          <a:ext cx="0" cy="0"/>
          <a:chOff x="0" y="0"/>
          <a:chExt cx="0" cy="0"/>
        </a:xfrm>
      </p:grpSpPr>
      <p:sp>
        <p:nvSpPr>
          <p:cNvPr id="234" name="Google Shape;234;p2"/>
          <p:cNvSpPr txBox="1">
            <a:spLocks noGrp="1"/>
          </p:cNvSpPr>
          <p:nvPr>
            <p:ph type="body" idx="1"/>
          </p:nvPr>
        </p:nvSpPr>
        <p:spPr>
          <a:xfrm>
            <a:off x="829734" y="762001"/>
            <a:ext cx="10532532" cy="1637832"/>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ct val="0"/>
              </a:spcBef>
              <a:spcAft>
                <a:spcPct val="0"/>
              </a:spcAft>
              <a:buClr>
                <a:schemeClr val="lt1"/>
              </a:buClr>
              <a:buSzPts val="4000"/>
              <a:buNone/>
            </a:pPr>
            <a:r>
              <a:rPr lang="tr" sz="4000" b="1" i="0" u="none" strike="noStrike" dirty="0">
                <a:latin typeface="Helvetica Neue"/>
              </a:rPr>
              <a:t>OTURUM 9: ÇOCUK KORUMA: </a:t>
            </a:r>
          </a:p>
          <a:p>
            <a:pPr marL="0" lvl="0" indent="0" algn="ctr" rtl="0">
              <a:lnSpc>
                <a:spcPct val="90000"/>
              </a:lnSpc>
              <a:spcBef>
                <a:spcPct val="0"/>
              </a:spcBef>
              <a:spcAft>
                <a:spcPct val="0"/>
              </a:spcAft>
              <a:buClr>
                <a:schemeClr val="lt1"/>
              </a:buClr>
              <a:buSzPts val="4000"/>
              <a:buNone/>
            </a:pPr>
            <a:r>
              <a:rPr lang="tr" sz="4000" b="1" i="0" u="none" strike="noStrike" dirty="0">
                <a:latin typeface="Helvetica Neue"/>
              </a:rPr>
              <a:t>ÇALIŞAN ÇOCUKLAR İÇİN ETKİLİ GRUP FAALİYETLERİ</a:t>
            </a:r>
            <a:endParaRPr dirty="0"/>
          </a:p>
        </p:txBody>
      </p:sp>
      <p:sp>
        <p:nvSpPr>
          <p:cNvPr id="235" name="Google Shape;235;p2"/>
          <p:cNvSpPr txBox="1">
            <a:spLocks noGrp="1"/>
          </p:cNvSpPr>
          <p:nvPr>
            <p:ph type="body" idx="2"/>
          </p:nvPr>
        </p:nvSpPr>
        <p:spPr>
          <a:xfrm>
            <a:off x="829734" y="3051922"/>
            <a:ext cx="10532532" cy="3806078"/>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1000"/>
              </a:spcBef>
              <a:spcAft>
                <a:spcPct val="0"/>
              </a:spcAft>
              <a:buClr>
                <a:schemeClr val="lt1"/>
              </a:buClr>
              <a:buSzPts val="2800"/>
              <a:buNone/>
            </a:pPr>
            <a:r>
              <a:rPr lang="en-GB" b="1"/>
              <a:t> </a:t>
            </a:r>
            <a:endParaRPr/>
          </a:p>
        </p:txBody>
      </p:sp>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40"/>
        <p:cNvGrpSpPr/>
        <p:nvPr/>
      </p:nvGrpSpPr>
      <p:grpSpPr>
        <a:xfrm>
          <a:off x="0" y="0"/>
          <a:ext cx="0" cy="0"/>
          <a:chOff x="0" y="0"/>
          <a:chExt cx="0" cy="0"/>
        </a:xfrm>
      </p:grpSpPr>
      <p:sp>
        <p:nvSpPr>
          <p:cNvPr id="241" name="Google Shape;241;p3"/>
          <p:cNvSpPr txBox="1">
            <a:spLocks noGrp="1"/>
          </p:cNvSpPr>
          <p:nvPr>
            <p:ph type="body" idx="2"/>
          </p:nvPr>
        </p:nvSpPr>
        <p:spPr>
          <a:xfrm>
            <a:off x="866899" y="3051922"/>
            <a:ext cx="10450286" cy="2701764"/>
          </a:xfrm>
          <a:prstGeom prst="rect">
            <a:avLst/>
          </a:prstGeom>
          <a:noFill/>
          <a:ln>
            <a:noFill/>
          </a:ln>
        </p:spPr>
        <p:txBody>
          <a:bodyPr spcFirstLastPara="1" wrap="square" lIns="91425" tIns="45700" rIns="91425" bIns="45700" anchor="t" anchorCtr="0">
            <a:noAutofit/>
          </a:bodyPr>
          <a:lstStyle/>
          <a:p>
            <a:pPr marL="457200" lvl="0" indent="-406400" algn="l" rtl="0">
              <a:lnSpc>
                <a:spcPct val="100000"/>
              </a:lnSpc>
              <a:spcBef>
                <a:spcPct val="0"/>
              </a:spcBef>
              <a:spcAft>
                <a:spcPct val="0"/>
              </a:spcAft>
              <a:buSzPts val="2800"/>
              <a:buFont typeface="Helvetica Neue"/>
              <a:buChar char="●"/>
            </a:pPr>
            <a:r>
              <a:rPr lang="tr" sz="2800" b="0" i="0" u="none" strike="noStrike" dirty="0">
                <a:latin typeface="Helvetica Neue"/>
              </a:rPr>
              <a:t>Çalışan çocukların, kendi koşullarında grup faaliyetlerine erişmelerine engel olan muhtemel 4-5 zorluğu tespit </a:t>
            </a:r>
            <a:r>
              <a:rPr lang="tr" sz="2800" b="0" i="0" u="none" strike="noStrike" dirty="0" smtClean="0">
                <a:latin typeface="Helvetica Neue"/>
              </a:rPr>
              <a:t>edebilecek, </a:t>
            </a:r>
            <a:endParaRPr b="1" dirty="0"/>
          </a:p>
          <a:p>
            <a:pPr marL="457200" lvl="0" indent="-406400" algn="l" rtl="0">
              <a:lnSpc>
                <a:spcPct val="100000"/>
              </a:lnSpc>
              <a:spcBef>
                <a:spcPct val="0"/>
              </a:spcBef>
              <a:spcAft>
                <a:spcPct val="0"/>
              </a:spcAft>
              <a:buSzPts val="2800"/>
              <a:buFont typeface="Helvetica Neue"/>
              <a:buChar char="●"/>
            </a:pPr>
            <a:r>
              <a:rPr lang="tr" sz="2800" b="0" i="0" u="none" strike="noStrike" dirty="0">
                <a:latin typeface="Helvetica Neue"/>
              </a:rPr>
              <a:t>Çalışan çocukların, grup faaliyetlerine etkili bir şekilde nasıl dâhil edilebileceklerine dair örnekler </a:t>
            </a:r>
            <a:r>
              <a:rPr lang="tr" sz="2800" b="0" i="0" u="none" strike="noStrike" dirty="0" smtClean="0">
                <a:latin typeface="Helvetica Neue"/>
              </a:rPr>
              <a:t>verebilecek, </a:t>
            </a:r>
            <a:endParaRPr b="1" dirty="0"/>
          </a:p>
          <a:p>
            <a:pPr marL="457200" lvl="0" indent="-406400" algn="l" rtl="0">
              <a:lnSpc>
                <a:spcPct val="100000"/>
              </a:lnSpc>
              <a:spcBef>
                <a:spcPct val="0"/>
              </a:spcBef>
              <a:spcAft>
                <a:spcPct val="0"/>
              </a:spcAft>
              <a:buSzPts val="2800"/>
              <a:buFont typeface="Helvetica Neue"/>
              <a:buChar char="●"/>
            </a:pPr>
            <a:r>
              <a:rPr lang="tr" sz="2800" b="0" i="0" u="none" strike="noStrike" dirty="0">
                <a:latin typeface="Helvetica Neue"/>
              </a:rPr>
              <a:t>Çalışan çocuklara ulaşmak için grup faaliyetlerinin tasarımlarını güçlendirmenin yollarını </a:t>
            </a:r>
            <a:r>
              <a:rPr lang="tr" sz="2800" b="0" i="0" u="none" strike="noStrike" dirty="0" smtClean="0">
                <a:latin typeface="Helvetica Neue"/>
              </a:rPr>
              <a:t>belirleyebileceksiniz. </a:t>
            </a:r>
            <a:endParaRPr dirty="0"/>
          </a:p>
        </p:txBody>
      </p:sp>
      <p:sp>
        <p:nvSpPr>
          <p:cNvPr id="242" name="Google Shape;242;p3"/>
          <p:cNvSpPr txBox="1"/>
          <p:nvPr/>
        </p:nvSpPr>
        <p:spPr>
          <a:xfrm>
            <a:off x="1828005" y="476375"/>
            <a:ext cx="8535987" cy="627939"/>
          </a:xfrm>
          <a:prstGeom prst="rect">
            <a:avLst/>
          </a:prstGeom>
          <a:noFill/>
          <a:ln>
            <a:noFill/>
          </a:ln>
        </p:spPr>
        <p:txBody>
          <a:bodyPr spcFirstLastPara="1" wrap="square" lIns="91425" tIns="45700" rIns="91425" bIns="45700" anchor="t" anchorCtr="0">
            <a:noAutofit/>
          </a:bodyPr>
          <a:lstStyle/>
          <a:p>
            <a:pPr marL="0" marR="0" lvl="0" indent="0" algn="ctr" rtl="0">
              <a:lnSpc>
                <a:spcPct val="90000"/>
              </a:lnSpc>
              <a:spcBef>
                <a:spcPct val="0"/>
              </a:spcBef>
              <a:spcAft>
                <a:spcPct val="0"/>
              </a:spcAft>
              <a:buClr>
                <a:schemeClr val="lt1"/>
              </a:buClr>
              <a:buSzPts val="2800"/>
              <a:buFont typeface="Arial"/>
              <a:buNone/>
            </a:pPr>
            <a:endParaRPr sz="2800" b="1" i="0" u="none" strike="noStrike" cap="none">
              <a:solidFill>
                <a:schemeClr val="lt1"/>
              </a:solidFill>
              <a:latin typeface="Helvetica Neue"/>
              <a:ea typeface="Helvetica Neue"/>
              <a:cs typeface="Helvetica Neue"/>
              <a:sym typeface="Helvetica Neue"/>
            </a:endParaRPr>
          </a:p>
        </p:txBody>
      </p:sp>
      <p:sp>
        <p:nvSpPr>
          <p:cNvPr id="243" name="Google Shape;243;p3"/>
          <p:cNvSpPr txBox="1"/>
          <p:nvPr/>
        </p:nvSpPr>
        <p:spPr>
          <a:xfrm>
            <a:off x="304800" y="937802"/>
            <a:ext cx="11538857" cy="2280633"/>
          </a:xfrm>
          <a:prstGeom prst="rect">
            <a:avLst/>
          </a:prstGeom>
          <a:noFill/>
          <a:ln>
            <a:noFill/>
          </a:ln>
        </p:spPr>
        <p:txBody>
          <a:bodyPr spcFirstLastPara="1" wrap="square" lIns="91425" tIns="45700" rIns="91425" bIns="45700" anchor="t" anchorCtr="0">
            <a:noAutofit/>
          </a:bodyPr>
          <a:lstStyle/>
          <a:p>
            <a:pPr marL="0" marR="0" lvl="0" indent="0" algn="ctr" rtl="0">
              <a:lnSpc>
                <a:spcPct val="90000"/>
              </a:lnSpc>
              <a:spcBef>
                <a:spcPct val="0"/>
              </a:spcBef>
              <a:spcAft>
                <a:spcPct val="0"/>
              </a:spcAft>
              <a:buClr>
                <a:schemeClr val="lt1"/>
              </a:buClr>
              <a:buSzPts val="2800"/>
              <a:buFont typeface="Arial"/>
              <a:buNone/>
            </a:pPr>
            <a:r>
              <a:rPr lang="tr" sz="2800" b="0" i="0" u="none" strike="noStrike" cap="none" dirty="0">
                <a:solidFill>
                  <a:srgbClr val="FFFFFF"/>
                </a:solidFill>
                <a:latin typeface="Helvetica Neue"/>
                <a:ea typeface="Helvetica Neue"/>
                <a:cs typeface="Helvetica Neue"/>
                <a:sym typeface="Helvetica Neue"/>
              </a:rPr>
              <a:t> </a:t>
            </a:r>
            <a:r>
              <a:rPr lang="tr" sz="4000" b="1" i="0" u="none" strike="noStrike" cap="none" dirty="0">
                <a:solidFill>
                  <a:srgbClr val="FFFFFF"/>
                </a:solidFill>
                <a:latin typeface="Helvetica Neue"/>
                <a:ea typeface="Helvetica Neue"/>
                <a:cs typeface="Helvetica Neue"/>
                <a:sym typeface="Helvetica Neue"/>
              </a:rPr>
              <a:t>ÖĞRENME ÇIKTILARI  </a:t>
            </a:r>
            <a:endParaRPr dirty="0"/>
          </a:p>
          <a:p>
            <a:pPr marL="0" marR="0" lvl="0" indent="0" algn="ctr" rtl="0">
              <a:lnSpc>
                <a:spcPct val="90000"/>
              </a:lnSpc>
              <a:spcBef>
                <a:spcPts val="1000"/>
              </a:spcBef>
              <a:spcAft>
                <a:spcPct val="0"/>
              </a:spcAft>
              <a:buClr>
                <a:schemeClr val="lt1"/>
              </a:buClr>
              <a:buSzPts val="3000"/>
              <a:buFont typeface="Arial"/>
              <a:buNone/>
            </a:pPr>
            <a:r>
              <a:rPr lang="tr" sz="3000" b="0" i="0" u="none" strike="noStrike" dirty="0">
                <a:solidFill>
                  <a:srgbClr val="FFFFFF"/>
                </a:solidFill>
                <a:latin typeface="Helvetica Neue"/>
                <a:ea typeface="Helvetica Neue"/>
                <a:cs typeface="Helvetica Neue"/>
                <a:sym typeface="Helvetica Neue"/>
              </a:rPr>
              <a:t>Bu </a:t>
            </a:r>
            <a:r>
              <a:rPr lang="tr" sz="3000" b="0" i="0" u="none" strike="noStrike" dirty="0" smtClean="0">
                <a:solidFill>
                  <a:srgbClr val="FFFFFF"/>
                </a:solidFill>
                <a:latin typeface="Helvetica Neue"/>
                <a:ea typeface="Helvetica Neue"/>
                <a:cs typeface="Helvetica Neue"/>
                <a:sym typeface="Helvetica Neue"/>
              </a:rPr>
              <a:t>oturumun sonunda:</a:t>
            </a:r>
            <a:endParaRPr sz="3000" b="1" i="0" u="none" strike="noStrike" cap="none" dirty="0">
              <a:solidFill>
                <a:schemeClr val="lt1"/>
              </a:solidFill>
              <a:latin typeface="Helvetica Neue"/>
              <a:ea typeface="Helvetica Neue"/>
              <a:cs typeface="Helvetica Neue"/>
              <a:sym typeface="Helvetica Neue"/>
            </a:endParaRPr>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48"/>
        <p:cNvGrpSpPr/>
        <p:nvPr/>
      </p:nvGrpSpPr>
      <p:grpSpPr>
        <a:xfrm>
          <a:off x="0" y="0"/>
          <a:ext cx="0" cy="0"/>
          <a:chOff x="0" y="0"/>
          <a:chExt cx="0" cy="0"/>
        </a:xfrm>
      </p:grpSpPr>
      <p:pic>
        <p:nvPicPr>
          <p:cNvPr id="5" name="Resim 4" descr="grafik, logo, yazı tipi, grafik tasarım içeren bir resim&#10;&#10;Açıklama otomatik olarak oluşturuldu">
            <a:extLst>
              <a:ext uri="{FF2B5EF4-FFF2-40B4-BE49-F238E27FC236}">
                <a16:creationId xmlns:a16="http://schemas.microsoft.com/office/drawing/2014/main" id="{3E9CBBE5-E108-5084-9866-459E0F54E59F}"/>
              </a:ext>
            </a:extLst>
          </p:cNvPr>
          <p:cNvPicPr>
            <a:picLocks noChangeAspect="1"/>
          </p:cNvPicPr>
          <p:nvPr/>
        </p:nvPicPr>
        <p:blipFill>
          <a:blip r:embed="rId3"/>
          <a:stretch>
            <a:fillRect/>
          </a:stretch>
        </p:blipFill>
        <p:spPr>
          <a:xfrm>
            <a:off x="9041059" y="142226"/>
            <a:ext cx="2982595" cy="2602224"/>
          </a:xfrm>
          <a:prstGeom prst="rect">
            <a:avLst/>
          </a:prstGeom>
        </p:spPr>
      </p:pic>
      <p:sp>
        <p:nvSpPr>
          <p:cNvPr id="249" name="Google Shape;249;p4"/>
          <p:cNvSpPr txBox="1">
            <a:spLocks noGrp="1"/>
          </p:cNvSpPr>
          <p:nvPr>
            <p:ph type="body" idx="1"/>
          </p:nvPr>
        </p:nvSpPr>
        <p:spPr>
          <a:xfrm>
            <a:off x="3705938" y="171638"/>
            <a:ext cx="6372000" cy="12717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ct val="0"/>
              </a:spcBef>
              <a:spcAft>
                <a:spcPct val="0"/>
              </a:spcAft>
              <a:buClr>
                <a:srgbClr val="026794"/>
              </a:buClr>
              <a:buSzPts val="3200"/>
              <a:buNone/>
            </a:pPr>
            <a:r>
              <a:rPr lang="tr" sz="3200" b="1" i="0" u="none" strike="noStrike">
                <a:latin typeface="Helvetica Neue"/>
              </a:rPr>
              <a:t>İLGİLİ BAĞLAM KAPSAMINDAKİ ÇALIŞAN ÇOCUKLAR...</a:t>
            </a:r>
            <a:endParaRPr/>
          </a:p>
        </p:txBody>
      </p:sp>
      <p:sp>
        <p:nvSpPr>
          <p:cNvPr id="250" name="Google Shape;250;p4"/>
          <p:cNvSpPr txBox="1">
            <a:spLocks noGrp="1"/>
          </p:cNvSpPr>
          <p:nvPr>
            <p:ph type="body" idx="2"/>
          </p:nvPr>
        </p:nvSpPr>
        <p:spPr>
          <a:xfrm>
            <a:off x="3705938" y="1800225"/>
            <a:ext cx="8201645" cy="4959870"/>
          </a:xfrm>
          <a:prstGeom prst="rect">
            <a:avLst/>
          </a:prstGeom>
          <a:noFill/>
          <a:ln>
            <a:noFill/>
          </a:ln>
        </p:spPr>
        <p:txBody>
          <a:bodyPr spcFirstLastPara="1" wrap="square" lIns="91425" tIns="45700" rIns="91425" bIns="45700" anchor="t" anchorCtr="0">
            <a:noAutofit/>
          </a:bodyPr>
          <a:lstStyle/>
          <a:p>
            <a:pPr marL="514350" lvl="0" indent="-514350" algn="l" rtl="0">
              <a:lnSpc>
                <a:spcPct val="90000"/>
              </a:lnSpc>
              <a:spcBef>
                <a:spcPct val="0"/>
              </a:spcBef>
              <a:spcAft>
                <a:spcPct val="0"/>
              </a:spcAft>
              <a:buSzPts val="2800"/>
              <a:buFont typeface="Calibri"/>
              <a:buAutoNum type="arabicPeriod"/>
            </a:pPr>
            <a:r>
              <a:rPr lang="tr" sz="2800" b="0" i="0" u="none" strike="noStrike" dirty="0">
                <a:latin typeface="Helvetica Neue"/>
              </a:rPr>
              <a:t>Vakitlerini nasıl geçiriyor? </a:t>
            </a:r>
            <a:endParaRPr dirty="0"/>
          </a:p>
          <a:p>
            <a:pPr marL="514350" lvl="0" indent="-514350" algn="l" rtl="0">
              <a:lnSpc>
                <a:spcPct val="90000"/>
              </a:lnSpc>
              <a:spcBef>
                <a:spcPts val="1000"/>
              </a:spcBef>
              <a:spcAft>
                <a:spcPct val="0"/>
              </a:spcAft>
              <a:buSzPts val="2800"/>
              <a:buFont typeface="Calibri"/>
              <a:buAutoNum type="arabicPeriod"/>
            </a:pPr>
            <a:r>
              <a:rPr lang="tr" sz="2800" b="0" i="0" u="none" strike="noStrike" dirty="0">
                <a:latin typeface="Helvetica Neue"/>
              </a:rPr>
              <a:t>Grup faaliyetlerine erişim imkânına </a:t>
            </a:r>
            <a:r>
              <a:rPr lang="tr" sz="2800" b="0" i="0" u="none" strike="noStrike" dirty="0" smtClean="0">
                <a:latin typeface="Helvetica Neue"/>
              </a:rPr>
              <a:t>sahipler </a:t>
            </a:r>
            <a:r>
              <a:rPr lang="tr" sz="2800" b="0" i="0" u="none" strike="noStrike" dirty="0">
                <a:latin typeface="Helvetica Neue"/>
              </a:rPr>
              <a:t>mi? </a:t>
            </a:r>
            <a:endParaRPr dirty="0"/>
          </a:p>
          <a:p>
            <a:pPr marL="514350" lvl="0" indent="-514350" algn="l" rtl="0">
              <a:lnSpc>
                <a:spcPct val="90000"/>
              </a:lnSpc>
              <a:spcBef>
                <a:spcPts val="1000"/>
              </a:spcBef>
              <a:spcAft>
                <a:spcPct val="0"/>
              </a:spcAft>
              <a:buSzPts val="2800"/>
              <a:buFont typeface="Calibri"/>
              <a:buAutoNum type="arabicPeriod"/>
            </a:pPr>
            <a:r>
              <a:rPr lang="tr" sz="2800" b="0" i="0" u="none" strike="noStrike" dirty="0">
                <a:latin typeface="Helvetica Neue"/>
              </a:rPr>
              <a:t>Grup faaliyetlerine erişimlerini önleyen engellerle yüzleşiyorlar mı?</a:t>
            </a:r>
            <a:endParaRPr dirty="0"/>
          </a:p>
          <a:p>
            <a:pPr marL="0" lvl="0" indent="0" algn="l" rtl="0">
              <a:lnSpc>
                <a:spcPct val="90000"/>
              </a:lnSpc>
              <a:spcBef>
                <a:spcPts val="1000"/>
              </a:spcBef>
              <a:spcAft>
                <a:spcPct val="0"/>
              </a:spcAft>
              <a:buSzPts val="2800"/>
              <a:buNone/>
            </a:pPr>
            <a:r>
              <a:rPr lang="tr" sz="2800" b="0" i="0" u="none" strike="noStrike" dirty="0">
                <a:latin typeface="Helvetica Neue"/>
              </a:rPr>
              <a:t>Aşağıda yer alan gruplar arasında herhangi bir fark var mı?</a:t>
            </a:r>
            <a:endParaRPr dirty="0"/>
          </a:p>
          <a:p>
            <a:pPr marL="685800" lvl="1" indent="-228600" algn="l" rtl="0">
              <a:lnSpc>
                <a:spcPct val="90000"/>
              </a:lnSpc>
              <a:spcBef>
                <a:spcPts val="500"/>
              </a:spcBef>
              <a:spcAft>
                <a:spcPct val="0"/>
              </a:spcAft>
              <a:buSzPts val="2400"/>
              <a:buChar char="•"/>
            </a:pPr>
            <a:r>
              <a:rPr lang="tr" sz="2400" b="0" i="0" u="none" strike="noStrike" dirty="0">
                <a:latin typeface="Helvetica Neue"/>
              </a:rPr>
              <a:t>Yasal olarak çalışan çocuklar, çocuk işçi olarak çalışan çocuklar, en kötü biçimlerdeki çocuk işçiliğine maruz kalan çocuklar  </a:t>
            </a:r>
            <a:endParaRPr dirty="0"/>
          </a:p>
          <a:p>
            <a:pPr marL="685800" lvl="1" indent="-228600" algn="l" rtl="0">
              <a:lnSpc>
                <a:spcPct val="90000"/>
              </a:lnSpc>
              <a:spcBef>
                <a:spcPts val="500"/>
              </a:spcBef>
              <a:spcAft>
                <a:spcPct val="0"/>
              </a:spcAft>
              <a:buSzPts val="2400"/>
              <a:buChar char="•"/>
            </a:pPr>
            <a:r>
              <a:rPr lang="tr" sz="2400" b="0" i="0" u="none" strike="noStrike" dirty="0">
                <a:latin typeface="Helvetica Neue"/>
              </a:rPr>
              <a:t>Kız çocukları ve erkek çocukları </a:t>
            </a:r>
            <a:endParaRPr dirty="0"/>
          </a:p>
          <a:p>
            <a:pPr marL="685800" lvl="1" indent="-228600" algn="l" rtl="0">
              <a:lnSpc>
                <a:spcPct val="90000"/>
              </a:lnSpc>
              <a:spcBef>
                <a:spcPts val="500"/>
              </a:spcBef>
              <a:spcAft>
                <a:spcPct val="0"/>
              </a:spcAft>
              <a:buSzPts val="2400"/>
              <a:buChar char="•"/>
            </a:pPr>
            <a:r>
              <a:rPr lang="tr" sz="2400" b="0" i="0" u="none" strike="noStrike" dirty="0">
                <a:latin typeface="Helvetica Neue"/>
              </a:rPr>
              <a:t>Yaş, engellilik durumu, etnik köken, mülteci statüsü vb. </a:t>
            </a:r>
            <a:endParaRPr dirty="0"/>
          </a:p>
        </p:txBody>
      </p:sp>
      <p:sp>
        <p:nvSpPr>
          <p:cNvPr id="251" name="Google Shape;251;p4"/>
          <p:cNvSpPr txBox="1">
            <a:spLocks noGrp="1"/>
          </p:cNvSpPr>
          <p:nvPr>
            <p:ph type="body" idx="3"/>
          </p:nvPr>
        </p:nvSpPr>
        <p:spPr>
          <a:xfrm>
            <a:off x="284417" y="528638"/>
            <a:ext cx="3305450" cy="4799266"/>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ct val="0"/>
              </a:spcBef>
              <a:spcAft>
                <a:spcPct val="0"/>
              </a:spcAft>
              <a:buClr>
                <a:schemeClr val="lt1"/>
              </a:buClr>
              <a:buSzPts val="3600"/>
              <a:buNone/>
            </a:pPr>
            <a:r>
              <a:rPr lang="tr" sz="3600" b="1" i="0" u="none" strike="noStrike">
                <a:latin typeface="Helvetica Neue"/>
              </a:rPr>
              <a:t>TARTIŞMA</a:t>
            </a:r>
            <a:endParaRPr/>
          </a:p>
        </p:txBody>
      </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57"/>
        <p:cNvGrpSpPr/>
        <p:nvPr/>
      </p:nvGrpSpPr>
      <p:grpSpPr>
        <a:xfrm>
          <a:off x="0" y="0"/>
          <a:ext cx="0" cy="0"/>
          <a:chOff x="0" y="0"/>
          <a:chExt cx="0" cy="0"/>
        </a:xfrm>
      </p:grpSpPr>
      <p:sp>
        <p:nvSpPr>
          <p:cNvPr id="258" name="Google Shape;258;p5"/>
          <p:cNvSpPr txBox="1">
            <a:spLocks noGrp="1"/>
          </p:cNvSpPr>
          <p:nvPr>
            <p:ph type="body" idx="1"/>
          </p:nvPr>
        </p:nvSpPr>
        <p:spPr>
          <a:xfrm>
            <a:off x="3893891" y="528638"/>
            <a:ext cx="8298109" cy="747269"/>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ct val="0"/>
              </a:spcBef>
              <a:spcAft>
                <a:spcPct val="0"/>
              </a:spcAft>
              <a:buClr>
                <a:schemeClr val="accent6"/>
              </a:buClr>
              <a:buSzPts val="3200"/>
              <a:buNone/>
            </a:pPr>
            <a:r>
              <a:rPr lang="tr" sz="3200" b="1" i="0" u="none" strike="noStrike" dirty="0">
                <a:latin typeface="Helvetica Neue"/>
              </a:rPr>
              <a:t>YAYGIN ENGELLERİN TESPİT EDİLMESİ </a:t>
            </a:r>
            <a:endParaRPr dirty="0"/>
          </a:p>
        </p:txBody>
      </p:sp>
      <p:sp>
        <p:nvSpPr>
          <p:cNvPr id="259" name="Google Shape;259;p5"/>
          <p:cNvSpPr txBox="1">
            <a:spLocks noGrp="1"/>
          </p:cNvSpPr>
          <p:nvPr>
            <p:ph type="body" idx="2"/>
          </p:nvPr>
        </p:nvSpPr>
        <p:spPr>
          <a:xfrm>
            <a:off x="4100513" y="1379242"/>
            <a:ext cx="7300912" cy="4911829"/>
          </a:xfrm>
          <a:prstGeom prst="rect">
            <a:avLst/>
          </a:prstGeom>
          <a:noFill/>
          <a:ln>
            <a:noFill/>
          </a:ln>
        </p:spPr>
        <p:txBody>
          <a:bodyPr spcFirstLastPara="1" wrap="square" lIns="91425" tIns="45700" rIns="91425" bIns="45700" anchor="t" anchorCtr="0">
            <a:noAutofit/>
          </a:bodyPr>
          <a:lstStyle/>
          <a:p>
            <a:pPr marL="228600" lvl="0" indent="-228600" algn="l" rtl="0">
              <a:lnSpc>
                <a:spcPct val="90000"/>
              </a:lnSpc>
              <a:spcBef>
                <a:spcPct val="0"/>
              </a:spcBef>
              <a:spcAft>
                <a:spcPct val="0"/>
              </a:spcAft>
              <a:buClr>
                <a:schemeClr val="accent5"/>
              </a:buClr>
              <a:buSzPts val="2800"/>
              <a:buChar char="•"/>
            </a:pPr>
            <a:r>
              <a:rPr lang="tr" sz="2800" b="0" i="0" u="none" strike="noStrike" dirty="0">
                <a:latin typeface="Helvetica Neue"/>
              </a:rPr>
              <a:t>Sabit konum ve zaman </a:t>
            </a:r>
            <a:endParaRPr dirty="0"/>
          </a:p>
          <a:p>
            <a:pPr marL="228600" lvl="0" indent="-228600" algn="l" rtl="0">
              <a:lnSpc>
                <a:spcPct val="90000"/>
              </a:lnSpc>
              <a:spcBef>
                <a:spcPts val="1000"/>
              </a:spcBef>
              <a:spcAft>
                <a:spcPct val="0"/>
              </a:spcAft>
              <a:buClr>
                <a:schemeClr val="accent5"/>
              </a:buClr>
              <a:buSzPts val="2800"/>
              <a:buChar char="•"/>
            </a:pPr>
            <a:r>
              <a:rPr lang="tr" sz="2800" b="0" i="0" u="none" strike="noStrike" dirty="0">
                <a:latin typeface="Helvetica Neue"/>
              </a:rPr>
              <a:t>İş gücü talebi</a:t>
            </a:r>
            <a:endParaRPr dirty="0"/>
          </a:p>
          <a:p>
            <a:pPr marL="228600" lvl="0" indent="-228600" algn="l" rtl="0">
              <a:lnSpc>
                <a:spcPct val="90000"/>
              </a:lnSpc>
              <a:spcBef>
                <a:spcPts val="1000"/>
              </a:spcBef>
              <a:spcAft>
                <a:spcPct val="0"/>
              </a:spcAft>
              <a:buClr>
                <a:schemeClr val="accent5"/>
              </a:buClr>
              <a:buSzPts val="2800"/>
              <a:buChar char="•"/>
            </a:pPr>
            <a:r>
              <a:rPr lang="tr" sz="2800" b="0" i="0" u="none" strike="noStrike" dirty="0">
                <a:latin typeface="Helvetica Neue"/>
              </a:rPr>
              <a:t>İhtiyaçlar ve ilgi alanları </a:t>
            </a:r>
            <a:endParaRPr dirty="0"/>
          </a:p>
          <a:p>
            <a:pPr marL="228600" lvl="0" indent="-228600" algn="l" rtl="0">
              <a:lnSpc>
                <a:spcPct val="90000"/>
              </a:lnSpc>
              <a:spcBef>
                <a:spcPts val="1000"/>
              </a:spcBef>
              <a:spcAft>
                <a:spcPct val="0"/>
              </a:spcAft>
              <a:buClr>
                <a:schemeClr val="accent5"/>
              </a:buClr>
              <a:buSzPts val="2800"/>
              <a:buChar char="•"/>
            </a:pPr>
            <a:r>
              <a:rPr lang="tr" sz="2800" b="0" i="0" u="none" strike="noStrike" dirty="0">
                <a:latin typeface="Helvetica Neue"/>
              </a:rPr>
              <a:t>Finansal engeller </a:t>
            </a:r>
            <a:endParaRPr dirty="0"/>
          </a:p>
          <a:p>
            <a:pPr marL="228600" lvl="0" indent="-228600" algn="l" rtl="0">
              <a:lnSpc>
                <a:spcPct val="90000"/>
              </a:lnSpc>
              <a:spcBef>
                <a:spcPts val="1000"/>
              </a:spcBef>
              <a:spcAft>
                <a:spcPct val="0"/>
              </a:spcAft>
              <a:buClr>
                <a:schemeClr val="accent5"/>
              </a:buClr>
              <a:buSzPts val="2800"/>
              <a:buChar char="•"/>
            </a:pPr>
            <a:r>
              <a:rPr lang="tr" sz="2800" b="0" i="0" u="none" strike="noStrike" dirty="0">
                <a:latin typeface="Helvetica Neue"/>
              </a:rPr>
              <a:t>Yaş ve toplumsal cinsiyetin dâhiliyeti </a:t>
            </a:r>
            <a:endParaRPr dirty="0"/>
          </a:p>
          <a:p>
            <a:pPr marL="228600" lvl="0" indent="-228600" algn="l" rtl="0">
              <a:lnSpc>
                <a:spcPct val="90000"/>
              </a:lnSpc>
              <a:spcBef>
                <a:spcPts val="1000"/>
              </a:spcBef>
              <a:spcAft>
                <a:spcPct val="0"/>
              </a:spcAft>
              <a:buClr>
                <a:schemeClr val="accent5"/>
              </a:buClr>
              <a:buSzPts val="2800"/>
              <a:buChar char="•"/>
            </a:pPr>
            <a:r>
              <a:rPr lang="tr" sz="2800" b="0" i="0" u="none" strike="noStrike" dirty="0">
                <a:latin typeface="Helvetica Neue"/>
              </a:rPr>
              <a:t>Sosyal izolasyon </a:t>
            </a:r>
            <a:endParaRPr dirty="0"/>
          </a:p>
          <a:p>
            <a:pPr marL="228600" lvl="0" indent="-228600" algn="l" rtl="0">
              <a:lnSpc>
                <a:spcPct val="90000"/>
              </a:lnSpc>
              <a:spcBef>
                <a:spcPts val="1000"/>
              </a:spcBef>
              <a:spcAft>
                <a:spcPct val="0"/>
              </a:spcAft>
              <a:buClr>
                <a:schemeClr val="accent5"/>
              </a:buClr>
              <a:buSzPts val="2800"/>
              <a:buChar char="•"/>
            </a:pPr>
            <a:r>
              <a:rPr lang="tr" sz="2800" b="0" i="0" u="none" strike="noStrike" dirty="0">
                <a:latin typeface="Helvetica Neue"/>
              </a:rPr>
              <a:t>Kısıtlı hareket imkânı ve karar verme kısıtı; dayatılan kısıtlamalar </a:t>
            </a:r>
            <a:endParaRPr dirty="0"/>
          </a:p>
          <a:p>
            <a:pPr marL="228600" lvl="0" indent="-50800" algn="l" rtl="0">
              <a:lnSpc>
                <a:spcPct val="90000"/>
              </a:lnSpc>
              <a:spcBef>
                <a:spcPts val="1000"/>
              </a:spcBef>
              <a:spcAft>
                <a:spcPct val="0"/>
              </a:spcAft>
              <a:buClr>
                <a:schemeClr val="accent5"/>
              </a:buClr>
              <a:buSzPts val="2800"/>
              <a:buNone/>
            </a:pPr>
            <a:endParaRPr dirty="0"/>
          </a:p>
        </p:txBody>
      </p:sp>
      <p:sp>
        <p:nvSpPr>
          <p:cNvPr id="260" name="Google Shape;260;p5"/>
          <p:cNvSpPr txBox="1">
            <a:spLocks noGrp="1"/>
          </p:cNvSpPr>
          <p:nvPr>
            <p:ph type="body" idx="3"/>
          </p:nvPr>
        </p:nvSpPr>
        <p:spPr>
          <a:xfrm>
            <a:off x="312821" y="528638"/>
            <a:ext cx="3344779" cy="4799266"/>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ct val="0"/>
              </a:spcBef>
              <a:spcAft>
                <a:spcPct val="0"/>
              </a:spcAft>
              <a:buClr>
                <a:schemeClr val="lt1"/>
              </a:buClr>
              <a:buSzPts val="3600"/>
              <a:buNone/>
            </a:pPr>
            <a:r>
              <a:rPr lang="tr" sz="3200" b="1" i="0" u="none" strike="noStrike" dirty="0">
                <a:latin typeface="Helvetica Neue"/>
              </a:rPr>
              <a:t>GRUP FAALİYETLERİ İÇİN İYİ UYGULAMA REHBERİ </a:t>
            </a:r>
            <a:endParaRPr sz="3200" dirty="0"/>
          </a:p>
        </p:txBody>
      </p:sp>
    </p:spTree>
  </p:cSld>
  <p:clrMapOvr>
    <a:masterClrMapping/>
  </p:clrMapOvr>
  <p:transition/>
  <p:extLst>
    <p:ext uri="{6950BFC3-D8DA-4A85-94F7-54DA5524770B}">
      <p188:commentRel xmlns:p188="http://schemas.microsoft.com/office/powerpoint/2018/8/main" xmlns="" r:id="rId3"/>
    </p:ext>
  </p:extLs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65"/>
        <p:cNvGrpSpPr/>
        <p:nvPr/>
      </p:nvGrpSpPr>
      <p:grpSpPr>
        <a:xfrm>
          <a:off x="0" y="0"/>
          <a:ext cx="0" cy="0"/>
          <a:chOff x="0" y="0"/>
          <a:chExt cx="0" cy="0"/>
        </a:xfrm>
      </p:grpSpPr>
      <p:sp>
        <p:nvSpPr>
          <p:cNvPr id="266" name="Google Shape;266;p6"/>
          <p:cNvSpPr txBox="1">
            <a:spLocks noGrp="1"/>
          </p:cNvSpPr>
          <p:nvPr>
            <p:ph type="body" idx="1"/>
          </p:nvPr>
        </p:nvSpPr>
        <p:spPr>
          <a:xfrm>
            <a:off x="4100513" y="384668"/>
            <a:ext cx="7300912" cy="747269"/>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ct val="0"/>
              </a:spcBef>
              <a:spcAft>
                <a:spcPct val="0"/>
              </a:spcAft>
              <a:buClr>
                <a:schemeClr val="accent6"/>
              </a:buClr>
              <a:buSzPts val="3200"/>
              <a:buNone/>
            </a:pPr>
            <a:r>
              <a:rPr lang="tr" sz="3200" b="1" i="0" u="none" strike="noStrike" dirty="0">
                <a:latin typeface="Helvetica Neue"/>
              </a:rPr>
              <a:t>ÇOCUK İŞÇİ OLARAK ÇALIŞAN ÇOCUKLARA ULAŞMAK İÇİN YAPILAN GRUP FAALİYETLERİ</a:t>
            </a:r>
            <a:endParaRPr dirty="0"/>
          </a:p>
        </p:txBody>
      </p:sp>
      <p:sp>
        <p:nvSpPr>
          <p:cNvPr id="267" name="Google Shape;267;p6"/>
          <p:cNvSpPr txBox="1">
            <a:spLocks noGrp="1"/>
          </p:cNvSpPr>
          <p:nvPr>
            <p:ph type="body" idx="2"/>
          </p:nvPr>
        </p:nvSpPr>
        <p:spPr>
          <a:xfrm>
            <a:off x="4100513" y="1863852"/>
            <a:ext cx="7300912" cy="3877729"/>
          </a:xfrm>
          <a:prstGeom prst="rect">
            <a:avLst/>
          </a:prstGeom>
          <a:noFill/>
          <a:ln>
            <a:noFill/>
          </a:ln>
        </p:spPr>
        <p:txBody>
          <a:bodyPr spcFirstLastPara="1" wrap="square" lIns="91425" tIns="45700" rIns="91425" bIns="45700" anchor="t" anchorCtr="0">
            <a:noAutofit/>
          </a:bodyPr>
          <a:lstStyle/>
          <a:p>
            <a:pPr marL="228600" lvl="0" indent="-228600" algn="l" rtl="0">
              <a:lnSpc>
                <a:spcPct val="90000"/>
              </a:lnSpc>
              <a:spcBef>
                <a:spcPct val="0"/>
              </a:spcBef>
              <a:spcAft>
                <a:spcPct val="0"/>
              </a:spcAft>
              <a:buClr>
                <a:schemeClr val="accent5"/>
              </a:buClr>
              <a:buSzPts val="2800"/>
              <a:buChar char="•"/>
            </a:pPr>
            <a:r>
              <a:rPr lang="tr" sz="2800" b="0" i="0" u="none" strike="noStrike" dirty="0">
                <a:latin typeface="Helvetica Neue"/>
              </a:rPr>
              <a:t>Danışmanlık  </a:t>
            </a:r>
            <a:endParaRPr dirty="0"/>
          </a:p>
          <a:p>
            <a:pPr marL="228600" lvl="0" indent="-228600" algn="l" rtl="0">
              <a:lnSpc>
                <a:spcPct val="90000"/>
              </a:lnSpc>
              <a:spcBef>
                <a:spcPts val="1000"/>
              </a:spcBef>
              <a:spcAft>
                <a:spcPct val="0"/>
              </a:spcAft>
              <a:buClr>
                <a:schemeClr val="accent5"/>
              </a:buClr>
              <a:buSzPts val="2800"/>
              <a:buChar char="•"/>
            </a:pPr>
            <a:r>
              <a:rPr lang="tr" sz="2800" b="0" i="0" u="none" strike="noStrike" dirty="0">
                <a:latin typeface="Helvetica Neue"/>
              </a:rPr>
              <a:t>Sosyal yardım</a:t>
            </a:r>
            <a:endParaRPr dirty="0"/>
          </a:p>
          <a:p>
            <a:pPr marL="228600" lvl="0" indent="-228600" algn="l" rtl="0">
              <a:lnSpc>
                <a:spcPct val="90000"/>
              </a:lnSpc>
              <a:spcBef>
                <a:spcPts val="1000"/>
              </a:spcBef>
              <a:spcAft>
                <a:spcPct val="0"/>
              </a:spcAft>
              <a:buClr>
                <a:schemeClr val="accent5"/>
              </a:buClr>
              <a:buSzPts val="2800"/>
              <a:buChar char="•"/>
            </a:pPr>
            <a:r>
              <a:rPr lang="tr" sz="2800" b="0" i="0" u="none" strike="noStrike" dirty="0">
                <a:latin typeface="Helvetica Neue"/>
              </a:rPr>
              <a:t>Esnek ve güvenli zaman ve mekân belirleme </a:t>
            </a:r>
            <a:endParaRPr dirty="0"/>
          </a:p>
          <a:p>
            <a:pPr marL="228600" lvl="0" indent="-228600" algn="l" rtl="0">
              <a:lnSpc>
                <a:spcPct val="90000"/>
              </a:lnSpc>
              <a:spcBef>
                <a:spcPts val="1000"/>
              </a:spcBef>
              <a:spcAft>
                <a:spcPct val="0"/>
              </a:spcAft>
              <a:buClr>
                <a:schemeClr val="accent5"/>
              </a:buClr>
              <a:buSzPts val="2800"/>
              <a:buChar char="•"/>
            </a:pPr>
            <a:r>
              <a:rPr lang="tr" sz="2800" b="0" i="0" u="none" strike="noStrike" dirty="0">
                <a:latin typeface="Helvetica Neue"/>
              </a:rPr>
              <a:t>İçeriğin uyumlaştırılması </a:t>
            </a:r>
            <a:endParaRPr dirty="0"/>
          </a:p>
          <a:p>
            <a:pPr marL="228600" lvl="0" indent="-228600" algn="l" rtl="0">
              <a:lnSpc>
                <a:spcPct val="90000"/>
              </a:lnSpc>
              <a:spcBef>
                <a:spcPts val="1000"/>
              </a:spcBef>
              <a:spcAft>
                <a:spcPct val="0"/>
              </a:spcAft>
              <a:buClr>
                <a:schemeClr val="accent5"/>
              </a:buClr>
              <a:buSzPts val="2800"/>
              <a:buChar char="•"/>
            </a:pPr>
            <a:r>
              <a:rPr lang="tr" sz="2800" b="0" i="0" u="none" strike="noStrike" dirty="0">
                <a:latin typeface="Helvetica Neue"/>
              </a:rPr>
              <a:t>Diğer kişilerle çalışma, toplulukların harekete geçirilmesi </a:t>
            </a:r>
            <a:endParaRPr dirty="0"/>
          </a:p>
          <a:p>
            <a:pPr marL="228600" lvl="0" indent="-228600" algn="l" rtl="0">
              <a:lnSpc>
                <a:spcPct val="90000"/>
              </a:lnSpc>
              <a:spcBef>
                <a:spcPts val="1000"/>
              </a:spcBef>
              <a:spcAft>
                <a:spcPct val="0"/>
              </a:spcAft>
              <a:buClr>
                <a:schemeClr val="accent5"/>
              </a:buClr>
              <a:buSzPts val="2800"/>
              <a:buChar char="•"/>
            </a:pPr>
            <a:r>
              <a:rPr lang="tr" sz="2800" b="0" i="0" u="none" strike="noStrike" dirty="0">
                <a:latin typeface="Helvetica Neue"/>
              </a:rPr>
              <a:t>Güven inşa etme: Taleplerin anlaşılması, kısa ve tutarlı bir şekilde kurulan temastan daha büyük bağlantılara geçiş</a:t>
            </a:r>
            <a:endParaRPr dirty="0"/>
          </a:p>
          <a:p>
            <a:pPr marL="228600" lvl="0" indent="-50800" algn="l" rtl="0">
              <a:lnSpc>
                <a:spcPct val="90000"/>
              </a:lnSpc>
              <a:spcBef>
                <a:spcPts val="1000"/>
              </a:spcBef>
              <a:spcAft>
                <a:spcPct val="0"/>
              </a:spcAft>
              <a:buClr>
                <a:schemeClr val="accent5"/>
              </a:buClr>
              <a:buSzPts val="2800"/>
              <a:buNone/>
            </a:pPr>
            <a:endParaRPr dirty="0"/>
          </a:p>
        </p:txBody>
      </p:sp>
      <p:sp>
        <p:nvSpPr>
          <p:cNvPr id="268" name="Google Shape;268;p6"/>
          <p:cNvSpPr txBox="1">
            <a:spLocks noGrp="1"/>
          </p:cNvSpPr>
          <p:nvPr>
            <p:ph type="body" idx="3"/>
          </p:nvPr>
        </p:nvSpPr>
        <p:spPr>
          <a:xfrm>
            <a:off x="284417" y="528638"/>
            <a:ext cx="3132551" cy="4799266"/>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ct val="0"/>
              </a:spcBef>
              <a:spcAft>
                <a:spcPct val="0"/>
              </a:spcAft>
              <a:buClr>
                <a:schemeClr val="lt1"/>
              </a:buClr>
              <a:buSzPts val="3600"/>
              <a:buNone/>
            </a:pPr>
            <a:r>
              <a:rPr lang="tr" sz="3200" b="1" i="0" u="none" strike="noStrike" dirty="0">
                <a:latin typeface="Helvetica Neue"/>
              </a:rPr>
              <a:t>GRUP FAALİYETLERİ İÇİN İYİ UYGULAMA REHBERİ </a:t>
            </a:r>
            <a:endParaRPr sz="3200" dirty="0"/>
          </a:p>
        </p:txBody>
      </p:sp>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73"/>
        <p:cNvGrpSpPr/>
        <p:nvPr/>
      </p:nvGrpSpPr>
      <p:grpSpPr>
        <a:xfrm>
          <a:off x="0" y="0"/>
          <a:ext cx="0" cy="0"/>
          <a:chOff x="0" y="0"/>
          <a:chExt cx="0" cy="0"/>
        </a:xfrm>
      </p:grpSpPr>
      <p:sp>
        <p:nvSpPr>
          <p:cNvPr id="274" name="Google Shape;274;p7"/>
          <p:cNvSpPr txBox="1">
            <a:spLocks noGrp="1"/>
          </p:cNvSpPr>
          <p:nvPr>
            <p:ph type="body" idx="1"/>
          </p:nvPr>
        </p:nvSpPr>
        <p:spPr>
          <a:xfrm>
            <a:off x="3922295" y="329949"/>
            <a:ext cx="7985287" cy="1271587"/>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ct val="0"/>
              </a:spcBef>
              <a:spcAft>
                <a:spcPct val="0"/>
              </a:spcAft>
              <a:buClr>
                <a:schemeClr val="accent6"/>
              </a:buClr>
              <a:buSzPts val="3200"/>
              <a:buNone/>
            </a:pPr>
            <a:r>
              <a:rPr lang="tr" sz="2800" b="1" i="0" u="none" strike="noStrike" dirty="0">
                <a:latin typeface="Helvetica Neue"/>
                <a:ea typeface="Helvetica Neue"/>
                <a:cs typeface="Helvetica Neue"/>
                <a:sym typeface="Helvetica Neue"/>
              </a:rPr>
              <a:t>ÇALIŞAN ÇOCUKLARIN ÖZEL İHTİYAÇLARININ KARŞILANMASI VE İLGİ ALANLARI ÜZERİNDE ÇALIŞILMASI</a:t>
            </a:r>
            <a:endParaRPr sz="2800" dirty="0"/>
          </a:p>
        </p:txBody>
      </p:sp>
      <p:sp>
        <p:nvSpPr>
          <p:cNvPr id="275" name="Google Shape;275;p7"/>
          <p:cNvSpPr txBox="1">
            <a:spLocks noGrp="1"/>
          </p:cNvSpPr>
          <p:nvPr>
            <p:ph type="body" idx="2"/>
          </p:nvPr>
        </p:nvSpPr>
        <p:spPr>
          <a:xfrm>
            <a:off x="4100512" y="1800224"/>
            <a:ext cx="7488974" cy="4799265"/>
          </a:xfrm>
          <a:prstGeom prst="rect">
            <a:avLst/>
          </a:prstGeom>
          <a:noFill/>
          <a:ln>
            <a:noFill/>
          </a:ln>
        </p:spPr>
        <p:txBody>
          <a:bodyPr spcFirstLastPara="1" wrap="square" lIns="91425" tIns="45700" rIns="91425" bIns="45700" anchor="t" anchorCtr="0">
            <a:noAutofit/>
          </a:bodyPr>
          <a:lstStyle/>
          <a:p>
            <a:pPr marL="228600" lvl="0" indent="-228600" algn="l" rtl="0">
              <a:lnSpc>
                <a:spcPct val="90000"/>
              </a:lnSpc>
              <a:spcBef>
                <a:spcPct val="0"/>
              </a:spcBef>
              <a:spcAft>
                <a:spcPct val="0"/>
              </a:spcAft>
              <a:buClr>
                <a:schemeClr val="accent5"/>
              </a:buClr>
              <a:buSzPts val="2800"/>
              <a:buChar char="•"/>
            </a:pPr>
            <a:r>
              <a:rPr lang="tr" sz="2800" b="0" i="0" u="none" strike="noStrike" dirty="0">
                <a:latin typeface="Helvetica Neue"/>
              </a:rPr>
              <a:t>Çocuğun yaşı, toplumsal cinsiyeti, yetenekleri, etnik kökeni</a:t>
            </a:r>
            <a:endParaRPr dirty="0"/>
          </a:p>
          <a:p>
            <a:pPr marL="228600" lvl="0" indent="-228600" algn="l" rtl="0">
              <a:lnSpc>
                <a:spcPct val="90000"/>
              </a:lnSpc>
              <a:spcBef>
                <a:spcPts val="1000"/>
              </a:spcBef>
              <a:spcAft>
                <a:spcPct val="0"/>
              </a:spcAft>
              <a:buClr>
                <a:schemeClr val="accent5"/>
              </a:buClr>
              <a:buSzPts val="2800"/>
              <a:buChar char="•"/>
            </a:pPr>
            <a:r>
              <a:rPr lang="tr" sz="2800" b="0" i="0" u="none" strike="noStrike" dirty="0">
                <a:latin typeface="Helvetica Neue"/>
              </a:rPr>
              <a:t>Psikososyal ihtiyaçlar </a:t>
            </a:r>
            <a:endParaRPr dirty="0"/>
          </a:p>
          <a:p>
            <a:pPr marL="228600" lvl="0" indent="-228600" algn="l" rtl="0">
              <a:lnSpc>
                <a:spcPct val="90000"/>
              </a:lnSpc>
              <a:spcBef>
                <a:spcPts val="1000"/>
              </a:spcBef>
              <a:spcAft>
                <a:spcPct val="0"/>
              </a:spcAft>
              <a:buClr>
                <a:schemeClr val="accent5"/>
              </a:buClr>
              <a:buSzPts val="2800"/>
              <a:buChar char="•"/>
            </a:pPr>
            <a:r>
              <a:rPr lang="tr" sz="2800" b="0" i="0" u="none" strike="noStrike" dirty="0">
                <a:latin typeface="Helvetica Neue"/>
              </a:rPr>
              <a:t>Sosyal destek ve akran desteği fırsatları </a:t>
            </a:r>
            <a:endParaRPr dirty="0"/>
          </a:p>
          <a:p>
            <a:pPr marL="228600" lvl="0" indent="-228600" algn="l" rtl="0">
              <a:lnSpc>
                <a:spcPct val="90000"/>
              </a:lnSpc>
              <a:spcBef>
                <a:spcPts val="1000"/>
              </a:spcBef>
              <a:spcAft>
                <a:spcPct val="0"/>
              </a:spcAft>
              <a:buClr>
                <a:schemeClr val="accent5"/>
              </a:buClr>
              <a:buSzPts val="2800"/>
              <a:buChar char="•"/>
            </a:pPr>
            <a:r>
              <a:rPr lang="tr" sz="2800" b="0" i="0" u="none" strike="noStrike" dirty="0">
                <a:latin typeface="Helvetica Neue"/>
              </a:rPr>
              <a:t>İlgi alanları ve yetenekleri</a:t>
            </a:r>
            <a:endParaRPr dirty="0"/>
          </a:p>
          <a:p>
            <a:pPr marL="228600" lvl="0" indent="-228600" algn="l" rtl="0">
              <a:lnSpc>
                <a:spcPct val="90000"/>
              </a:lnSpc>
              <a:spcBef>
                <a:spcPts val="1000"/>
              </a:spcBef>
              <a:spcAft>
                <a:spcPct val="0"/>
              </a:spcAft>
              <a:buClr>
                <a:schemeClr val="accent5"/>
              </a:buClr>
              <a:buSzPts val="2800"/>
              <a:buChar char="•"/>
            </a:pPr>
            <a:r>
              <a:rPr lang="tr" sz="2800" b="0" i="0" u="none" strike="noStrike" dirty="0">
                <a:latin typeface="Helvetica Neue"/>
              </a:rPr>
              <a:t>Kişiye özel hazırlanmış bilgi </a:t>
            </a:r>
            <a:endParaRPr dirty="0"/>
          </a:p>
          <a:p>
            <a:pPr marL="228600" lvl="0" indent="-228600" algn="l" rtl="0">
              <a:lnSpc>
                <a:spcPct val="90000"/>
              </a:lnSpc>
              <a:spcBef>
                <a:spcPts val="1000"/>
              </a:spcBef>
              <a:spcAft>
                <a:spcPct val="0"/>
              </a:spcAft>
              <a:buClr>
                <a:schemeClr val="accent5"/>
              </a:buClr>
              <a:buSzPts val="2800"/>
              <a:buChar char="•"/>
            </a:pPr>
            <a:r>
              <a:rPr lang="tr" sz="2800" b="0" i="0" u="none" strike="noStrike" dirty="0">
                <a:latin typeface="Helvetica Neue"/>
              </a:rPr>
              <a:t>Vaka yönetimi ve çok sektörlü hizmetlerin tespiti ve bu hizmetlerle bağlantı</a:t>
            </a:r>
            <a:endParaRPr dirty="0"/>
          </a:p>
          <a:p>
            <a:pPr marL="228600" lvl="0" indent="-228600" algn="l" rtl="0">
              <a:lnSpc>
                <a:spcPct val="90000"/>
              </a:lnSpc>
              <a:spcBef>
                <a:spcPts val="1000"/>
              </a:spcBef>
              <a:spcAft>
                <a:spcPct val="0"/>
              </a:spcAft>
              <a:buClr>
                <a:schemeClr val="accent5"/>
              </a:buClr>
              <a:buSzPts val="2800"/>
              <a:buChar char="•"/>
            </a:pPr>
            <a:r>
              <a:rPr lang="tr" sz="2800" b="0" i="0" u="none" strike="noStrike" dirty="0">
                <a:latin typeface="Helvetica Neue"/>
              </a:rPr>
              <a:t>Genç ebeveynler/bakım verenler </a:t>
            </a:r>
            <a:endParaRPr dirty="0"/>
          </a:p>
          <a:p>
            <a:pPr marL="228600" lvl="0" indent="-228600" algn="l" rtl="0">
              <a:lnSpc>
                <a:spcPct val="90000"/>
              </a:lnSpc>
              <a:spcBef>
                <a:spcPts val="1000"/>
              </a:spcBef>
              <a:spcAft>
                <a:spcPct val="0"/>
              </a:spcAft>
              <a:buClr>
                <a:schemeClr val="accent5"/>
              </a:buClr>
              <a:buSzPts val="2800"/>
              <a:buChar char="•"/>
            </a:pPr>
            <a:r>
              <a:rPr lang="tr" sz="2800" b="0" i="0" u="none" strike="noStrike" dirty="0">
                <a:latin typeface="Helvetica Neue"/>
              </a:rPr>
              <a:t>Katılımcıların kolaylaştırıcılara oranı </a:t>
            </a:r>
            <a:endParaRPr dirty="0"/>
          </a:p>
          <a:p>
            <a:pPr marL="228600" lvl="0" indent="-50800" algn="l" rtl="0">
              <a:lnSpc>
                <a:spcPct val="90000"/>
              </a:lnSpc>
              <a:spcBef>
                <a:spcPts val="1000"/>
              </a:spcBef>
              <a:spcAft>
                <a:spcPct val="0"/>
              </a:spcAft>
              <a:buClr>
                <a:schemeClr val="accent5"/>
              </a:buClr>
              <a:buSzPts val="2800"/>
              <a:buNone/>
            </a:pPr>
            <a:endParaRPr dirty="0"/>
          </a:p>
          <a:p>
            <a:pPr marL="228600" lvl="0" indent="-50800" algn="l" rtl="0">
              <a:lnSpc>
                <a:spcPct val="90000"/>
              </a:lnSpc>
              <a:spcBef>
                <a:spcPts val="1000"/>
              </a:spcBef>
              <a:spcAft>
                <a:spcPct val="0"/>
              </a:spcAft>
              <a:buClr>
                <a:schemeClr val="accent5"/>
              </a:buClr>
              <a:buSzPts val="2800"/>
              <a:buNone/>
            </a:pPr>
            <a:endParaRPr dirty="0"/>
          </a:p>
          <a:p>
            <a:pPr marL="228600" lvl="0" indent="-50800" algn="l" rtl="0">
              <a:lnSpc>
                <a:spcPct val="90000"/>
              </a:lnSpc>
              <a:spcBef>
                <a:spcPts val="1000"/>
              </a:spcBef>
              <a:spcAft>
                <a:spcPct val="0"/>
              </a:spcAft>
              <a:buClr>
                <a:schemeClr val="accent5"/>
              </a:buClr>
              <a:buSzPts val="2800"/>
              <a:buNone/>
            </a:pPr>
            <a:endParaRPr dirty="0"/>
          </a:p>
        </p:txBody>
      </p:sp>
      <p:sp>
        <p:nvSpPr>
          <p:cNvPr id="276" name="Google Shape;276;p7"/>
          <p:cNvSpPr txBox="1">
            <a:spLocks noGrp="1"/>
          </p:cNvSpPr>
          <p:nvPr>
            <p:ph type="body" idx="3"/>
          </p:nvPr>
        </p:nvSpPr>
        <p:spPr>
          <a:xfrm>
            <a:off x="284417" y="528638"/>
            <a:ext cx="3084425" cy="4799266"/>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ct val="0"/>
              </a:spcBef>
              <a:spcAft>
                <a:spcPct val="0"/>
              </a:spcAft>
              <a:buClr>
                <a:schemeClr val="lt1"/>
              </a:buClr>
              <a:buSzPts val="3600"/>
              <a:buNone/>
            </a:pPr>
            <a:r>
              <a:rPr lang="tr" sz="3200" b="1" i="0" u="none" strike="noStrike" dirty="0">
                <a:latin typeface="Helvetica Neue"/>
              </a:rPr>
              <a:t>GRUP FAALİYETLERİ İÇİN İYİ UYGULAMA REHBERİ </a:t>
            </a:r>
            <a:endParaRPr sz="3200" dirty="0"/>
          </a:p>
          <a:p>
            <a:pPr marL="0" lvl="0" indent="0" algn="l" rtl="0">
              <a:lnSpc>
                <a:spcPct val="90000"/>
              </a:lnSpc>
              <a:spcBef>
                <a:spcPts val="1000"/>
              </a:spcBef>
              <a:spcAft>
                <a:spcPct val="0"/>
              </a:spcAft>
              <a:buClr>
                <a:schemeClr val="lt1"/>
              </a:buClr>
              <a:buSzPts val="3600"/>
              <a:buNone/>
            </a:pPr>
            <a:endParaRPr dirty="0"/>
          </a:p>
        </p:txBody>
      </p:sp>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81"/>
        <p:cNvGrpSpPr/>
        <p:nvPr/>
      </p:nvGrpSpPr>
      <p:grpSpPr>
        <a:xfrm>
          <a:off x="0" y="0"/>
          <a:ext cx="0" cy="0"/>
          <a:chOff x="0" y="0"/>
          <a:chExt cx="0" cy="0"/>
        </a:xfrm>
      </p:grpSpPr>
      <p:sp>
        <p:nvSpPr>
          <p:cNvPr id="282" name="Google Shape;282;p8"/>
          <p:cNvSpPr txBox="1">
            <a:spLocks noGrp="1"/>
          </p:cNvSpPr>
          <p:nvPr>
            <p:ph type="body" idx="2"/>
          </p:nvPr>
        </p:nvSpPr>
        <p:spPr>
          <a:xfrm>
            <a:off x="4100513" y="1164431"/>
            <a:ext cx="7743274" cy="5441642"/>
          </a:xfrm>
          <a:prstGeom prst="rect">
            <a:avLst/>
          </a:prstGeom>
          <a:noFill/>
          <a:ln>
            <a:noFill/>
          </a:ln>
        </p:spPr>
        <p:txBody>
          <a:bodyPr spcFirstLastPara="1" wrap="square" lIns="91425" tIns="45700" rIns="91425" bIns="45700" anchor="t" anchorCtr="0">
            <a:noAutofit/>
          </a:bodyPr>
          <a:lstStyle/>
          <a:p>
            <a:pPr marL="228600" lvl="0" indent="-228600" algn="l" rtl="0">
              <a:lnSpc>
                <a:spcPct val="120000"/>
              </a:lnSpc>
              <a:spcBef>
                <a:spcPct val="0"/>
              </a:spcBef>
              <a:spcAft>
                <a:spcPct val="0"/>
              </a:spcAft>
              <a:buSzTx/>
              <a:buChar char="•"/>
            </a:pPr>
            <a:r>
              <a:rPr lang="tr" b="0" i="0" u="none" strike="noStrike" dirty="0">
                <a:latin typeface="Helvetica Neue"/>
              </a:rPr>
              <a:t>Psikolojik istismar ve şiddet, küçümseme, taciz </a:t>
            </a:r>
            <a:endParaRPr dirty="0"/>
          </a:p>
          <a:p>
            <a:pPr marL="228600" lvl="0" indent="-228600" algn="l" rtl="0">
              <a:lnSpc>
                <a:spcPct val="120000"/>
              </a:lnSpc>
              <a:spcBef>
                <a:spcPts val="1000"/>
              </a:spcBef>
              <a:spcAft>
                <a:spcPct val="0"/>
              </a:spcAft>
              <a:buSzTx/>
              <a:buChar char="•"/>
            </a:pPr>
            <a:r>
              <a:rPr lang="tr" b="0" i="0" u="none" strike="noStrike" dirty="0">
                <a:latin typeface="Helvetica Neue"/>
              </a:rPr>
              <a:t>Damgalanma, ayrımcılık, ötekileştirilme</a:t>
            </a:r>
            <a:endParaRPr dirty="0"/>
          </a:p>
          <a:p>
            <a:pPr marL="228600" lvl="0" indent="-228600" algn="l" rtl="0">
              <a:lnSpc>
                <a:spcPct val="120000"/>
              </a:lnSpc>
              <a:spcBef>
                <a:spcPts val="1000"/>
              </a:spcBef>
              <a:spcAft>
                <a:spcPct val="0"/>
              </a:spcAft>
              <a:buSzTx/>
              <a:buChar char="•"/>
            </a:pPr>
            <a:r>
              <a:rPr lang="tr" b="0" i="0" u="none" strike="noStrike" dirty="0">
                <a:latin typeface="Helvetica Neue"/>
              </a:rPr>
              <a:t>İzolasyon, sınırlı hareket özgürlüğü ve sosyal bütünleşme, bakım verenlerden ayrı düşme</a:t>
            </a:r>
            <a:endParaRPr dirty="0"/>
          </a:p>
          <a:p>
            <a:pPr marL="228600" lvl="0" indent="-228600" algn="l" rtl="0">
              <a:lnSpc>
                <a:spcPct val="120000"/>
              </a:lnSpc>
              <a:spcBef>
                <a:spcPts val="1000"/>
              </a:spcBef>
              <a:spcAft>
                <a:spcPct val="0"/>
              </a:spcAft>
              <a:buSzTx/>
              <a:buChar char="•"/>
            </a:pPr>
            <a:r>
              <a:rPr lang="tr-TR" dirty="0"/>
              <a:t>Olumsuz kişisel güvenlik ve kimlik duygusu, sınırlı gelecek perspektifi, stres, düşük benlik saygısı, çaresizlik hissi ve daha fazla ruh sağlığı sorunları</a:t>
            </a:r>
          </a:p>
          <a:p>
            <a:pPr marL="228600" lvl="0" indent="-117475" algn="l" rtl="0">
              <a:lnSpc>
                <a:spcPct val="90000"/>
              </a:lnSpc>
              <a:spcBef>
                <a:spcPts val="1000"/>
              </a:spcBef>
              <a:spcAft>
                <a:spcPct val="0"/>
              </a:spcAft>
              <a:buClr>
                <a:schemeClr val="accent5"/>
              </a:buClr>
              <a:buSzTx/>
              <a:buNone/>
            </a:pPr>
            <a:endParaRPr dirty="0"/>
          </a:p>
        </p:txBody>
      </p:sp>
      <p:sp>
        <p:nvSpPr>
          <p:cNvPr id="283" name="Google Shape;283;p8"/>
          <p:cNvSpPr txBox="1">
            <a:spLocks noGrp="1"/>
          </p:cNvSpPr>
          <p:nvPr>
            <p:ph type="body" idx="1"/>
          </p:nvPr>
        </p:nvSpPr>
        <p:spPr>
          <a:xfrm>
            <a:off x="4100513" y="528638"/>
            <a:ext cx="7300912" cy="1271587"/>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ct val="0"/>
              </a:spcBef>
              <a:spcAft>
                <a:spcPct val="0"/>
              </a:spcAft>
              <a:buClr>
                <a:schemeClr val="accent6"/>
              </a:buClr>
              <a:buSzPts val="3200"/>
              <a:buNone/>
            </a:pPr>
            <a:r>
              <a:rPr lang="tr" sz="3200" b="1" i="0" u="none" strike="noStrike" dirty="0">
                <a:latin typeface="Helvetica Neue"/>
              </a:rPr>
              <a:t>PSİKOSOSYAL SONUÇLAR</a:t>
            </a:r>
            <a:endParaRPr dirty="0"/>
          </a:p>
        </p:txBody>
      </p:sp>
      <p:sp>
        <p:nvSpPr>
          <p:cNvPr id="284" name="Google Shape;284;p8"/>
          <p:cNvSpPr txBox="1"/>
          <p:nvPr/>
        </p:nvSpPr>
        <p:spPr>
          <a:xfrm>
            <a:off x="348213" y="528638"/>
            <a:ext cx="3116882" cy="4799266"/>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ct val="0"/>
              </a:spcBef>
              <a:spcAft>
                <a:spcPct val="0"/>
              </a:spcAft>
              <a:buClr>
                <a:schemeClr val="lt1"/>
              </a:buClr>
              <a:buSzPts val="3600"/>
              <a:buFont typeface="Arial"/>
              <a:buNone/>
            </a:pPr>
            <a:r>
              <a:rPr lang="tr" sz="3200" b="1" i="0" u="none" strike="noStrike" cap="none" dirty="0">
                <a:solidFill>
                  <a:srgbClr val="FFFFFF"/>
                </a:solidFill>
                <a:latin typeface="Helvetica Neue"/>
                <a:ea typeface="Helvetica Neue"/>
                <a:cs typeface="Helvetica Neue"/>
                <a:sym typeface="Helvetica Neue"/>
              </a:rPr>
              <a:t>GRUP FAALİYETLERİ İÇİN İYİ UYGULAMA REHBERİ </a:t>
            </a:r>
            <a:endParaRPr sz="3200" dirty="0"/>
          </a:p>
          <a:p>
            <a:pPr marL="0" marR="0" lvl="0" indent="0" algn="l" rtl="0">
              <a:lnSpc>
                <a:spcPct val="90000"/>
              </a:lnSpc>
              <a:spcBef>
                <a:spcPts val="1000"/>
              </a:spcBef>
              <a:spcAft>
                <a:spcPct val="0"/>
              </a:spcAft>
              <a:buClr>
                <a:schemeClr val="lt1"/>
              </a:buClr>
              <a:buSzPts val="3600"/>
              <a:buFont typeface="Arial"/>
              <a:buNone/>
            </a:pPr>
            <a:endParaRPr sz="3600" b="1" i="0" u="none" strike="noStrike" cap="none" dirty="0">
              <a:solidFill>
                <a:schemeClr val="lt1"/>
              </a:solidFill>
              <a:latin typeface="Helvetica Neue"/>
              <a:ea typeface="Helvetica Neue"/>
              <a:cs typeface="Helvetica Neue"/>
              <a:sym typeface="Helvetica Neue"/>
            </a:endParaRPr>
          </a:p>
        </p:txBody>
      </p:sp>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89"/>
        <p:cNvGrpSpPr/>
        <p:nvPr/>
      </p:nvGrpSpPr>
      <p:grpSpPr>
        <a:xfrm>
          <a:off x="0" y="0"/>
          <a:ext cx="0" cy="0"/>
          <a:chOff x="0" y="0"/>
          <a:chExt cx="0" cy="0"/>
        </a:xfrm>
      </p:grpSpPr>
      <p:sp>
        <p:nvSpPr>
          <p:cNvPr id="290" name="Google Shape;290;p9"/>
          <p:cNvSpPr txBox="1">
            <a:spLocks noGrp="1"/>
          </p:cNvSpPr>
          <p:nvPr>
            <p:ph type="body" idx="1"/>
          </p:nvPr>
        </p:nvSpPr>
        <p:spPr>
          <a:xfrm>
            <a:off x="4000068" y="405836"/>
            <a:ext cx="7300912" cy="1271587"/>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ct val="0"/>
              </a:spcBef>
              <a:spcAft>
                <a:spcPct val="0"/>
              </a:spcAft>
              <a:buClr>
                <a:schemeClr val="accent6"/>
              </a:buClr>
              <a:buSzPts val="3200"/>
              <a:buNone/>
            </a:pPr>
            <a:r>
              <a:rPr lang="tr" sz="3200" b="1" i="0" u="none" strike="noStrike">
                <a:latin typeface="Helvetica Neue"/>
              </a:rPr>
              <a:t>ÇOCUKLARIN İŞ YERLERİNDEKİ PSİKOSOSYAL FAKTÖRLER</a:t>
            </a:r>
            <a:endParaRPr/>
          </a:p>
        </p:txBody>
      </p:sp>
      <p:sp>
        <p:nvSpPr>
          <p:cNvPr id="291" name="Google Shape;291;p9"/>
          <p:cNvSpPr txBox="1">
            <a:spLocks noGrp="1"/>
          </p:cNvSpPr>
          <p:nvPr>
            <p:ph type="body" idx="2"/>
          </p:nvPr>
        </p:nvSpPr>
        <p:spPr>
          <a:xfrm>
            <a:off x="5069157" y="1728825"/>
            <a:ext cx="5129643" cy="4799266"/>
          </a:xfrm>
          <a:prstGeom prst="rect">
            <a:avLst/>
          </a:prstGeom>
          <a:noFill/>
          <a:ln>
            <a:noFill/>
          </a:ln>
        </p:spPr>
        <p:txBody>
          <a:bodyPr spcFirstLastPara="1" wrap="square" lIns="91425" tIns="45700" rIns="91425" bIns="45700" anchor="t" anchorCtr="0">
            <a:noAutofit/>
          </a:bodyPr>
          <a:lstStyle/>
          <a:p>
            <a:pPr marL="228600" lvl="0" indent="-228600" algn="l" rtl="0">
              <a:lnSpc>
                <a:spcPct val="90000"/>
              </a:lnSpc>
              <a:spcBef>
                <a:spcPct val="0"/>
              </a:spcBef>
              <a:spcAft>
                <a:spcPct val="0"/>
              </a:spcAft>
              <a:buClr>
                <a:schemeClr val="accent5"/>
              </a:buClr>
              <a:buSzPts val="2800"/>
              <a:buChar char="•"/>
            </a:pPr>
            <a:r>
              <a:rPr lang="tr" sz="2800" b="0" i="0" u="none" strike="noStrike" dirty="0">
                <a:latin typeface="Helvetica Neue"/>
              </a:rPr>
              <a:t>İşin </a:t>
            </a:r>
            <a:r>
              <a:rPr lang="tr" sz="2800" b="0" i="0" u="none" strike="noStrike" dirty="0" smtClean="0">
                <a:latin typeface="Helvetica Neue"/>
              </a:rPr>
              <a:t>niteliği</a:t>
            </a:r>
            <a:endParaRPr dirty="0"/>
          </a:p>
          <a:p>
            <a:pPr marL="228600" lvl="0" indent="-228600" algn="l" rtl="0">
              <a:lnSpc>
                <a:spcPct val="90000"/>
              </a:lnSpc>
              <a:spcBef>
                <a:spcPts val="1000"/>
              </a:spcBef>
              <a:spcAft>
                <a:spcPct val="0"/>
              </a:spcAft>
              <a:buClr>
                <a:schemeClr val="accent5"/>
              </a:buClr>
              <a:buSzPts val="2800"/>
              <a:buChar char="•"/>
            </a:pPr>
            <a:r>
              <a:rPr lang="tr" sz="2800" b="0" i="0" u="none" strike="noStrike" dirty="0">
                <a:latin typeface="Helvetica Neue"/>
              </a:rPr>
              <a:t>İş yükü ve temposu</a:t>
            </a:r>
            <a:endParaRPr dirty="0"/>
          </a:p>
          <a:p>
            <a:pPr marL="228600" lvl="0" indent="-228600" algn="l" rtl="0">
              <a:lnSpc>
                <a:spcPct val="90000"/>
              </a:lnSpc>
              <a:spcBef>
                <a:spcPts val="1000"/>
              </a:spcBef>
              <a:spcAft>
                <a:spcPct val="0"/>
              </a:spcAft>
              <a:buClr>
                <a:schemeClr val="accent5"/>
              </a:buClr>
              <a:buSzPts val="2800"/>
              <a:buChar char="•"/>
            </a:pPr>
            <a:r>
              <a:rPr lang="tr" sz="2800" b="0" i="0" u="none" strike="noStrike" dirty="0">
                <a:latin typeface="Helvetica Neue"/>
              </a:rPr>
              <a:t>Çalışma programı</a:t>
            </a:r>
            <a:endParaRPr dirty="0"/>
          </a:p>
          <a:p>
            <a:pPr marL="228600" lvl="0" indent="-228600" algn="l" rtl="0">
              <a:lnSpc>
                <a:spcPct val="90000"/>
              </a:lnSpc>
              <a:spcBef>
                <a:spcPts val="1000"/>
              </a:spcBef>
              <a:spcAft>
                <a:spcPct val="0"/>
              </a:spcAft>
              <a:buClr>
                <a:schemeClr val="accent5"/>
              </a:buClr>
              <a:buSzPts val="2800"/>
              <a:buChar char="•"/>
            </a:pPr>
            <a:r>
              <a:rPr lang="tr" sz="2800" b="0" i="0" u="none" strike="noStrike" dirty="0">
                <a:latin typeface="Helvetica Neue"/>
              </a:rPr>
              <a:t>Kontrol</a:t>
            </a:r>
            <a:endParaRPr dirty="0"/>
          </a:p>
          <a:p>
            <a:pPr marL="228600" lvl="0" indent="-228600" algn="l" rtl="0">
              <a:lnSpc>
                <a:spcPct val="90000"/>
              </a:lnSpc>
              <a:spcBef>
                <a:spcPts val="1000"/>
              </a:spcBef>
              <a:spcAft>
                <a:spcPct val="0"/>
              </a:spcAft>
              <a:buClr>
                <a:schemeClr val="accent5"/>
              </a:buClr>
              <a:buSzPts val="2800"/>
              <a:buChar char="•"/>
            </a:pPr>
            <a:r>
              <a:rPr lang="tr" sz="2800" b="0" i="0" u="none" strike="noStrike" dirty="0">
                <a:latin typeface="Helvetica Neue"/>
              </a:rPr>
              <a:t>Ortam ve ekipman</a:t>
            </a:r>
            <a:endParaRPr dirty="0"/>
          </a:p>
          <a:p>
            <a:pPr marL="228600" lvl="0" indent="-228600" algn="l" rtl="0">
              <a:lnSpc>
                <a:spcPct val="90000"/>
              </a:lnSpc>
              <a:spcBef>
                <a:spcPts val="1000"/>
              </a:spcBef>
              <a:spcAft>
                <a:spcPct val="0"/>
              </a:spcAft>
              <a:buClr>
                <a:schemeClr val="accent5"/>
              </a:buClr>
              <a:buSzPts val="2800"/>
              <a:buChar char="•"/>
            </a:pPr>
            <a:r>
              <a:rPr lang="tr" sz="2800" b="0" i="0" u="none" strike="noStrike" dirty="0">
                <a:latin typeface="Helvetica Neue"/>
              </a:rPr>
              <a:t>İş yerinde kişilerarası ilişkiler</a:t>
            </a:r>
            <a:endParaRPr dirty="0"/>
          </a:p>
          <a:p>
            <a:pPr marL="228600" lvl="0" indent="-228600" algn="l" rtl="0">
              <a:lnSpc>
                <a:spcPct val="90000"/>
              </a:lnSpc>
              <a:spcBef>
                <a:spcPts val="1000"/>
              </a:spcBef>
              <a:spcAft>
                <a:spcPct val="0"/>
              </a:spcAft>
              <a:buClr>
                <a:schemeClr val="accent5"/>
              </a:buClr>
              <a:buSzPts val="2800"/>
              <a:buChar char="•"/>
            </a:pPr>
            <a:r>
              <a:rPr lang="tr" sz="2800" b="0" i="0" u="none" strike="noStrike" dirty="0">
                <a:latin typeface="Helvetica Neue"/>
              </a:rPr>
              <a:t>Güvencesiz çalışma koşulları </a:t>
            </a:r>
            <a:endParaRPr dirty="0"/>
          </a:p>
          <a:p>
            <a:pPr marL="228600" lvl="0" indent="-228600" algn="l" rtl="0">
              <a:lnSpc>
                <a:spcPct val="90000"/>
              </a:lnSpc>
              <a:spcBef>
                <a:spcPts val="1000"/>
              </a:spcBef>
              <a:spcAft>
                <a:spcPct val="0"/>
              </a:spcAft>
              <a:buClr>
                <a:schemeClr val="accent5"/>
              </a:buClr>
              <a:buSzPts val="2800"/>
              <a:buChar char="•"/>
            </a:pPr>
            <a:r>
              <a:rPr lang="tr" sz="2800" b="0" i="0" u="none" strike="noStrike" dirty="0">
                <a:latin typeface="Helvetica Neue"/>
              </a:rPr>
              <a:t>Ev-iş dengesi </a:t>
            </a:r>
            <a:endParaRPr dirty="0"/>
          </a:p>
          <a:p>
            <a:pPr marL="228600" lvl="0" indent="-50800" algn="l" rtl="0">
              <a:lnSpc>
                <a:spcPct val="90000"/>
              </a:lnSpc>
              <a:spcBef>
                <a:spcPts val="1000"/>
              </a:spcBef>
              <a:spcAft>
                <a:spcPct val="0"/>
              </a:spcAft>
              <a:buClr>
                <a:schemeClr val="accent5"/>
              </a:buClr>
              <a:buSzPts val="2800"/>
              <a:buNone/>
            </a:pPr>
            <a:endParaRPr dirty="0"/>
          </a:p>
          <a:p>
            <a:pPr marL="228600" lvl="0" indent="-50800" algn="l" rtl="0">
              <a:lnSpc>
                <a:spcPct val="90000"/>
              </a:lnSpc>
              <a:spcBef>
                <a:spcPts val="1000"/>
              </a:spcBef>
              <a:spcAft>
                <a:spcPct val="0"/>
              </a:spcAft>
              <a:buClr>
                <a:schemeClr val="accent5"/>
              </a:buClr>
              <a:buSzPts val="2800"/>
              <a:buNone/>
            </a:pPr>
            <a:endParaRPr dirty="0"/>
          </a:p>
          <a:p>
            <a:pPr marL="228600" lvl="0" indent="-50800" algn="l" rtl="0">
              <a:lnSpc>
                <a:spcPct val="90000"/>
              </a:lnSpc>
              <a:spcBef>
                <a:spcPts val="1000"/>
              </a:spcBef>
              <a:spcAft>
                <a:spcPct val="0"/>
              </a:spcAft>
              <a:buClr>
                <a:schemeClr val="accent5"/>
              </a:buClr>
              <a:buSzPts val="2800"/>
              <a:buNone/>
            </a:pPr>
            <a:endParaRPr dirty="0"/>
          </a:p>
        </p:txBody>
      </p:sp>
      <p:pic>
        <p:nvPicPr>
          <p:cNvPr id="292" name="Google Shape;292;p9" descr="Boxing Glove"/>
          <p:cNvPicPr preferRelativeResize="0"/>
          <p:nvPr/>
        </p:nvPicPr>
        <p:blipFill>
          <a:blip r:embed="rId3">
            <a:alphaModFix/>
          </a:blip>
          <a:stretch>
            <a:fillRect/>
          </a:stretch>
        </p:blipFill>
        <p:spPr>
          <a:xfrm>
            <a:off x="3825856" y="4266458"/>
            <a:ext cx="914400" cy="914400"/>
          </a:xfrm>
          <a:prstGeom prst="rect">
            <a:avLst/>
          </a:prstGeom>
          <a:noFill/>
          <a:ln>
            <a:noFill/>
          </a:ln>
        </p:spPr>
      </p:pic>
      <p:pic>
        <p:nvPicPr>
          <p:cNvPr id="293" name="Google Shape;293;p9" descr="Robot Hand"/>
          <p:cNvPicPr preferRelativeResize="0"/>
          <p:nvPr/>
        </p:nvPicPr>
        <p:blipFill>
          <a:blip r:embed="rId4">
            <a:alphaModFix/>
          </a:blip>
          <a:stretch>
            <a:fillRect/>
          </a:stretch>
        </p:blipFill>
        <p:spPr>
          <a:xfrm>
            <a:off x="3825856" y="2013871"/>
            <a:ext cx="914400" cy="914400"/>
          </a:xfrm>
          <a:prstGeom prst="rect">
            <a:avLst/>
          </a:prstGeom>
          <a:noFill/>
          <a:ln>
            <a:noFill/>
          </a:ln>
        </p:spPr>
      </p:pic>
      <p:pic>
        <p:nvPicPr>
          <p:cNvPr id="294" name="Google Shape;294;p9" descr="Mop and bucket"/>
          <p:cNvPicPr preferRelativeResize="0"/>
          <p:nvPr/>
        </p:nvPicPr>
        <p:blipFill>
          <a:blip r:embed="rId5">
            <a:alphaModFix/>
          </a:blip>
          <a:stretch>
            <a:fillRect/>
          </a:stretch>
        </p:blipFill>
        <p:spPr>
          <a:xfrm>
            <a:off x="3825856" y="2930631"/>
            <a:ext cx="914400" cy="914400"/>
          </a:xfrm>
          <a:prstGeom prst="rect">
            <a:avLst/>
          </a:prstGeom>
          <a:noFill/>
          <a:ln>
            <a:noFill/>
          </a:ln>
        </p:spPr>
      </p:pic>
      <p:pic>
        <p:nvPicPr>
          <p:cNvPr id="295" name="Google Shape;295;p9" descr="Fire Extinguisher"/>
          <p:cNvPicPr preferRelativeResize="0"/>
          <p:nvPr/>
        </p:nvPicPr>
        <p:blipFill>
          <a:blip r:embed="rId6">
            <a:alphaModFix/>
          </a:blip>
          <a:stretch>
            <a:fillRect/>
          </a:stretch>
        </p:blipFill>
        <p:spPr>
          <a:xfrm>
            <a:off x="10342912" y="3840842"/>
            <a:ext cx="914400" cy="914400"/>
          </a:xfrm>
          <a:prstGeom prst="rect">
            <a:avLst/>
          </a:prstGeom>
          <a:noFill/>
          <a:ln>
            <a:noFill/>
          </a:ln>
        </p:spPr>
      </p:pic>
      <p:pic>
        <p:nvPicPr>
          <p:cNvPr id="296" name="Google Shape;296;p9" descr="Alarm clock"/>
          <p:cNvPicPr preferRelativeResize="0"/>
          <p:nvPr/>
        </p:nvPicPr>
        <p:blipFill>
          <a:blip r:embed="rId7">
            <a:alphaModFix/>
          </a:blip>
          <a:stretch>
            <a:fillRect/>
          </a:stretch>
        </p:blipFill>
        <p:spPr>
          <a:xfrm>
            <a:off x="10342912" y="2526792"/>
            <a:ext cx="914400" cy="914400"/>
          </a:xfrm>
          <a:prstGeom prst="rect">
            <a:avLst/>
          </a:prstGeom>
          <a:noFill/>
          <a:ln>
            <a:noFill/>
          </a:ln>
        </p:spPr>
      </p:pic>
      <p:pic>
        <p:nvPicPr>
          <p:cNvPr id="297" name="Google Shape;297;p9" descr="Spinning Plates"/>
          <p:cNvPicPr preferRelativeResize="0"/>
          <p:nvPr/>
        </p:nvPicPr>
        <p:blipFill>
          <a:blip r:embed="rId8">
            <a:alphaModFix/>
          </a:blip>
          <a:stretch>
            <a:fillRect/>
          </a:stretch>
        </p:blipFill>
        <p:spPr>
          <a:xfrm>
            <a:off x="10342912" y="5327904"/>
            <a:ext cx="914400" cy="914400"/>
          </a:xfrm>
          <a:prstGeom prst="rect">
            <a:avLst/>
          </a:prstGeom>
          <a:noFill/>
          <a:ln>
            <a:noFill/>
          </a:ln>
        </p:spPr>
      </p:pic>
      <p:pic>
        <p:nvPicPr>
          <p:cNvPr id="298" name="Google Shape;298;p9" descr="Contract"/>
          <p:cNvPicPr preferRelativeResize="0"/>
          <p:nvPr/>
        </p:nvPicPr>
        <p:blipFill>
          <a:blip r:embed="rId9">
            <a:alphaModFix/>
          </a:blip>
          <a:stretch>
            <a:fillRect/>
          </a:stretch>
        </p:blipFill>
        <p:spPr>
          <a:xfrm>
            <a:off x="3825856" y="5525572"/>
            <a:ext cx="914400" cy="914400"/>
          </a:xfrm>
          <a:prstGeom prst="rect">
            <a:avLst/>
          </a:prstGeom>
          <a:noFill/>
          <a:ln>
            <a:noFill/>
          </a:ln>
        </p:spPr>
      </p:pic>
      <p:pic>
        <p:nvPicPr>
          <p:cNvPr id="299" name="Google Shape;299;p9" descr="Wheelbarrow"/>
          <p:cNvPicPr preferRelativeResize="0"/>
          <p:nvPr/>
        </p:nvPicPr>
        <p:blipFill>
          <a:blip r:embed="rId10">
            <a:alphaModFix/>
          </a:blip>
          <a:stretch>
            <a:fillRect/>
          </a:stretch>
        </p:blipFill>
        <p:spPr>
          <a:xfrm>
            <a:off x="10316528" y="1651320"/>
            <a:ext cx="914400" cy="914400"/>
          </a:xfrm>
          <a:prstGeom prst="rect">
            <a:avLst/>
          </a:prstGeom>
          <a:noFill/>
          <a:ln>
            <a:noFill/>
          </a:ln>
        </p:spPr>
      </p:pic>
      <p:sp>
        <p:nvSpPr>
          <p:cNvPr id="300" name="Google Shape;300;p9"/>
          <p:cNvSpPr txBox="1"/>
          <p:nvPr/>
        </p:nvSpPr>
        <p:spPr>
          <a:xfrm>
            <a:off x="297178" y="405836"/>
            <a:ext cx="3199777" cy="4799266"/>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ct val="0"/>
              </a:spcBef>
              <a:spcAft>
                <a:spcPct val="0"/>
              </a:spcAft>
              <a:buClr>
                <a:schemeClr val="lt1"/>
              </a:buClr>
              <a:buSzPts val="3600"/>
              <a:buFont typeface="Arial"/>
              <a:buNone/>
            </a:pPr>
            <a:r>
              <a:rPr lang="tr" sz="3200" b="1" i="0" u="none" strike="noStrike" cap="none" dirty="0">
                <a:solidFill>
                  <a:srgbClr val="FFFFFF"/>
                </a:solidFill>
                <a:latin typeface="Helvetica Neue"/>
                <a:ea typeface="Helvetica Neue"/>
                <a:cs typeface="Helvetica Neue"/>
                <a:sym typeface="Helvetica Neue"/>
              </a:rPr>
              <a:t>GRUP FAALİYETLERİ İÇİN İYİ UYGULAMA REHBERİ </a:t>
            </a:r>
            <a:endParaRPr sz="3200" dirty="0"/>
          </a:p>
          <a:p>
            <a:pPr marL="0" marR="0" lvl="0" indent="0" algn="l" rtl="0">
              <a:lnSpc>
                <a:spcPct val="90000"/>
              </a:lnSpc>
              <a:spcBef>
                <a:spcPts val="1000"/>
              </a:spcBef>
              <a:spcAft>
                <a:spcPct val="0"/>
              </a:spcAft>
              <a:buClr>
                <a:schemeClr val="lt1"/>
              </a:buClr>
              <a:buSzPts val="3600"/>
              <a:buFont typeface="Arial"/>
              <a:buNone/>
            </a:pPr>
            <a:endParaRPr sz="3600" b="1" i="0" u="none" strike="noStrike" cap="none" dirty="0">
              <a:solidFill>
                <a:schemeClr val="lt1"/>
              </a:solidFill>
              <a:latin typeface="Helvetica Neue"/>
              <a:ea typeface="Helvetica Neue"/>
              <a:cs typeface="Helvetica Neue"/>
              <a:sym typeface="Helvetica Neue"/>
            </a:endParaRPr>
          </a:p>
        </p:txBody>
      </p:sp>
    </p:spTree>
  </p:cSld>
  <p:clrMapOvr>
    <a:masterClrMapping/>
  </p:clrMapOvr>
  <p:transition/>
</p:sld>
</file>

<file path=ppt/tags/tag1.xml><?xml version="1.0" encoding="utf-8"?>
<p:tagLst xmlns:a="http://schemas.openxmlformats.org/drawingml/2006/main" xmlns:r="http://schemas.openxmlformats.org/officeDocument/2006/relationships" xmlns:p="http://schemas.openxmlformats.org/presentationml/2006/main">
  <p:tag name="AS_NET" val="3.1.12"/>
  <p:tag name="AS_OS" val="Unix 5.4.209.116"/>
  <p:tag name="AS_RELEASE_DATE" val="2020.03.14"/>
  <p:tag name="AS_TITLE" val="Aspose.Slides for .NET Standard 2.0"/>
  <p:tag name="AS_VERSION" val="20.3"/>
</p:tagLst>
</file>

<file path=ppt/theme/theme1.xml><?xml version="1.0" encoding="utf-8"?>
<a:theme xmlns:a="http://schemas.openxmlformats.org/drawingml/2006/main" name="Office Theme">
  <a:themeElements>
    <a:clrScheme name="Custom 3">
      <a:dk1>
        <a:srgbClr val="545554"/>
      </a:dk1>
      <a:lt1>
        <a:srgbClr val="FFFFFF"/>
      </a:lt1>
      <a:dk2>
        <a:srgbClr val="212E3B"/>
      </a:dk2>
      <a:lt2>
        <a:srgbClr val="E7E6E6"/>
      </a:lt2>
      <a:accent1>
        <a:srgbClr val="02628C"/>
      </a:accent1>
      <a:accent2>
        <a:srgbClr val="0388C5"/>
      </a:accent2>
      <a:accent3>
        <a:srgbClr val="97467C"/>
      </a:accent3>
      <a:accent4>
        <a:srgbClr val="94CC7A"/>
      </a:accent4>
      <a:accent5>
        <a:srgbClr val="029FA0"/>
      </a:accent5>
      <a:accent6>
        <a:srgbClr val="405D78"/>
      </a:accent6>
      <a:hlink>
        <a:srgbClr val="67B7DB"/>
      </a:hlink>
      <a:folHlink>
        <a:srgbClr val="36A1D1"/>
      </a:folHlink>
    </a:clrScheme>
    <a:fontScheme name="Office">
      <a:majorFont>
        <a:latin typeface="Arial"/>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205</TotalTime>
  <Words>3027</Words>
  <Application>Microsoft Office PowerPoint</Application>
  <PresentationFormat>Geniş ekran</PresentationFormat>
  <Paragraphs>165</Paragraphs>
  <Slides>14</Slides>
  <Notes>14</Notes>
  <HiddenSlides>0</HiddenSlides>
  <MMClips>0</MMClips>
  <ScaleCrop>false</ScaleCrop>
  <HeadingPairs>
    <vt:vector size="6" baseType="variant">
      <vt:variant>
        <vt:lpstr>Kullanılan Yazı Tipleri</vt:lpstr>
      </vt:variant>
      <vt:variant>
        <vt:i4>3</vt:i4>
      </vt:variant>
      <vt:variant>
        <vt:lpstr>Tema</vt:lpstr>
      </vt:variant>
      <vt:variant>
        <vt:i4>1</vt:i4>
      </vt:variant>
      <vt:variant>
        <vt:lpstr>Slayt Başlıkları</vt:lpstr>
      </vt:variant>
      <vt:variant>
        <vt:i4>14</vt:i4>
      </vt:variant>
    </vt:vector>
  </HeadingPairs>
  <TitlesOfParts>
    <vt:vector size="18" baseType="lpstr">
      <vt:lpstr>Arial</vt:lpstr>
      <vt:lpstr>Helvetica Neue</vt:lpstr>
      <vt:lpstr>Calibri</vt:lpstr>
      <vt:lpstr>Office Theme</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FAALİYET</vt:lpstr>
      <vt:lpstr> Kapsayıcı ve katılım gerektiren faaliyetler: Myanmar'daki çocuk dostu okul aracılığıyla çocuk işçi olarak çalışan çocukların desteklenmesi  </vt:lpstr>
      <vt:lpstr>Grup faaliyetleri aracılığıyla tespit ve yönlendirme: Lübnan'da Sokak Çocukları İçin Güvenli İyileşme ve Öğrenme Alanları Araç Seti  </vt:lpstr>
      <vt:lpstr>Çocuklarla birlikte yapılan risk haritalaması - güvenlikle ilgili tartışmalar/faaliyetler: Lübnan'da Sokak Çocukları İçin Güvenli İyileşme ve Öğrenme Alanları Araç Seti </vt:lpstr>
      <vt:lpstr>PowerPoint Sunusu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Colleen Fitzgerald</dc:creator>
  <cp:lastModifiedBy>DELL</cp:lastModifiedBy>
  <cp:revision>21</cp:revision>
  <dcterms:created xsi:type="dcterms:W3CDTF">2017-12-20T18:51:03Z</dcterms:created>
  <dcterms:modified xsi:type="dcterms:W3CDTF">2024-04-08T13:27:34Z</dcterms:modified>
</cp:coreProperties>
</file>