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12192000" cy="6858000"/>
  <p:notesSz cx="6858000" cy="9144000"/>
  <p:embeddedFontLst>
    <p:embeddedFont>
      <p:font typeface="Calibri" panose="020F0502020204030204" pitchFamily="34" charset="0"/>
      <p:regular r:id="rId13"/>
      <p:bold r:id="rId14"/>
      <p:italic r:id="rId15"/>
      <p:boldItalic r:id="rId16"/>
    </p:embeddedFont>
    <p:embeddedFont>
      <p:font typeface="Helvetica Neue" panose="02000503000000020004" pitchFamily="2" charset="0"/>
      <p:regular r:id="rId17"/>
      <p:bold r:id="rId18"/>
      <p:italic r:id="rId19"/>
      <p:boldItalic r:id="rId2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GoogleSlidesCustomDataVersion2">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r:id="rId21" roundtripDataSignature="AMtx7mj3YTxnmoi//3AOiMx50jO6XoFUlw=="/>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05"/>
    <p:restoredTop sz="94672"/>
  </p:normalViewPr>
  <p:slideViewPr>
    <p:cSldViewPr snapToGrid="0">
      <p:cViewPr varScale="1">
        <p:scale>
          <a:sx n="99" d="100"/>
          <a:sy n="99" d="100"/>
        </p:scale>
        <p:origin x="400" y="176"/>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1.fntdata"/><Relationship Id="rId18" Type="http://schemas.openxmlformats.org/officeDocument/2006/relationships/font" Target="fonts/font6.fntdata"/><Relationship Id="rId3" Type="http://schemas.openxmlformats.org/officeDocument/2006/relationships/slide" Target="slides/slide2.xml"/><Relationship Id="rId21" Type="http://customschemas.google.com/relationships/presentationmetadata" Target="metadata"/><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font" Target="fonts/font5.fntdata"/><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font" Target="fonts/font4.fntdata"/><Relationship Id="rId20" Type="http://schemas.openxmlformats.org/officeDocument/2006/relationships/font" Target="fonts/font8.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font" Target="fonts/font3.fntdata"/><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font" Target="fonts/font7.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2.fntdata"/><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L="914400" marR="0" lvl="1"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2pPr>
            <a:lvl3pPr marL="1371600" marR="0" lvl="2"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3pPr>
            <a:lvl4pPr marL="1828800" marR="0" lvl="3"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4pPr>
            <a:lvl5pPr marL="2286000" marR="0" lvl="4"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5pPr>
            <a:lvl6pPr marL="2743200" marR="0" lvl="5"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6pPr>
            <a:lvl7pPr marL="3200400" marR="0" lvl="6"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7pPr>
            <a:lvl8pPr marL="3657600" marR="0" lvl="7"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8pPr>
            <a:lvl9pPr marL="4114800" marR="0" lvl="8" indent="-22860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spcBef>
                <a:spcPts val="0"/>
              </a:spcBef>
              <a:spcAft>
                <a:spcPts val="0"/>
              </a:spcAft>
              <a:buSzPts val="1400"/>
              <a:buNone/>
              <a:defRPr sz="1200" b="0" i="0" u="none" strike="noStrike" cap="none">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spcBef>
                <a:spcPts val="0"/>
              </a:spcBef>
              <a:spcAft>
                <a:spcPts val="0"/>
              </a:spcAft>
              <a:buNone/>
            </a:pPr>
            <a:fld id="{00000000-1234-1234-1234-123412341234}" type="slidenum">
              <a:rPr lang="en-GB"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3"/>
        <p:cNvGrpSpPr/>
        <p:nvPr/>
      </p:nvGrpSpPr>
      <p:grpSpPr>
        <a:xfrm>
          <a:off x="0" y="0"/>
          <a:ext cx="0" cy="0"/>
          <a:chOff x="0" y="0"/>
          <a:chExt cx="0" cy="0"/>
        </a:xfrm>
      </p:grpSpPr>
      <p:sp>
        <p:nvSpPr>
          <p:cNvPr id="224" name="Google Shape;224;p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25" name="Google Shape;22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1"/>
        <p:cNvGrpSpPr/>
        <p:nvPr/>
      </p:nvGrpSpPr>
      <p:grpSpPr>
        <a:xfrm>
          <a:off x="0" y="0"/>
          <a:ext cx="0" cy="0"/>
          <a:chOff x="0" y="0"/>
          <a:chExt cx="0" cy="0"/>
        </a:xfrm>
      </p:grpSpPr>
      <p:sp>
        <p:nvSpPr>
          <p:cNvPr id="292" name="Google Shape;292;p10: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93" name="Google Shape;293;p1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9"/>
        <p:cNvGrpSpPr/>
        <p:nvPr/>
      </p:nvGrpSpPr>
      <p:grpSpPr>
        <a:xfrm>
          <a:off x="0" y="0"/>
          <a:ext cx="0" cy="0"/>
          <a:chOff x="0" y="0"/>
          <a:chExt cx="0" cy="0"/>
        </a:xfrm>
      </p:grpSpPr>
      <p:sp>
        <p:nvSpPr>
          <p:cNvPr id="230" name="Google Shape;230;p2: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1" name="Google Shape;231;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6"/>
        <p:cNvGrpSpPr/>
        <p:nvPr/>
      </p:nvGrpSpPr>
      <p:grpSpPr>
        <a:xfrm>
          <a:off x="0" y="0"/>
          <a:ext cx="0" cy="0"/>
          <a:chOff x="0" y="0"/>
          <a:chExt cx="0" cy="0"/>
        </a:xfrm>
      </p:grpSpPr>
      <p:sp>
        <p:nvSpPr>
          <p:cNvPr id="237" name="Google Shape;237;p3: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38" name="Google Shape;238;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3"/>
        <p:cNvGrpSpPr/>
        <p:nvPr/>
      </p:nvGrpSpPr>
      <p:grpSpPr>
        <a:xfrm>
          <a:off x="0" y="0"/>
          <a:ext cx="0" cy="0"/>
          <a:chOff x="0" y="0"/>
          <a:chExt cx="0" cy="0"/>
        </a:xfrm>
      </p:grpSpPr>
      <p:sp>
        <p:nvSpPr>
          <p:cNvPr id="244" name="Google Shape;244;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5" name="Google Shape;245;p4:notes"/>
          <p:cNvSpPr txBox="1">
            <a:spLocks noGrp="1"/>
          </p:cNvSpPr>
          <p:nvPr>
            <p:ph type="body" idx="1"/>
          </p:nvPr>
        </p:nvSpPr>
        <p:spPr>
          <a:xfrm>
            <a:off x="685480" y="4343144"/>
            <a:ext cx="5486965" cy="4115088"/>
          </a:xfrm>
          <a:prstGeom prst="rect">
            <a:avLst/>
          </a:prstGeom>
          <a:noFill/>
          <a:ln>
            <a:noFill/>
          </a:ln>
        </p:spPr>
        <p:txBody>
          <a:bodyPr spcFirstLastPara="1" wrap="square" lIns="91425" tIns="45700" rIns="91425" bIns="45700" anchor="t" anchorCtr="0">
            <a:noAutofit/>
          </a:bodyPr>
          <a:lstStyle/>
          <a:p>
            <a:pPr marL="0" lvl="0" indent="0" algn="l" rtl="0">
              <a:lnSpc>
                <a:spcPct val="115000"/>
              </a:lnSpc>
              <a:spcBef>
                <a:spcPts val="0"/>
              </a:spcBef>
              <a:spcAft>
                <a:spcPts val="0"/>
              </a:spcAft>
              <a:buClr>
                <a:schemeClr val="dk1"/>
              </a:buClr>
              <a:buSzPts val="1100"/>
              <a:buFont typeface="Arial"/>
              <a:buNone/>
            </a:pPr>
            <a:r>
              <a:rPr lang="en-GB" sz="1100">
                <a:solidFill>
                  <a:srgbClr val="4C4C4C"/>
                </a:solidFill>
                <a:latin typeface="Arial"/>
                <a:ea typeface="Arial"/>
                <a:cs typeface="Arial"/>
                <a:sym typeface="Arial"/>
              </a:rPr>
              <a:t>Note to facilitator: in the bottom left hand bubble, the child is still in the care of the aunt. However, the contact with the parents might have been lost due to the emergency. This is why documentation might be needed to restore family links, even if there is no need for alternative care at this stage</a:t>
            </a:r>
            <a:endParaRPr sz="1100">
              <a:solidFill>
                <a:srgbClr val="4C4C4C"/>
              </a:solidFill>
              <a:latin typeface="Arial"/>
              <a:ea typeface="Arial"/>
              <a:cs typeface="Arial"/>
              <a:sym typeface="Arial"/>
            </a:endParaRPr>
          </a:p>
          <a:p>
            <a:pPr marL="0" lvl="0" indent="0" algn="l" rtl="0">
              <a:spcBef>
                <a:spcPts val="360"/>
              </a:spcBef>
              <a:spcAft>
                <a:spcPts val="0"/>
              </a:spcAft>
              <a:buClr>
                <a:schemeClr val="dk1"/>
              </a:buClr>
              <a:buSzPts val="1200"/>
              <a:buFont typeface="Calibri"/>
              <a:buNone/>
            </a:pPr>
            <a:endParaRPr sz="1400"/>
          </a:p>
        </p:txBody>
      </p:sp>
      <p:sp>
        <p:nvSpPr>
          <p:cNvPr id="246" name="Google Shape;246;p4:notes"/>
          <p:cNvSpPr txBox="1">
            <a:spLocks noGrp="1"/>
          </p:cNvSpPr>
          <p:nvPr>
            <p:ph type="sldNum" idx="12"/>
          </p:nvPr>
        </p:nvSpPr>
        <p:spPr>
          <a:xfrm>
            <a:off x="3883851" y="8684826"/>
            <a:ext cx="2972447" cy="45763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chemeClr val="dk1"/>
              </a:buClr>
              <a:buSzPts val="1200"/>
              <a:buFont typeface="Calibri"/>
              <a:buNone/>
            </a:pPr>
            <a:fld id="{00000000-1234-1234-1234-123412341234}" type="slidenum">
              <a:rPr lang="en-GB"/>
              <a:t>4</a:t>
            </a:fld>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56" name="Google Shape;256;p5:notes"/>
          <p:cNvSpPr txBox="1">
            <a:spLocks noGrp="1"/>
          </p:cNvSpPr>
          <p:nvPr>
            <p:ph type="body" idx="1"/>
          </p:nvPr>
        </p:nvSpPr>
        <p:spPr>
          <a:xfrm>
            <a:off x="685480" y="4343144"/>
            <a:ext cx="5486965" cy="4115088"/>
          </a:xfrm>
          <a:prstGeom prst="rect">
            <a:avLst/>
          </a:prstGeom>
          <a:noFill/>
          <a:ln>
            <a:noFill/>
          </a:ln>
        </p:spPr>
        <p:txBody>
          <a:bodyPr spcFirstLastPara="1" wrap="square" lIns="91425" tIns="45700" rIns="91425" bIns="45700" anchor="t" anchorCtr="0">
            <a:noAutofit/>
          </a:bodyPr>
          <a:lstStyle/>
          <a:p>
            <a:pPr marL="0" lvl="0" indent="0" algn="l" rtl="0">
              <a:spcBef>
                <a:spcPts val="360"/>
              </a:spcBef>
              <a:spcAft>
                <a:spcPts val="0"/>
              </a:spcAft>
              <a:buClr>
                <a:schemeClr val="dk1"/>
              </a:buClr>
              <a:buSzPts val="1200"/>
              <a:buFont typeface="Calibri"/>
              <a:buNone/>
            </a:pPr>
            <a:endParaRPr/>
          </a:p>
        </p:txBody>
      </p:sp>
      <p:sp>
        <p:nvSpPr>
          <p:cNvPr id="257" name="Google Shape;257;p5:notes"/>
          <p:cNvSpPr txBox="1">
            <a:spLocks noGrp="1"/>
          </p:cNvSpPr>
          <p:nvPr>
            <p:ph type="sldNum" idx="12"/>
          </p:nvPr>
        </p:nvSpPr>
        <p:spPr>
          <a:xfrm>
            <a:off x="3883851" y="8684826"/>
            <a:ext cx="2972447" cy="457631"/>
          </a:xfrm>
          <a:prstGeom prst="rect">
            <a:avLst/>
          </a:prstGeom>
          <a:noFill/>
          <a:ln>
            <a:noFill/>
          </a:ln>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GB"/>
              <a:t>5</a:t>
            </a:fld>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5"/>
        <p:cNvGrpSpPr/>
        <p:nvPr/>
      </p:nvGrpSpPr>
      <p:grpSpPr>
        <a:xfrm>
          <a:off x="0" y="0"/>
          <a:ext cx="0" cy="0"/>
          <a:chOff x="0" y="0"/>
          <a:chExt cx="0" cy="0"/>
        </a:xfrm>
      </p:grpSpPr>
      <p:sp>
        <p:nvSpPr>
          <p:cNvPr id="266" name="Google Shape;266;p6: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67" name="Google Shape;267;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2"/>
        <p:cNvGrpSpPr/>
        <p:nvPr/>
      </p:nvGrpSpPr>
      <p:grpSpPr>
        <a:xfrm>
          <a:off x="0" y="0"/>
          <a:ext cx="0" cy="0"/>
          <a:chOff x="0" y="0"/>
          <a:chExt cx="0" cy="0"/>
        </a:xfrm>
      </p:grpSpPr>
      <p:sp>
        <p:nvSpPr>
          <p:cNvPr id="273" name="Google Shape;273;p7: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74" name="Google Shape;274;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p8: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2" name="Google Shape;282;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5"/>
        <p:cNvGrpSpPr/>
        <p:nvPr/>
      </p:nvGrpSpPr>
      <p:grpSpPr>
        <a:xfrm>
          <a:off x="0" y="0"/>
          <a:ext cx="0" cy="0"/>
          <a:chOff x="0" y="0"/>
          <a:chExt cx="0" cy="0"/>
        </a:xfrm>
      </p:grpSpPr>
      <p:sp>
        <p:nvSpPr>
          <p:cNvPr id="286" name="Google Shape;286;p9: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287" name="Google Shape;287;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6.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7.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2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jp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over - Blue Background">
  <p:cSld name="Cover - Blue Background">
    <p:bg>
      <p:bgPr>
        <a:blipFill>
          <a:blip r:embed="rId2">
            <a:alphaModFix/>
          </a:blip>
          <a:stretch>
            <a:fillRect/>
          </a:stretch>
        </a:blipFill>
        <a:effectLst/>
      </p:bgPr>
    </p:bg>
    <p:spTree>
      <p:nvGrpSpPr>
        <p:cNvPr id="1" name="Shape 12"/>
        <p:cNvGrpSpPr/>
        <p:nvPr/>
      </p:nvGrpSpPr>
      <p:grpSpPr>
        <a:xfrm>
          <a:off x="0" y="0"/>
          <a:ext cx="0" cy="0"/>
          <a:chOff x="0" y="0"/>
          <a:chExt cx="0" cy="0"/>
        </a:xfrm>
      </p:grpSpPr>
      <p:sp>
        <p:nvSpPr>
          <p:cNvPr id="13" name="Google Shape;13;p12"/>
          <p:cNvSpPr/>
          <p:nvPr/>
        </p:nvSpPr>
        <p:spPr>
          <a:xfrm>
            <a:off x="0" y="0"/>
            <a:ext cx="12192000" cy="6858000"/>
          </a:xfrm>
          <a:prstGeom prst="rect">
            <a:avLst/>
          </a:prstGeom>
          <a:solidFill>
            <a:srgbClr val="026794">
              <a:alpha val="7490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14" name="Google Shape;14;p12"/>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 name="Google Shape;15;p12"/>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 name="Google Shape;16;p12"/>
          <p:cNvSpPr/>
          <p:nvPr/>
        </p:nvSpPr>
        <p:spPr>
          <a:xfrm>
            <a:off x="5083215" y="2704632"/>
            <a:ext cx="2025570" cy="119131"/>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Split - Teal">
  <p:cSld name="Split - Teal">
    <p:spTree>
      <p:nvGrpSpPr>
        <p:cNvPr id="1" name="Shape 58"/>
        <p:cNvGrpSpPr/>
        <p:nvPr/>
      </p:nvGrpSpPr>
      <p:grpSpPr>
        <a:xfrm>
          <a:off x="0" y="0"/>
          <a:ext cx="0" cy="0"/>
          <a:chOff x="0" y="0"/>
          <a:chExt cx="0" cy="0"/>
        </a:xfrm>
      </p:grpSpPr>
      <p:sp>
        <p:nvSpPr>
          <p:cNvPr id="59" name="Google Shape;59;p2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0" name="Google Shape;60;p21"/>
          <p:cNvSpPr/>
          <p:nvPr/>
        </p:nvSpPr>
        <p:spPr>
          <a:xfrm>
            <a:off x="0" y="0"/>
            <a:ext cx="357254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61" name="Google Shape;61;p21"/>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2" name="Google Shape;62;p21"/>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3200"/>
              <a:buNone/>
              <a:defRPr sz="3200" b="1">
                <a:solidFill>
                  <a:schemeClr val="accent6"/>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3" name="Google Shape;63;p21"/>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64" name="Google Shape;64;p21"/>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Split - Green">
  <p:cSld name="Split - Green">
    <p:spTree>
      <p:nvGrpSpPr>
        <p:cNvPr id="1" name="Shape 65"/>
        <p:cNvGrpSpPr/>
        <p:nvPr/>
      </p:nvGrpSpPr>
      <p:grpSpPr>
        <a:xfrm>
          <a:off x="0" y="0"/>
          <a:ext cx="0" cy="0"/>
          <a:chOff x="0" y="0"/>
          <a:chExt cx="0" cy="0"/>
        </a:xfrm>
      </p:grpSpPr>
      <p:sp>
        <p:nvSpPr>
          <p:cNvPr id="66" name="Google Shape;66;p2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67" name="Google Shape;67;p22"/>
          <p:cNvSpPr/>
          <p:nvPr/>
        </p:nvSpPr>
        <p:spPr>
          <a:xfrm>
            <a:off x="0" y="0"/>
            <a:ext cx="357254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68" name="Google Shape;68;p22"/>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69" name="Google Shape;69;p22"/>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3200"/>
              <a:buNone/>
              <a:defRPr sz="3200" b="1">
                <a:solidFill>
                  <a:schemeClr val="accent2"/>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0" name="Google Shape;70;p22"/>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4"/>
              </a:buClr>
              <a:buSzPts val="2800"/>
              <a:buChar char="•"/>
              <a:defRPr>
                <a:solidFill>
                  <a:schemeClr val="dk1"/>
                </a:solidFill>
              </a:defRPr>
            </a:lvl1pPr>
            <a:lvl2pPr marL="914400" lvl="1" indent="-381000" algn="l">
              <a:lnSpc>
                <a:spcPct val="90000"/>
              </a:lnSpc>
              <a:spcBef>
                <a:spcPts val="500"/>
              </a:spcBef>
              <a:spcAft>
                <a:spcPts val="0"/>
              </a:spcAft>
              <a:buClr>
                <a:schemeClr val="accent4"/>
              </a:buClr>
              <a:buSzPts val="2400"/>
              <a:buChar char="•"/>
              <a:defRPr>
                <a:solidFill>
                  <a:schemeClr val="dk1"/>
                </a:solidFill>
              </a:defRPr>
            </a:lvl2pPr>
            <a:lvl3pPr marL="1371600" lvl="2" indent="-355600" algn="l">
              <a:lnSpc>
                <a:spcPct val="90000"/>
              </a:lnSpc>
              <a:spcBef>
                <a:spcPts val="500"/>
              </a:spcBef>
              <a:spcAft>
                <a:spcPts val="0"/>
              </a:spcAft>
              <a:buClr>
                <a:schemeClr val="accent4"/>
              </a:buClr>
              <a:buSzPts val="2000"/>
              <a:buChar char="•"/>
              <a:defRPr>
                <a:solidFill>
                  <a:schemeClr val="dk1"/>
                </a:solidFill>
              </a:defRPr>
            </a:lvl3pPr>
            <a:lvl4pPr marL="1828800" lvl="3" indent="-342900" algn="l">
              <a:lnSpc>
                <a:spcPct val="90000"/>
              </a:lnSpc>
              <a:spcBef>
                <a:spcPts val="500"/>
              </a:spcBef>
              <a:spcAft>
                <a:spcPts val="0"/>
              </a:spcAft>
              <a:buClr>
                <a:schemeClr val="accent4"/>
              </a:buClr>
              <a:buSzPts val="1800"/>
              <a:buChar char="•"/>
              <a:defRPr>
                <a:solidFill>
                  <a:schemeClr val="dk1"/>
                </a:solidFill>
              </a:defRPr>
            </a:lvl4pPr>
            <a:lvl5pPr marL="2286000" lvl="4" indent="-342900" algn="l">
              <a:lnSpc>
                <a:spcPct val="90000"/>
              </a:lnSpc>
              <a:spcBef>
                <a:spcPts val="500"/>
              </a:spcBef>
              <a:spcAft>
                <a:spcPts val="0"/>
              </a:spcAft>
              <a:buClr>
                <a:schemeClr val="accent4"/>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1" name="Google Shape;71;p22"/>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mp; Text - Purple">
  <p:cSld name="Title &amp; Text - Purple">
    <p:spTree>
      <p:nvGrpSpPr>
        <p:cNvPr id="1" name="Shape 72"/>
        <p:cNvGrpSpPr/>
        <p:nvPr/>
      </p:nvGrpSpPr>
      <p:grpSpPr>
        <a:xfrm>
          <a:off x="0" y="0"/>
          <a:ext cx="0" cy="0"/>
          <a:chOff x="0" y="0"/>
          <a:chExt cx="0" cy="0"/>
        </a:xfrm>
      </p:grpSpPr>
      <p:sp>
        <p:nvSpPr>
          <p:cNvPr id="73" name="Google Shape;73;p2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74" name="Google Shape;74;p23"/>
          <p:cNvCxnSpPr/>
          <p:nvPr/>
        </p:nvCxnSpPr>
        <p:spPr>
          <a:xfrm rot="10800000" flipH="1">
            <a:off x="656024" y="1635973"/>
            <a:ext cx="10820189" cy="33878"/>
          </a:xfrm>
          <a:prstGeom prst="straightConnector1">
            <a:avLst/>
          </a:prstGeom>
          <a:noFill/>
          <a:ln w="9525" cap="flat" cmpd="sng">
            <a:solidFill>
              <a:schemeClr val="accent3"/>
            </a:solidFill>
            <a:prstDash val="solid"/>
            <a:miter lim="800000"/>
            <a:headEnd type="none" w="sm" len="sm"/>
            <a:tailEnd type="none" w="sm" len="sm"/>
          </a:ln>
        </p:spPr>
      </p:cxnSp>
      <p:sp>
        <p:nvSpPr>
          <p:cNvPr id="75" name="Google Shape;75;p23"/>
          <p:cNvSpPr/>
          <p:nvPr/>
        </p:nvSpPr>
        <p:spPr>
          <a:xfrm>
            <a:off x="7858954" y="1589835"/>
            <a:ext cx="3617259" cy="92275"/>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76" name="Google Shape;76;p23"/>
          <p:cNvSpPr txBox="1">
            <a:spLocks noGrp="1"/>
          </p:cNvSpPr>
          <p:nvPr>
            <p:ph type="body" idx="1"/>
          </p:nvPr>
        </p:nvSpPr>
        <p:spPr>
          <a:xfrm>
            <a:off x="656022" y="1971675"/>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7" name="Google Shape;77;p23"/>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mp; Text - Teal">
  <p:cSld name="Title &amp; Text - Teal">
    <p:spTree>
      <p:nvGrpSpPr>
        <p:cNvPr id="1" name="Shape 78"/>
        <p:cNvGrpSpPr/>
        <p:nvPr/>
      </p:nvGrpSpPr>
      <p:grpSpPr>
        <a:xfrm>
          <a:off x="0" y="0"/>
          <a:ext cx="0" cy="0"/>
          <a:chOff x="0" y="0"/>
          <a:chExt cx="0" cy="0"/>
        </a:xfrm>
      </p:grpSpPr>
      <p:sp>
        <p:nvSpPr>
          <p:cNvPr id="79" name="Google Shape;79;p24"/>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0" name="Google Shape;80;p24"/>
          <p:cNvCxnSpPr/>
          <p:nvPr/>
        </p:nvCxnSpPr>
        <p:spPr>
          <a:xfrm rot="10800000" flipH="1">
            <a:off x="656024" y="1635973"/>
            <a:ext cx="10820189" cy="33878"/>
          </a:xfrm>
          <a:prstGeom prst="straightConnector1">
            <a:avLst/>
          </a:prstGeom>
          <a:noFill/>
          <a:ln w="9525" cap="flat" cmpd="sng">
            <a:solidFill>
              <a:schemeClr val="accent5"/>
            </a:solidFill>
            <a:prstDash val="solid"/>
            <a:miter lim="800000"/>
            <a:headEnd type="none" w="sm" len="sm"/>
            <a:tailEnd type="none" w="sm" len="sm"/>
          </a:ln>
        </p:spPr>
      </p:cxnSp>
      <p:sp>
        <p:nvSpPr>
          <p:cNvPr id="81" name="Google Shape;81;p24"/>
          <p:cNvSpPr/>
          <p:nvPr/>
        </p:nvSpPr>
        <p:spPr>
          <a:xfrm>
            <a:off x="7858954" y="1589835"/>
            <a:ext cx="3617259" cy="92275"/>
          </a:xfrm>
          <a:prstGeom prst="rect">
            <a:avLst/>
          </a:prstGeom>
          <a:solidFill>
            <a:schemeClr val="accent5"/>
          </a:solidFill>
          <a:ln w="12700" cap="flat" cmpd="sng">
            <a:solidFill>
              <a:schemeClr val="accent5"/>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2" name="Google Shape;82;p24"/>
          <p:cNvSpPr txBox="1">
            <a:spLocks noGrp="1"/>
          </p:cNvSpPr>
          <p:nvPr>
            <p:ph type="body" idx="1"/>
          </p:nvPr>
        </p:nvSpPr>
        <p:spPr>
          <a:xfrm>
            <a:off x="656022" y="1971676"/>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3" name="Google Shape;83;p24"/>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Title &amp; Text - Green">
  <p:cSld name="Title &amp; Text - Green">
    <p:spTree>
      <p:nvGrpSpPr>
        <p:cNvPr id="1" name="Shape 84"/>
        <p:cNvGrpSpPr/>
        <p:nvPr/>
      </p:nvGrpSpPr>
      <p:grpSpPr>
        <a:xfrm>
          <a:off x="0" y="0"/>
          <a:ext cx="0" cy="0"/>
          <a:chOff x="0" y="0"/>
          <a:chExt cx="0" cy="0"/>
        </a:xfrm>
      </p:grpSpPr>
      <p:sp>
        <p:nvSpPr>
          <p:cNvPr id="85" name="Google Shape;85;p25"/>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86" name="Google Shape;86;p25"/>
          <p:cNvCxnSpPr/>
          <p:nvPr/>
        </p:nvCxnSpPr>
        <p:spPr>
          <a:xfrm rot="10800000" flipH="1">
            <a:off x="656024" y="1635973"/>
            <a:ext cx="10820189" cy="33878"/>
          </a:xfrm>
          <a:prstGeom prst="straightConnector1">
            <a:avLst/>
          </a:prstGeom>
          <a:noFill/>
          <a:ln w="9525" cap="flat" cmpd="sng">
            <a:solidFill>
              <a:schemeClr val="accent4"/>
            </a:solidFill>
            <a:prstDash val="solid"/>
            <a:miter lim="800000"/>
            <a:headEnd type="none" w="sm" len="sm"/>
            <a:tailEnd type="none" w="sm" len="sm"/>
          </a:ln>
        </p:spPr>
      </p:cxnSp>
      <p:sp>
        <p:nvSpPr>
          <p:cNvPr id="87" name="Google Shape;87;p25"/>
          <p:cNvSpPr/>
          <p:nvPr/>
        </p:nvSpPr>
        <p:spPr>
          <a:xfrm>
            <a:off x="7858954" y="1589835"/>
            <a:ext cx="3617259" cy="92275"/>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88" name="Google Shape;88;p25"/>
          <p:cNvSpPr txBox="1">
            <a:spLocks noGrp="1"/>
          </p:cNvSpPr>
          <p:nvPr>
            <p:ph type="body" idx="1"/>
          </p:nvPr>
        </p:nvSpPr>
        <p:spPr>
          <a:xfrm>
            <a:off x="656022" y="1971675"/>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9" name="Google Shape;89;p25"/>
          <p:cNvSpPr txBox="1">
            <a:spLocks noGrp="1"/>
          </p:cNvSpPr>
          <p:nvPr>
            <p:ph type="body" idx="2"/>
          </p:nvPr>
        </p:nvSpPr>
        <p:spPr>
          <a:xfrm>
            <a:off x="656021" y="2614612"/>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itle &amp; Text with Dots - Blue">
  <p:cSld name="Title &amp; Text with Dots - Blue">
    <p:spTree>
      <p:nvGrpSpPr>
        <p:cNvPr id="1" name="Shape 90"/>
        <p:cNvGrpSpPr/>
        <p:nvPr/>
      </p:nvGrpSpPr>
      <p:grpSpPr>
        <a:xfrm>
          <a:off x="0" y="0"/>
          <a:ext cx="0" cy="0"/>
          <a:chOff x="0" y="0"/>
          <a:chExt cx="0" cy="0"/>
        </a:xfrm>
      </p:grpSpPr>
      <p:grpSp>
        <p:nvGrpSpPr>
          <p:cNvPr id="91" name="Google Shape;91;p26"/>
          <p:cNvGrpSpPr/>
          <p:nvPr/>
        </p:nvGrpSpPr>
        <p:grpSpPr>
          <a:xfrm>
            <a:off x="0" y="5303521"/>
            <a:ext cx="12192000" cy="1639827"/>
            <a:chOff x="0" y="5303521"/>
            <a:chExt cx="12192000" cy="1639827"/>
          </a:xfrm>
        </p:grpSpPr>
        <p:pic>
          <p:nvPicPr>
            <p:cNvPr id="92" name="Google Shape;92;p26"/>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93" name="Google Shape;93;p26"/>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94" name="Google Shape;94;p26"/>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95" name="Google Shape;95;p26"/>
          <p:cNvSpPr txBox="1">
            <a:spLocks noGrp="1"/>
          </p:cNvSpPr>
          <p:nvPr>
            <p:ph type="body" idx="1"/>
          </p:nvPr>
        </p:nvSpPr>
        <p:spPr>
          <a:xfrm>
            <a:off x="656023" y="1690688"/>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96" name="Google Shape;96;p26"/>
          <p:cNvSpPr txBox="1">
            <a:spLocks noGrp="1"/>
          </p:cNvSpPr>
          <p:nvPr>
            <p:ph type="body" idx="2"/>
          </p:nvPr>
        </p:nvSpPr>
        <p:spPr>
          <a:xfrm>
            <a:off x="656022" y="2333626"/>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itle &amp; Text with Dots - Purple">
  <p:cSld name="Title &amp; Text with Dots - Purple">
    <p:spTree>
      <p:nvGrpSpPr>
        <p:cNvPr id="1" name="Shape 97"/>
        <p:cNvGrpSpPr/>
        <p:nvPr/>
      </p:nvGrpSpPr>
      <p:grpSpPr>
        <a:xfrm>
          <a:off x="0" y="0"/>
          <a:ext cx="0" cy="0"/>
          <a:chOff x="0" y="0"/>
          <a:chExt cx="0" cy="0"/>
        </a:xfrm>
      </p:grpSpPr>
      <p:grpSp>
        <p:nvGrpSpPr>
          <p:cNvPr id="98" name="Google Shape;98;p27"/>
          <p:cNvGrpSpPr/>
          <p:nvPr/>
        </p:nvGrpSpPr>
        <p:grpSpPr>
          <a:xfrm>
            <a:off x="0" y="5303521"/>
            <a:ext cx="12192000" cy="1639827"/>
            <a:chOff x="0" y="5303521"/>
            <a:chExt cx="12192000" cy="1639827"/>
          </a:xfrm>
        </p:grpSpPr>
        <p:pic>
          <p:nvPicPr>
            <p:cNvPr id="99" name="Google Shape;99;p27"/>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00" name="Google Shape;100;p27"/>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01" name="Google Shape;101;p27"/>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600"/>
              <a:buFont typeface="Helvetica Neue"/>
              <a:buNone/>
              <a:defRPr sz="36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2" name="Google Shape;102;p27"/>
          <p:cNvSpPr txBox="1">
            <a:spLocks noGrp="1"/>
          </p:cNvSpPr>
          <p:nvPr>
            <p:ph type="body" idx="1"/>
          </p:nvPr>
        </p:nvSpPr>
        <p:spPr>
          <a:xfrm>
            <a:off x="656022" y="1690688"/>
            <a:ext cx="10820015" cy="48577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1"/>
              </a:buClr>
              <a:buSzPts val="2400"/>
              <a:buChar char="•"/>
              <a:defRPr/>
            </a:lvl2pPr>
            <a:lvl3pPr marL="1371600" lvl="2" indent="-355600" algn="l">
              <a:lnSpc>
                <a:spcPct val="90000"/>
              </a:lnSpc>
              <a:spcBef>
                <a:spcPts val="500"/>
              </a:spcBef>
              <a:spcAft>
                <a:spcPts val="0"/>
              </a:spcAft>
              <a:buClr>
                <a:schemeClr val="accent1"/>
              </a:buClr>
              <a:buSzPts val="2000"/>
              <a:buChar char="•"/>
              <a:defRPr/>
            </a:lvl3pPr>
            <a:lvl4pPr marL="1828800" lvl="3" indent="-342900" algn="l">
              <a:lnSpc>
                <a:spcPct val="90000"/>
              </a:lnSpc>
              <a:spcBef>
                <a:spcPts val="500"/>
              </a:spcBef>
              <a:spcAft>
                <a:spcPts val="0"/>
              </a:spcAft>
              <a:buClr>
                <a:schemeClr val="accent1"/>
              </a:buClr>
              <a:buSzPts val="1800"/>
              <a:buChar char="•"/>
              <a:defRPr/>
            </a:lvl4pPr>
            <a:lvl5pPr marL="2286000" lvl="4" indent="-342900" algn="l">
              <a:lnSpc>
                <a:spcPct val="90000"/>
              </a:lnSpc>
              <a:spcBef>
                <a:spcPts val="500"/>
              </a:spcBef>
              <a:spcAft>
                <a:spcPts val="0"/>
              </a:spcAft>
              <a:buClr>
                <a:schemeClr val="accent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3" name="Google Shape;103;p27"/>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amp; Text with Dots - Teal">
  <p:cSld name="Title &amp; Text with Dots - Teal">
    <p:spTree>
      <p:nvGrpSpPr>
        <p:cNvPr id="1" name="Shape 104"/>
        <p:cNvGrpSpPr/>
        <p:nvPr/>
      </p:nvGrpSpPr>
      <p:grpSpPr>
        <a:xfrm>
          <a:off x="0" y="0"/>
          <a:ext cx="0" cy="0"/>
          <a:chOff x="0" y="0"/>
          <a:chExt cx="0" cy="0"/>
        </a:xfrm>
      </p:grpSpPr>
      <p:sp>
        <p:nvSpPr>
          <p:cNvPr id="105" name="Google Shape;105;p28"/>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600"/>
              <a:buFont typeface="Helvetica Neue"/>
              <a:buNone/>
              <a:defRPr sz="36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06" name="Google Shape;106;p28"/>
          <p:cNvSpPr txBox="1">
            <a:spLocks noGrp="1"/>
          </p:cNvSpPr>
          <p:nvPr>
            <p:ph type="body" idx="1"/>
          </p:nvPr>
        </p:nvSpPr>
        <p:spPr>
          <a:xfrm>
            <a:off x="656022" y="1690688"/>
            <a:ext cx="10820015" cy="571500"/>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6"/>
              </a:buClr>
              <a:buSzPts val="2400"/>
              <a:buChar char="•"/>
              <a:defRPr/>
            </a:lvl2pPr>
            <a:lvl3pPr marL="1371600" lvl="2" indent="-355600" algn="l">
              <a:lnSpc>
                <a:spcPct val="90000"/>
              </a:lnSpc>
              <a:spcBef>
                <a:spcPts val="500"/>
              </a:spcBef>
              <a:spcAft>
                <a:spcPts val="0"/>
              </a:spcAft>
              <a:buClr>
                <a:schemeClr val="accent6"/>
              </a:buClr>
              <a:buSzPts val="2000"/>
              <a:buChar char="•"/>
              <a:defRPr/>
            </a:lvl3pPr>
            <a:lvl4pPr marL="1828800" lvl="3" indent="-342900" algn="l">
              <a:lnSpc>
                <a:spcPct val="90000"/>
              </a:lnSpc>
              <a:spcBef>
                <a:spcPts val="500"/>
              </a:spcBef>
              <a:spcAft>
                <a:spcPts val="0"/>
              </a:spcAft>
              <a:buClr>
                <a:schemeClr val="accent6"/>
              </a:buClr>
              <a:buSzPts val="1800"/>
              <a:buChar char="•"/>
              <a:defRPr/>
            </a:lvl4pPr>
            <a:lvl5pPr marL="2286000" lvl="4" indent="-342900" algn="l">
              <a:lnSpc>
                <a:spcPct val="90000"/>
              </a:lnSpc>
              <a:spcBef>
                <a:spcPts val="500"/>
              </a:spcBef>
              <a:spcAft>
                <a:spcPts val="0"/>
              </a:spcAft>
              <a:buClr>
                <a:schemeClr val="accent6"/>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07" name="Google Shape;107;p28"/>
          <p:cNvSpPr txBox="1">
            <a:spLocks noGrp="1"/>
          </p:cNvSpPr>
          <p:nvPr>
            <p:ph type="body" idx="2"/>
          </p:nvPr>
        </p:nvSpPr>
        <p:spPr>
          <a:xfrm>
            <a:off x="656021" y="2333624"/>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6"/>
              </a:buClr>
              <a:buSzPts val="2800"/>
              <a:buChar char="•"/>
              <a:defRPr>
                <a:solidFill>
                  <a:schemeClr val="dk1"/>
                </a:solidFill>
              </a:defRPr>
            </a:lvl1pPr>
            <a:lvl2pPr marL="914400" lvl="1" indent="-381000" algn="l">
              <a:lnSpc>
                <a:spcPct val="90000"/>
              </a:lnSpc>
              <a:spcBef>
                <a:spcPts val="500"/>
              </a:spcBef>
              <a:spcAft>
                <a:spcPts val="0"/>
              </a:spcAft>
              <a:buClr>
                <a:schemeClr val="accent6"/>
              </a:buClr>
              <a:buSzPts val="2400"/>
              <a:buChar char="•"/>
              <a:defRPr>
                <a:solidFill>
                  <a:schemeClr val="dk1"/>
                </a:solidFill>
              </a:defRPr>
            </a:lvl2pPr>
            <a:lvl3pPr marL="1371600" lvl="2" indent="-355600" algn="l">
              <a:lnSpc>
                <a:spcPct val="90000"/>
              </a:lnSpc>
              <a:spcBef>
                <a:spcPts val="500"/>
              </a:spcBef>
              <a:spcAft>
                <a:spcPts val="0"/>
              </a:spcAft>
              <a:buClr>
                <a:schemeClr val="accent6"/>
              </a:buClr>
              <a:buSzPts val="2000"/>
              <a:buChar char="•"/>
              <a:defRPr>
                <a:solidFill>
                  <a:schemeClr val="dk1"/>
                </a:solidFill>
              </a:defRPr>
            </a:lvl3pPr>
            <a:lvl4pPr marL="1828800" lvl="3" indent="-342900" algn="l">
              <a:lnSpc>
                <a:spcPct val="90000"/>
              </a:lnSpc>
              <a:spcBef>
                <a:spcPts val="500"/>
              </a:spcBef>
              <a:spcAft>
                <a:spcPts val="0"/>
              </a:spcAft>
              <a:buClr>
                <a:schemeClr val="accent6"/>
              </a:buClr>
              <a:buSzPts val="1800"/>
              <a:buChar char="•"/>
              <a:defRPr>
                <a:solidFill>
                  <a:schemeClr val="dk1"/>
                </a:solidFill>
              </a:defRPr>
            </a:lvl4pPr>
            <a:lvl5pPr marL="2286000" lvl="4" indent="-342900" algn="l">
              <a:lnSpc>
                <a:spcPct val="90000"/>
              </a:lnSpc>
              <a:spcBef>
                <a:spcPts val="500"/>
              </a:spcBef>
              <a:spcAft>
                <a:spcPts val="0"/>
              </a:spcAft>
              <a:buClr>
                <a:schemeClr val="accent6"/>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grpSp>
        <p:nvGrpSpPr>
          <p:cNvPr id="108" name="Google Shape;108;p28"/>
          <p:cNvGrpSpPr/>
          <p:nvPr/>
        </p:nvGrpSpPr>
        <p:grpSpPr>
          <a:xfrm>
            <a:off x="0" y="5303521"/>
            <a:ext cx="12192000" cy="1639827"/>
            <a:chOff x="0" y="5303521"/>
            <a:chExt cx="12192000" cy="1639827"/>
          </a:xfrm>
        </p:grpSpPr>
        <p:pic>
          <p:nvPicPr>
            <p:cNvPr id="109" name="Google Shape;109;p28"/>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0" name="Google Shape;110;p28"/>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itle &amp; Text with Dots- Green">
  <p:cSld name="Title &amp; Text with Dots- Green">
    <p:spTree>
      <p:nvGrpSpPr>
        <p:cNvPr id="1" name="Shape 111"/>
        <p:cNvGrpSpPr/>
        <p:nvPr/>
      </p:nvGrpSpPr>
      <p:grpSpPr>
        <a:xfrm>
          <a:off x="0" y="0"/>
          <a:ext cx="0" cy="0"/>
          <a:chOff x="0" y="0"/>
          <a:chExt cx="0" cy="0"/>
        </a:xfrm>
      </p:grpSpPr>
      <p:grpSp>
        <p:nvGrpSpPr>
          <p:cNvPr id="112" name="Google Shape;112;p29"/>
          <p:cNvGrpSpPr/>
          <p:nvPr/>
        </p:nvGrpSpPr>
        <p:grpSpPr>
          <a:xfrm>
            <a:off x="0" y="5303521"/>
            <a:ext cx="12192000" cy="1639827"/>
            <a:chOff x="0" y="5303521"/>
            <a:chExt cx="12192000" cy="1639827"/>
          </a:xfrm>
        </p:grpSpPr>
        <p:pic>
          <p:nvPicPr>
            <p:cNvPr id="113" name="Google Shape;113;p29"/>
            <p:cNvPicPr preferRelativeResize="0"/>
            <p:nvPr/>
          </p:nvPicPr>
          <p:blipFill rotWithShape="1">
            <a:blip r:embed="rId2">
              <a:alphaModFix amt="20000"/>
            </a:blip>
            <a:srcRect l="59836" t="10673" r="12104" b="6770"/>
            <a:stretch/>
          </p:blipFill>
          <p:spPr>
            <a:xfrm rot="5400000">
              <a:off x="2302155" y="3001365"/>
              <a:ext cx="1639827" cy="6244138"/>
            </a:xfrm>
            <a:prstGeom prst="rect">
              <a:avLst/>
            </a:prstGeom>
            <a:noFill/>
            <a:ln>
              <a:noFill/>
            </a:ln>
          </p:spPr>
        </p:pic>
        <p:pic>
          <p:nvPicPr>
            <p:cNvPr id="114" name="Google Shape;114;p29"/>
            <p:cNvPicPr preferRelativeResize="0"/>
            <p:nvPr/>
          </p:nvPicPr>
          <p:blipFill rotWithShape="1">
            <a:blip r:embed="rId2">
              <a:alphaModFix amt="20000"/>
            </a:blip>
            <a:srcRect l="60063" t="10673" r="11953" b="6770"/>
            <a:stretch/>
          </p:blipFill>
          <p:spPr>
            <a:xfrm rot="5400000">
              <a:off x="8439135" y="3108523"/>
              <a:ext cx="1557867" cy="5947862"/>
            </a:xfrm>
            <a:prstGeom prst="rect">
              <a:avLst/>
            </a:prstGeom>
            <a:noFill/>
            <a:ln>
              <a:noFill/>
            </a:ln>
          </p:spPr>
        </p:pic>
      </p:grpSp>
      <p:sp>
        <p:nvSpPr>
          <p:cNvPr id="115" name="Google Shape;115;p29"/>
          <p:cNvSpPr txBox="1">
            <a:spLocks noGrp="1"/>
          </p:cNvSpPr>
          <p:nvPr>
            <p:ph type="title"/>
          </p:nvPr>
        </p:nvSpPr>
        <p:spPr>
          <a:xfrm>
            <a:off x="656022" y="365125"/>
            <a:ext cx="10820013"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600"/>
              <a:buFont typeface="Helvetica Neue"/>
              <a:buNone/>
              <a:defRPr sz="36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16" name="Google Shape;116;p29"/>
          <p:cNvSpPr txBox="1">
            <a:spLocks noGrp="1"/>
          </p:cNvSpPr>
          <p:nvPr>
            <p:ph type="body" idx="1"/>
          </p:nvPr>
        </p:nvSpPr>
        <p:spPr>
          <a:xfrm>
            <a:off x="656022" y="1690688"/>
            <a:ext cx="10820015" cy="428625"/>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2"/>
              </a:buClr>
              <a:buSzPts val="2400"/>
              <a:buChar char="•"/>
              <a:defRPr/>
            </a:lvl2pPr>
            <a:lvl3pPr marL="1371600" lvl="2" indent="-355600" algn="l">
              <a:lnSpc>
                <a:spcPct val="90000"/>
              </a:lnSpc>
              <a:spcBef>
                <a:spcPts val="500"/>
              </a:spcBef>
              <a:spcAft>
                <a:spcPts val="0"/>
              </a:spcAft>
              <a:buClr>
                <a:schemeClr val="accent2"/>
              </a:buClr>
              <a:buSzPts val="2000"/>
              <a:buChar char="•"/>
              <a:defRPr/>
            </a:lvl3pPr>
            <a:lvl4pPr marL="1828800" lvl="3" indent="-342900" algn="l">
              <a:lnSpc>
                <a:spcPct val="90000"/>
              </a:lnSpc>
              <a:spcBef>
                <a:spcPts val="500"/>
              </a:spcBef>
              <a:spcAft>
                <a:spcPts val="0"/>
              </a:spcAft>
              <a:buClr>
                <a:schemeClr val="accent2"/>
              </a:buClr>
              <a:buSzPts val="1800"/>
              <a:buChar char="•"/>
              <a:defRPr/>
            </a:lvl4pPr>
            <a:lvl5pPr marL="2286000" lvl="4" indent="-342900" algn="l">
              <a:lnSpc>
                <a:spcPct val="90000"/>
              </a:lnSpc>
              <a:spcBef>
                <a:spcPts val="500"/>
              </a:spcBef>
              <a:spcAft>
                <a:spcPts val="0"/>
              </a:spcAft>
              <a:buClr>
                <a:schemeClr val="accent2"/>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17" name="Google Shape;117;p29"/>
          <p:cNvSpPr txBox="1">
            <a:spLocks noGrp="1"/>
          </p:cNvSpPr>
          <p:nvPr>
            <p:ph type="body" idx="2"/>
          </p:nvPr>
        </p:nvSpPr>
        <p:spPr>
          <a:xfrm>
            <a:off x="656021" y="2333625"/>
            <a:ext cx="10820015" cy="3729037"/>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Image &amp; Text - Blue">
  <p:cSld name="Image &amp; Text - Blue">
    <p:spTree>
      <p:nvGrpSpPr>
        <p:cNvPr id="1" name="Shape 118"/>
        <p:cNvGrpSpPr/>
        <p:nvPr/>
      </p:nvGrpSpPr>
      <p:grpSpPr>
        <a:xfrm>
          <a:off x="0" y="0"/>
          <a:ext cx="0" cy="0"/>
          <a:chOff x="0" y="0"/>
          <a:chExt cx="0" cy="0"/>
        </a:xfrm>
      </p:grpSpPr>
      <p:sp>
        <p:nvSpPr>
          <p:cNvPr id="119" name="Google Shape;119;p30"/>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200"/>
              <a:buFont typeface="Helvetica Neue"/>
              <a:buNone/>
              <a:defRPr sz="32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0" name="Google Shape;120;p30"/>
          <p:cNvCxnSpPr/>
          <p:nvPr/>
        </p:nvCxnSpPr>
        <p:spPr>
          <a:xfrm rot="10800000" flipH="1">
            <a:off x="5027117" y="1509236"/>
            <a:ext cx="6806284" cy="17612"/>
          </a:xfrm>
          <a:prstGeom prst="straightConnector1">
            <a:avLst/>
          </a:prstGeom>
          <a:noFill/>
          <a:ln w="9525" cap="flat" cmpd="sng">
            <a:solidFill>
              <a:schemeClr val="accent3"/>
            </a:solidFill>
            <a:prstDash val="solid"/>
            <a:miter lim="800000"/>
            <a:headEnd type="none" w="sm" len="sm"/>
            <a:tailEnd type="none" w="sm" len="sm"/>
          </a:ln>
        </p:spPr>
      </p:cxnSp>
      <p:sp>
        <p:nvSpPr>
          <p:cNvPr id="121" name="Google Shape;121;p30"/>
          <p:cNvSpPr/>
          <p:nvPr/>
        </p:nvSpPr>
        <p:spPr>
          <a:xfrm>
            <a:off x="9351335" y="1467293"/>
            <a:ext cx="2482066" cy="78223"/>
          </a:xfrm>
          <a:prstGeom prst="rect">
            <a:avLst/>
          </a:prstGeom>
          <a:solidFill>
            <a:schemeClr val="accent3"/>
          </a:solidFill>
          <a:ln w="1270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2" name="Google Shape;122;p30"/>
          <p:cNvSpPr>
            <a:spLocks noGrp="1"/>
          </p:cNvSpPr>
          <p:nvPr>
            <p:ph type="pic" idx="2"/>
          </p:nvPr>
        </p:nvSpPr>
        <p:spPr>
          <a:xfrm>
            <a:off x="0" y="0"/>
            <a:ext cx="4340225" cy="6858000"/>
          </a:xfrm>
          <a:prstGeom prst="rect">
            <a:avLst/>
          </a:prstGeom>
          <a:noFill/>
          <a:ln>
            <a:noFill/>
          </a:ln>
        </p:spPr>
      </p:sp>
      <p:sp>
        <p:nvSpPr>
          <p:cNvPr id="123" name="Google Shape;123;p30"/>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mp; Text - Blue">
  <p:cSld name="Title &amp; Text - Blue">
    <p:spTree>
      <p:nvGrpSpPr>
        <p:cNvPr id="1" name="Shape 17"/>
        <p:cNvGrpSpPr/>
        <p:nvPr/>
      </p:nvGrpSpPr>
      <p:grpSpPr>
        <a:xfrm>
          <a:off x="0" y="0"/>
          <a:ext cx="0" cy="0"/>
          <a:chOff x="0" y="0"/>
          <a:chExt cx="0" cy="0"/>
        </a:xfrm>
      </p:grpSpPr>
      <p:sp>
        <p:nvSpPr>
          <p:cNvPr id="18" name="Google Shape;18;p13"/>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1"/>
              </a:buClr>
              <a:buSzPts val="3600"/>
              <a:buFont typeface="Helvetica Neue"/>
              <a:buNone/>
              <a:defRPr sz="3600" b="1">
                <a:solidFill>
                  <a:schemeClr val="accen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9" name="Google Shape;19;p13"/>
          <p:cNvCxnSpPr/>
          <p:nvPr/>
        </p:nvCxnSpPr>
        <p:spPr>
          <a:xfrm rot="10800000" flipH="1">
            <a:off x="656024" y="1635973"/>
            <a:ext cx="10820189" cy="33878"/>
          </a:xfrm>
          <a:prstGeom prst="straightConnector1">
            <a:avLst/>
          </a:prstGeom>
          <a:noFill/>
          <a:ln w="9525" cap="flat" cmpd="sng">
            <a:solidFill>
              <a:srgbClr val="036794"/>
            </a:solidFill>
            <a:prstDash val="solid"/>
            <a:miter lim="800000"/>
            <a:headEnd type="none" w="sm" len="sm"/>
            <a:tailEnd type="none" w="sm" len="sm"/>
          </a:ln>
        </p:spPr>
      </p:cxnSp>
      <p:sp>
        <p:nvSpPr>
          <p:cNvPr id="20" name="Google Shape;20;p13"/>
          <p:cNvSpPr/>
          <p:nvPr/>
        </p:nvSpPr>
        <p:spPr>
          <a:xfrm>
            <a:off x="7858954" y="1589835"/>
            <a:ext cx="3617259" cy="92275"/>
          </a:xfrm>
          <a:prstGeom prst="rect">
            <a:avLst/>
          </a:prstGeom>
          <a:solidFill>
            <a:srgbClr val="03679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b="0" i="0" u="none" strike="noStrike" cap="none">
              <a:solidFill>
                <a:schemeClr val="lt1"/>
              </a:solidFill>
              <a:latin typeface="Calibri"/>
              <a:ea typeface="Calibri"/>
              <a:cs typeface="Calibri"/>
              <a:sym typeface="Calibri"/>
            </a:endParaRPr>
          </a:p>
        </p:txBody>
      </p:sp>
      <p:sp>
        <p:nvSpPr>
          <p:cNvPr id="21" name="Google Shape;21;p13"/>
          <p:cNvSpPr txBox="1">
            <a:spLocks noGrp="1"/>
          </p:cNvSpPr>
          <p:nvPr>
            <p:ph type="body" idx="1"/>
          </p:nvPr>
        </p:nvSpPr>
        <p:spPr>
          <a:xfrm>
            <a:off x="656022" y="1971675"/>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2" name="Google Shape;22;p13"/>
          <p:cNvSpPr txBox="1">
            <a:spLocks noGrp="1"/>
          </p:cNvSpPr>
          <p:nvPr>
            <p:ph type="body" idx="2"/>
          </p:nvPr>
        </p:nvSpPr>
        <p:spPr>
          <a:xfrm>
            <a:off x="656021" y="2614613"/>
            <a:ext cx="10820015" cy="3771900"/>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Image &amp; Text - Purple">
  <p:cSld name="Image &amp; Text - Purple">
    <p:spTree>
      <p:nvGrpSpPr>
        <p:cNvPr id="1" name="Shape 124"/>
        <p:cNvGrpSpPr/>
        <p:nvPr/>
      </p:nvGrpSpPr>
      <p:grpSpPr>
        <a:xfrm>
          <a:off x="0" y="0"/>
          <a:ext cx="0" cy="0"/>
          <a:chOff x="0" y="0"/>
          <a:chExt cx="0" cy="0"/>
        </a:xfrm>
      </p:grpSpPr>
      <p:sp>
        <p:nvSpPr>
          <p:cNvPr id="125" name="Google Shape;125;p31"/>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3"/>
              </a:buClr>
              <a:buSzPts val="3200"/>
              <a:buFont typeface="Helvetica Neue"/>
              <a:buNone/>
              <a:defRPr sz="3200" b="1">
                <a:solidFill>
                  <a:schemeClr val="accent3"/>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26" name="Google Shape;126;p31"/>
          <p:cNvCxnSpPr/>
          <p:nvPr/>
        </p:nvCxnSpPr>
        <p:spPr>
          <a:xfrm rot="10800000" flipH="1">
            <a:off x="5027117" y="1509236"/>
            <a:ext cx="6806284" cy="17612"/>
          </a:xfrm>
          <a:prstGeom prst="straightConnector1">
            <a:avLst/>
          </a:prstGeom>
          <a:noFill/>
          <a:ln w="9525" cap="flat" cmpd="sng">
            <a:solidFill>
              <a:schemeClr val="accent1"/>
            </a:solidFill>
            <a:prstDash val="solid"/>
            <a:miter lim="800000"/>
            <a:headEnd type="none" w="sm" len="sm"/>
            <a:tailEnd type="none" w="sm" len="sm"/>
          </a:ln>
        </p:spPr>
      </p:cxnSp>
      <p:sp>
        <p:nvSpPr>
          <p:cNvPr id="127" name="Google Shape;127;p31"/>
          <p:cNvSpPr/>
          <p:nvPr/>
        </p:nvSpPr>
        <p:spPr>
          <a:xfrm>
            <a:off x="9351335" y="1467293"/>
            <a:ext cx="2482066" cy="78223"/>
          </a:xfrm>
          <a:prstGeom prst="rect">
            <a:avLst/>
          </a:prstGeom>
          <a:solidFill>
            <a:schemeClr val="accent1"/>
          </a:solidFill>
          <a:ln w="1270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28" name="Google Shape;128;p31"/>
          <p:cNvSpPr>
            <a:spLocks noGrp="1"/>
          </p:cNvSpPr>
          <p:nvPr>
            <p:ph type="pic" idx="2"/>
          </p:nvPr>
        </p:nvSpPr>
        <p:spPr>
          <a:xfrm>
            <a:off x="0" y="0"/>
            <a:ext cx="4340225" cy="6858000"/>
          </a:xfrm>
          <a:prstGeom prst="rect">
            <a:avLst/>
          </a:prstGeom>
          <a:noFill/>
          <a:ln>
            <a:noFill/>
          </a:ln>
        </p:spPr>
      </p:sp>
      <p:sp>
        <p:nvSpPr>
          <p:cNvPr id="129" name="Google Shape;129;p31"/>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Image &amp; Text - Teal">
  <p:cSld name="Image &amp; Text - Teal">
    <p:spTree>
      <p:nvGrpSpPr>
        <p:cNvPr id="1" name="Shape 130"/>
        <p:cNvGrpSpPr/>
        <p:nvPr/>
      </p:nvGrpSpPr>
      <p:grpSpPr>
        <a:xfrm>
          <a:off x="0" y="0"/>
          <a:ext cx="0" cy="0"/>
          <a:chOff x="0" y="0"/>
          <a:chExt cx="0" cy="0"/>
        </a:xfrm>
      </p:grpSpPr>
      <p:sp>
        <p:nvSpPr>
          <p:cNvPr id="131" name="Google Shape;131;p32"/>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5"/>
              </a:buClr>
              <a:buSzPts val="3200"/>
              <a:buFont typeface="Helvetica Neue"/>
              <a:buNone/>
              <a:defRPr sz="3200" b="1">
                <a:solidFill>
                  <a:schemeClr val="accent5"/>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2" name="Google Shape;132;p32"/>
          <p:cNvCxnSpPr/>
          <p:nvPr/>
        </p:nvCxnSpPr>
        <p:spPr>
          <a:xfrm rot="10800000" flipH="1">
            <a:off x="5027117" y="1509236"/>
            <a:ext cx="6806284" cy="17612"/>
          </a:xfrm>
          <a:prstGeom prst="straightConnector1">
            <a:avLst/>
          </a:prstGeom>
          <a:noFill/>
          <a:ln w="9525" cap="flat" cmpd="sng">
            <a:solidFill>
              <a:schemeClr val="accent6"/>
            </a:solidFill>
            <a:prstDash val="solid"/>
            <a:miter lim="800000"/>
            <a:headEnd type="none" w="sm" len="sm"/>
            <a:tailEnd type="none" w="sm" len="sm"/>
          </a:ln>
        </p:spPr>
      </p:cxnSp>
      <p:sp>
        <p:nvSpPr>
          <p:cNvPr id="133" name="Google Shape;133;p32"/>
          <p:cNvSpPr/>
          <p:nvPr/>
        </p:nvSpPr>
        <p:spPr>
          <a:xfrm>
            <a:off x="9351335" y="1467293"/>
            <a:ext cx="2482066" cy="78223"/>
          </a:xfrm>
          <a:prstGeom prst="rect">
            <a:avLst/>
          </a:prstGeom>
          <a:solidFill>
            <a:schemeClr val="accent6"/>
          </a:solidFill>
          <a:ln w="1270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34" name="Google Shape;134;p32"/>
          <p:cNvSpPr>
            <a:spLocks noGrp="1"/>
          </p:cNvSpPr>
          <p:nvPr>
            <p:ph type="pic" idx="2"/>
          </p:nvPr>
        </p:nvSpPr>
        <p:spPr>
          <a:xfrm>
            <a:off x="0" y="0"/>
            <a:ext cx="4340225" cy="6858000"/>
          </a:xfrm>
          <a:prstGeom prst="rect">
            <a:avLst/>
          </a:prstGeom>
          <a:noFill/>
          <a:ln>
            <a:noFill/>
          </a:ln>
        </p:spPr>
      </p:sp>
      <p:sp>
        <p:nvSpPr>
          <p:cNvPr id="135" name="Google Shape;135;p32"/>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5"/>
              </a:buClr>
              <a:buSzPts val="2800"/>
              <a:buChar char="•"/>
              <a:defRPr>
                <a:solidFill>
                  <a:schemeClr val="dk1"/>
                </a:solidFill>
              </a:defRPr>
            </a:lvl1pPr>
            <a:lvl2pPr marL="914400" lvl="1" indent="-381000" algn="l">
              <a:lnSpc>
                <a:spcPct val="90000"/>
              </a:lnSpc>
              <a:spcBef>
                <a:spcPts val="500"/>
              </a:spcBef>
              <a:spcAft>
                <a:spcPts val="0"/>
              </a:spcAft>
              <a:buClr>
                <a:schemeClr val="accent5"/>
              </a:buClr>
              <a:buSzPts val="2400"/>
              <a:buChar char="•"/>
              <a:defRPr>
                <a:solidFill>
                  <a:schemeClr val="dk1"/>
                </a:solidFill>
              </a:defRPr>
            </a:lvl2pPr>
            <a:lvl3pPr marL="1371600" lvl="2" indent="-355600" algn="l">
              <a:lnSpc>
                <a:spcPct val="90000"/>
              </a:lnSpc>
              <a:spcBef>
                <a:spcPts val="500"/>
              </a:spcBef>
              <a:spcAft>
                <a:spcPts val="0"/>
              </a:spcAft>
              <a:buClr>
                <a:schemeClr val="accent5"/>
              </a:buClr>
              <a:buSzPts val="2000"/>
              <a:buChar char="•"/>
              <a:defRPr>
                <a:solidFill>
                  <a:schemeClr val="dk1"/>
                </a:solidFill>
              </a:defRPr>
            </a:lvl3pPr>
            <a:lvl4pPr marL="1828800" lvl="3" indent="-342900" algn="l">
              <a:lnSpc>
                <a:spcPct val="90000"/>
              </a:lnSpc>
              <a:spcBef>
                <a:spcPts val="500"/>
              </a:spcBef>
              <a:spcAft>
                <a:spcPts val="0"/>
              </a:spcAft>
              <a:buClr>
                <a:schemeClr val="accent5"/>
              </a:buClr>
              <a:buSzPts val="1800"/>
              <a:buChar char="•"/>
              <a:defRPr>
                <a:solidFill>
                  <a:schemeClr val="dk1"/>
                </a:solidFill>
              </a:defRPr>
            </a:lvl4pPr>
            <a:lvl5pPr marL="2286000" lvl="4" indent="-342900" algn="l">
              <a:lnSpc>
                <a:spcPct val="90000"/>
              </a:lnSpc>
              <a:spcBef>
                <a:spcPts val="500"/>
              </a:spcBef>
              <a:spcAft>
                <a:spcPts val="0"/>
              </a:spcAft>
              <a:buClr>
                <a:schemeClr val="accent5"/>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Image &amp; Text - Green">
  <p:cSld name="Image &amp; Text - Green">
    <p:spTree>
      <p:nvGrpSpPr>
        <p:cNvPr id="1" name="Shape 136"/>
        <p:cNvGrpSpPr/>
        <p:nvPr/>
      </p:nvGrpSpPr>
      <p:grpSpPr>
        <a:xfrm>
          <a:off x="0" y="0"/>
          <a:ext cx="0" cy="0"/>
          <a:chOff x="0" y="0"/>
          <a:chExt cx="0" cy="0"/>
        </a:xfrm>
      </p:grpSpPr>
      <p:sp>
        <p:nvSpPr>
          <p:cNvPr id="137" name="Google Shape;137;p33"/>
          <p:cNvSpPr txBox="1">
            <a:spLocks noGrp="1"/>
          </p:cNvSpPr>
          <p:nvPr>
            <p:ph type="title"/>
          </p:nvPr>
        </p:nvSpPr>
        <p:spPr>
          <a:xfrm>
            <a:off x="4890099" y="257176"/>
            <a:ext cx="694330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accent4"/>
              </a:buClr>
              <a:buSzPts val="3200"/>
              <a:buFont typeface="Helvetica Neue"/>
              <a:buNone/>
              <a:defRPr sz="3200" b="1">
                <a:solidFill>
                  <a:schemeClr val="accent4"/>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cxnSp>
        <p:nvCxnSpPr>
          <p:cNvPr id="138" name="Google Shape;138;p33"/>
          <p:cNvCxnSpPr/>
          <p:nvPr/>
        </p:nvCxnSpPr>
        <p:spPr>
          <a:xfrm rot="10800000" flipH="1">
            <a:off x="5027117" y="1509236"/>
            <a:ext cx="6806284" cy="17612"/>
          </a:xfrm>
          <a:prstGeom prst="straightConnector1">
            <a:avLst/>
          </a:prstGeom>
          <a:noFill/>
          <a:ln w="9525" cap="flat" cmpd="sng">
            <a:solidFill>
              <a:schemeClr val="accent4"/>
            </a:solidFill>
            <a:prstDash val="solid"/>
            <a:miter lim="800000"/>
            <a:headEnd type="none" w="sm" len="sm"/>
            <a:tailEnd type="none" w="sm" len="sm"/>
          </a:ln>
        </p:spPr>
      </p:cxnSp>
      <p:sp>
        <p:nvSpPr>
          <p:cNvPr id="139" name="Google Shape;139;p33"/>
          <p:cNvSpPr/>
          <p:nvPr/>
        </p:nvSpPr>
        <p:spPr>
          <a:xfrm>
            <a:off x="9351335" y="1467293"/>
            <a:ext cx="2482066" cy="78223"/>
          </a:xfrm>
          <a:prstGeom prst="rect">
            <a:avLst/>
          </a:prstGeom>
          <a:solidFill>
            <a:schemeClr val="accent4"/>
          </a:solidFill>
          <a:ln w="12700" cap="flat" cmpd="sng">
            <a:solidFill>
              <a:schemeClr val="accent4"/>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40" name="Google Shape;140;p33"/>
          <p:cNvSpPr>
            <a:spLocks noGrp="1"/>
          </p:cNvSpPr>
          <p:nvPr>
            <p:ph type="pic" idx="2"/>
          </p:nvPr>
        </p:nvSpPr>
        <p:spPr>
          <a:xfrm>
            <a:off x="0" y="0"/>
            <a:ext cx="4340225" cy="6858000"/>
          </a:xfrm>
          <a:prstGeom prst="rect">
            <a:avLst/>
          </a:prstGeom>
          <a:noFill/>
          <a:ln>
            <a:noFill/>
          </a:ln>
        </p:spPr>
      </p:sp>
      <p:sp>
        <p:nvSpPr>
          <p:cNvPr id="141" name="Google Shape;141;p33"/>
          <p:cNvSpPr txBox="1">
            <a:spLocks noGrp="1"/>
          </p:cNvSpPr>
          <p:nvPr>
            <p:ph type="body" idx="1"/>
          </p:nvPr>
        </p:nvSpPr>
        <p:spPr>
          <a:xfrm>
            <a:off x="4890100" y="1907476"/>
            <a:ext cx="6943302" cy="4493324"/>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2"/>
              </a:buClr>
              <a:buSzPts val="2800"/>
              <a:buChar char="•"/>
              <a:defRPr>
                <a:solidFill>
                  <a:schemeClr val="dk1"/>
                </a:solidFill>
              </a:defRPr>
            </a:lvl1pPr>
            <a:lvl2pPr marL="914400" lvl="1" indent="-381000" algn="l">
              <a:lnSpc>
                <a:spcPct val="90000"/>
              </a:lnSpc>
              <a:spcBef>
                <a:spcPts val="500"/>
              </a:spcBef>
              <a:spcAft>
                <a:spcPts val="0"/>
              </a:spcAft>
              <a:buClr>
                <a:schemeClr val="accent2"/>
              </a:buClr>
              <a:buSzPts val="2400"/>
              <a:buChar char="•"/>
              <a:defRPr>
                <a:solidFill>
                  <a:schemeClr val="dk1"/>
                </a:solidFill>
              </a:defRPr>
            </a:lvl2pPr>
            <a:lvl3pPr marL="1371600" lvl="2" indent="-355600" algn="l">
              <a:lnSpc>
                <a:spcPct val="90000"/>
              </a:lnSpc>
              <a:spcBef>
                <a:spcPts val="500"/>
              </a:spcBef>
              <a:spcAft>
                <a:spcPts val="0"/>
              </a:spcAft>
              <a:buClr>
                <a:schemeClr val="accent2"/>
              </a:buClr>
              <a:buSzPts val="2000"/>
              <a:buChar char="•"/>
              <a:defRPr>
                <a:solidFill>
                  <a:schemeClr val="dk1"/>
                </a:solidFill>
              </a:defRPr>
            </a:lvl3pPr>
            <a:lvl4pPr marL="1828800" lvl="3" indent="-342900" algn="l">
              <a:lnSpc>
                <a:spcPct val="90000"/>
              </a:lnSpc>
              <a:spcBef>
                <a:spcPts val="500"/>
              </a:spcBef>
              <a:spcAft>
                <a:spcPts val="0"/>
              </a:spcAft>
              <a:buClr>
                <a:schemeClr val="accent2"/>
              </a:buClr>
              <a:buSzPts val="1800"/>
              <a:buChar char="•"/>
              <a:defRPr>
                <a:solidFill>
                  <a:schemeClr val="dk1"/>
                </a:solidFill>
              </a:defRPr>
            </a:lvl4pPr>
            <a:lvl5pPr marL="2286000" lvl="4" indent="-342900" algn="l">
              <a:lnSpc>
                <a:spcPct val="90000"/>
              </a:lnSpc>
              <a:spcBef>
                <a:spcPts val="500"/>
              </a:spcBef>
              <a:spcAft>
                <a:spcPts val="0"/>
              </a:spcAft>
              <a:buClr>
                <a:schemeClr val="accent2"/>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mp; Two Column - Blue">
  <p:cSld name="Title &amp; Two Column - Blue">
    <p:spTree>
      <p:nvGrpSpPr>
        <p:cNvPr id="1" name="Shape 142"/>
        <p:cNvGrpSpPr/>
        <p:nvPr/>
      </p:nvGrpSpPr>
      <p:grpSpPr>
        <a:xfrm>
          <a:off x="0" y="0"/>
          <a:ext cx="0" cy="0"/>
          <a:chOff x="0" y="0"/>
          <a:chExt cx="0" cy="0"/>
        </a:xfrm>
      </p:grpSpPr>
      <p:sp>
        <p:nvSpPr>
          <p:cNvPr id="143" name="Google Shape;143;p34"/>
          <p:cNvSpPr/>
          <p:nvPr/>
        </p:nvSpPr>
        <p:spPr>
          <a:xfrm>
            <a:off x="0" y="0"/>
            <a:ext cx="12192000" cy="1609344"/>
          </a:xfrm>
          <a:prstGeom prst="rect">
            <a:avLst/>
          </a:prstGeom>
          <a:solidFill>
            <a:srgbClr val="016794"/>
          </a:solidFill>
          <a:ln w="12700" cap="flat" cmpd="sng">
            <a:solidFill>
              <a:srgbClr val="01476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44" name="Google Shape;144;p34"/>
          <p:cNvGrpSpPr/>
          <p:nvPr/>
        </p:nvGrpSpPr>
        <p:grpSpPr>
          <a:xfrm>
            <a:off x="-208789" y="0"/>
            <a:ext cx="12609576" cy="2174491"/>
            <a:chOff x="-1" y="5043119"/>
            <a:chExt cx="12192000" cy="1814884"/>
          </a:xfrm>
        </p:grpSpPr>
        <p:pic>
          <p:nvPicPr>
            <p:cNvPr id="145" name="Google Shape;145;p34"/>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46" name="Google Shape;146;p34"/>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47" name="Google Shape;147;p34"/>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48" name="Google Shape;148;p34"/>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49" name="Google Shape;149;p34"/>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800"/>
              <a:buNone/>
              <a:defRPr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0" name="Google Shape;150;p34"/>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1" name="Google Shape;151;p34"/>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2" name="Google Shape;152;p34"/>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3" name="Google Shape;153;p34"/>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b="1">
                <a:solidFill>
                  <a:schemeClr val="accent3"/>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54" name="Google Shape;154;p34"/>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3"/>
              </a:buClr>
              <a:buSzPts val="2400"/>
              <a:buChar char="•"/>
              <a:defRPr sz="2400">
                <a:solidFill>
                  <a:schemeClr val="dk1"/>
                </a:solidFill>
              </a:defRPr>
            </a:lvl1pPr>
            <a:lvl2pPr marL="914400" lvl="1" indent="-381000" algn="l">
              <a:lnSpc>
                <a:spcPct val="90000"/>
              </a:lnSpc>
              <a:spcBef>
                <a:spcPts val="500"/>
              </a:spcBef>
              <a:spcAft>
                <a:spcPts val="0"/>
              </a:spcAft>
              <a:buClr>
                <a:schemeClr val="accent3"/>
              </a:buClr>
              <a:buSzPts val="2400"/>
              <a:buChar char="•"/>
              <a:defRPr sz="2400">
                <a:solidFill>
                  <a:schemeClr val="dk1"/>
                </a:solidFill>
              </a:defRPr>
            </a:lvl2pPr>
            <a:lvl3pPr marL="1371600" lvl="2" indent="-381000" algn="l">
              <a:lnSpc>
                <a:spcPct val="90000"/>
              </a:lnSpc>
              <a:spcBef>
                <a:spcPts val="500"/>
              </a:spcBef>
              <a:spcAft>
                <a:spcPts val="0"/>
              </a:spcAft>
              <a:buClr>
                <a:schemeClr val="accent3"/>
              </a:buClr>
              <a:buSzPts val="2400"/>
              <a:buChar char="•"/>
              <a:defRPr sz="2400">
                <a:solidFill>
                  <a:schemeClr val="dk1"/>
                </a:solidFill>
              </a:defRPr>
            </a:lvl3pPr>
            <a:lvl4pPr marL="1828800" lvl="3" indent="-381000" algn="l">
              <a:lnSpc>
                <a:spcPct val="90000"/>
              </a:lnSpc>
              <a:spcBef>
                <a:spcPts val="500"/>
              </a:spcBef>
              <a:spcAft>
                <a:spcPts val="0"/>
              </a:spcAft>
              <a:buClr>
                <a:schemeClr val="accent3"/>
              </a:buClr>
              <a:buSzPts val="2400"/>
              <a:buChar char="•"/>
              <a:defRPr sz="2400">
                <a:solidFill>
                  <a:schemeClr val="dk1"/>
                </a:solidFill>
              </a:defRPr>
            </a:lvl4pPr>
            <a:lvl5pPr marL="2286000" lvl="4" indent="-381000" algn="l">
              <a:lnSpc>
                <a:spcPct val="90000"/>
              </a:lnSpc>
              <a:spcBef>
                <a:spcPts val="500"/>
              </a:spcBef>
              <a:spcAft>
                <a:spcPts val="0"/>
              </a:spcAft>
              <a:buClr>
                <a:schemeClr val="accent3"/>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mp; Two Column - Purple">
  <p:cSld name="Title &amp; Two Column - Purple">
    <p:spTree>
      <p:nvGrpSpPr>
        <p:cNvPr id="1" name="Shape 155"/>
        <p:cNvGrpSpPr/>
        <p:nvPr/>
      </p:nvGrpSpPr>
      <p:grpSpPr>
        <a:xfrm>
          <a:off x="0" y="0"/>
          <a:ext cx="0" cy="0"/>
          <a:chOff x="0" y="0"/>
          <a:chExt cx="0" cy="0"/>
        </a:xfrm>
      </p:grpSpPr>
      <p:sp>
        <p:nvSpPr>
          <p:cNvPr id="156" name="Google Shape;156;p35"/>
          <p:cNvSpPr/>
          <p:nvPr/>
        </p:nvSpPr>
        <p:spPr>
          <a:xfrm>
            <a:off x="0" y="0"/>
            <a:ext cx="12192000" cy="1609344"/>
          </a:xfrm>
          <a:prstGeom prst="rect">
            <a:avLst/>
          </a:prstGeom>
          <a:solidFill>
            <a:schemeClr val="accent3"/>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57" name="Google Shape;157;p35"/>
          <p:cNvGrpSpPr/>
          <p:nvPr/>
        </p:nvGrpSpPr>
        <p:grpSpPr>
          <a:xfrm>
            <a:off x="-208789" y="0"/>
            <a:ext cx="12609576" cy="2174491"/>
            <a:chOff x="-1" y="5043119"/>
            <a:chExt cx="12192000" cy="1814884"/>
          </a:xfrm>
        </p:grpSpPr>
        <p:pic>
          <p:nvPicPr>
            <p:cNvPr id="158" name="Google Shape;158;p35"/>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59" name="Google Shape;159;p35"/>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60" name="Google Shape;160;p35"/>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61" name="Google Shape;161;p35"/>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62" name="Google Shape;162;p35"/>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800"/>
              <a:buNone/>
              <a:defRPr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3" name="Google Shape;163;p35"/>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4" name="Google Shape;164;p35"/>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5" name="Google Shape;165;p35"/>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6" name="Google Shape;166;p35"/>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1"/>
              </a:buClr>
              <a:buSzPts val="2400"/>
              <a:buNone/>
              <a:defRPr sz="2400" b="1">
                <a:solidFill>
                  <a:schemeClr val="accen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67" name="Google Shape;167;p35"/>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1"/>
              </a:buClr>
              <a:buSzPts val="2400"/>
              <a:buChar char="•"/>
              <a:defRPr sz="2400">
                <a:solidFill>
                  <a:schemeClr val="dk1"/>
                </a:solidFill>
              </a:defRPr>
            </a:lvl1pPr>
            <a:lvl2pPr marL="914400" lvl="1" indent="-381000" algn="l">
              <a:lnSpc>
                <a:spcPct val="90000"/>
              </a:lnSpc>
              <a:spcBef>
                <a:spcPts val="500"/>
              </a:spcBef>
              <a:spcAft>
                <a:spcPts val="0"/>
              </a:spcAft>
              <a:buClr>
                <a:schemeClr val="accent1"/>
              </a:buClr>
              <a:buSzPts val="2400"/>
              <a:buChar char="•"/>
              <a:defRPr sz="2400">
                <a:solidFill>
                  <a:schemeClr val="dk1"/>
                </a:solidFill>
              </a:defRPr>
            </a:lvl2pPr>
            <a:lvl3pPr marL="1371600" lvl="2" indent="-381000" algn="l">
              <a:lnSpc>
                <a:spcPct val="90000"/>
              </a:lnSpc>
              <a:spcBef>
                <a:spcPts val="500"/>
              </a:spcBef>
              <a:spcAft>
                <a:spcPts val="0"/>
              </a:spcAft>
              <a:buClr>
                <a:schemeClr val="accent1"/>
              </a:buClr>
              <a:buSzPts val="2400"/>
              <a:buChar char="•"/>
              <a:defRPr sz="2400">
                <a:solidFill>
                  <a:schemeClr val="dk1"/>
                </a:solidFill>
              </a:defRPr>
            </a:lvl3pPr>
            <a:lvl4pPr marL="1828800" lvl="3" indent="-381000" algn="l">
              <a:lnSpc>
                <a:spcPct val="90000"/>
              </a:lnSpc>
              <a:spcBef>
                <a:spcPts val="500"/>
              </a:spcBef>
              <a:spcAft>
                <a:spcPts val="0"/>
              </a:spcAft>
              <a:buClr>
                <a:schemeClr val="accent1"/>
              </a:buClr>
              <a:buSzPts val="2400"/>
              <a:buChar char="•"/>
              <a:defRPr sz="2400">
                <a:solidFill>
                  <a:schemeClr val="dk1"/>
                </a:solidFill>
              </a:defRPr>
            </a:lvl4pPr>
            <a:lvl5pPr marL="2286000" lvl="4" indent="-381000" algn="l">
              <a:lnSpc>
                <a:spcPct val="90000"/>
              </a:lnSpc>
              <a:spcBef>
                <a:spcPts val="500"/>
              </a:spcBef>
              <a:spcAft>
                <a:spcPts val="0"/>
              </a:spcAft>
              <a:buClr>
                <a:schemeClr val="accent1"/>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Title &amp; Two Column - Teal">
  <p:cSld name="Title &amp; Two Column - Teal">
    <p:spTree>
      <p:nvGrpSpPr>
        <p:cNvPr id="1" name="Shape 168"/>
        <p:cNvGrpSpPr/>
        <p:nvPr/>
      </p:nvGrpSpPr>
      <p:grpSpPr>
        <a:xfrm>
          <a:off x="0" y="0"/>
          <a:ext cx="0" cy="0"/>
          <a:chOff x="0" y="0"/>
          <a:chExt cx="0" cy="0"/>
        </a:xfrm>
      </p:grpSpPr>
      <p:sp>
        <p:nvSpPr>
          <p:cNvPr id="169" name="Google Shape;169;p36"/>
          <p:cNvSpPr/>
          <p:nvPr/>
        </p:nvSpPr>
        <p:spPr>
          <a:xfrm>
            <a:off x="0" y="0"/>
            <a:ext cx="12192000" cy="1609344"/>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70" name="Google Shape;170;p36"/>
          <p:cNvGrpSpPr/>
          <p:nvPr/>
        </p:nvGrpSpPr>
        <p:grpSpPr>
          <a:xfrm>
            <a:off x="-208789" y="0"/>
            <a:ext cx="12609576" cy="2174491"/>
            <a:chOff x="-1" y="5043119"/>
            <a:chExt cx="12192000" cy="1814884"/>
          </a:xfrm>
        </p:grpSpPr>
        <p:pic>
          <p:nvPicPr>
            <p:cNvPr id="171" name="Google Shape;171;p36"/>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72" name="Google Shape;172;p36"/>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73" name="Google Shape;173;p36"/>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74" name="Google Shape;174;p36"/>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75" name="Google Shape;175;p36"/>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800"/>
              <a:buNone/>
              <a:defRPr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6" name="Google Shape;176;p36"/>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7" name="Google Shape;177;p36"/>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8" name="Google Shape;178;p36"/>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79" name="Google Shape;179;p36"/>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6"/>
              </a:buClr>
              <a:buSzPts val="2400"/>
              <a:buNone/>
              <a:defRPr sz="2400" b="1">
                <a:solidFill>
                  <a:schemeClr val="accent6"/>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0" name="Google Shape;180;p36"/>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6"/>
              </a:buClr>
              <a:buSzPts val="2400"/>
              <a:buChar char="•"/>
              <a:defRPr sz="2400">
                <a:solidFill>
                  <a:schemeClr val="dk1"/>
                </a:solidFill>
              </a:defRPr>
            </a:lvl1pPr>
            <a:lvl2pPr marL="914400" lvl="1" indent="-381000" algn="l">
              <a:lnSpc>
                <a:spcPct val="90000"/>
              </a:lnSpc>
              <a:spcBef>
                <a:spcPts val="500"/>
              </a:spcBef>
              <a:spcAft>
                <a:spcPts val="0"/>
              </a:spcAft>
              <a:buClr>
                <a:schemeClr val="accent6"/>
              </a:buClr>
              <a:buSzPts val="2400"/>
              <a:buChar char="•"/>
              <a:defRPr sz="2400">
                <a:solidFill>
                  <a:schemeClr val="dk1"/>
                </a:solidFill>
              </a:defRPr>
            </a:lvl2pPr>
            <a:lvl3pPr marL="1371600" lvl="2" indent="-381000" algn="l">
              <a:lnSpc>
                <a:spcPct val="90000"/>
              </a:lnSpc>
              <a:spcBef>
                <a:spcPts val="500"/>
              </a:spcBef>
              <a:spcAft>
                <a:spcPts val="0"/>
              </a:spcAft>
              <a:buClr>
                <a:schemeClr val="accent6"/>
              </a:buClr>
              <a:buSzPts val="2400"/>
              <a:buChar char="•"/>
              <a:defRPr sz="2400">
                <a:solidFill>
                  <a:schemeClr val="dk1"/>
                </a:solidFill>
              </a:defRPr>
            </a:lvl3pPr>
            <a:lvl4pPr marL="1828800" lvl="3" indent="-381000" algn="l">
              <a:lnSpc>
                <a:spcPct val="90000"/>
              </a:lnSpc>
              <a:spcBef>
                <a:spcPts val="500"/>
              </a:spcBef>
              <a:spcAft>
                <a:spcPts val="0"/>
              </a:spcAft>
              <a:buClr>
                <a:schemeClr val="accent6"/>
              </a:buClr>
              <a:buSzPts val="2400"/>
              <a:buChar char="•"/>
              <a:defRPr sz="2400">
                <a:solidFill>
                  <a:schemeClr val="dk1"/>
                </a:solidFill>
              </a:defRPr>
            </a:lvl4pPr>
            <a:lvl5pPr marL="2286000" lvl="4" indent="-381000" algn="l">
              <a:lnSpc>
                <a:spcPct val="90000"/>
              </a:lnSpc>
              <a:spcBef>
                <a:spcPts val="500"/>
              </a:spcBef>
              <a:spcAft>
                <a:spcPts val="0"/>
              </a:spcAft>
              <a:buClr>
                <a:schemeClr val="accent6"/>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Title &amp; Two Column - Green">
  <p:cSld name="Title &amp; Two Column - Green">
    <p:spTree>
      <p:nvGrpSpPr>
        <p:cNvPr id="1" name="Shape 181"/>
        <p:cNvGrpSpPr/>
        <p:nvPr/>
      </p:nvGrpSpPr>
      <p:grpSpPr>
        <a:xfrm>
          <a:off x="0" y="0"/>
          <a:ext cx="0" cy="0"/>
          <a:chOff x="0" y="0"/>
          <a:chExt cx="0" cy="0"/>
        </a:xfrm>
      </p:grpSpPr>
      <p:sp>
        <p:nvSpPr>
          <p:cNvPr id="182" name="Google Shape;182;p37"/>
          <p:cNvSpPr/>
          <p:nvPr/>
        </p:nvSpPr>
        <p:spPr>
          <a:xfrm>
            <a:off x="0" y="0"/>
            <a:ext cx="12192000" cy="1609344"/>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grpSp>
        <p:nvGrpSpPr>
          <p:cNvPr id="183" name="Google Shape;183;p37"/>
          <p:cNvGrpSpPr/>
          <p:nvPr/>
        </p:nvGrpSpPr>
        <p:grpSpPr>
          <a:xfrm>
            <a:off x="-208789" y="0"/>
            <a:ext cx="12609576" cy="2174491"/>
            <a:chOff x="-1" y="5043119"/>
            <a:chExt cx="12192000" cy="1814884"/>
          </a:xfrm>
        </p:grpSpPr>
        <p:pic>
          <p:nvPicPr>
            <p:cNvPr id="184" name="Google Shape;184;p37"/>
            <p:cNvPicPr preferRelativeResize="0"/>
            <p:nvPr/>
          </p:nvPicPr>
          <p:blipFill rotWithShape="1">
            <a:blip r:embed="rId2">
              <a:alphaModFix amt="20000"/>
            </a:blip>
            <a:srcRect l="50000" t="7392" r="19089" b="9029"/>
            <a:stretch/>
          </p:blipFill>
          <p:spPr>
            <a:xfrm rot="5400000">
              <a:off x="2349106" y="2694015"/>
              <a:ext cx="1814881" cy="6513094"/>
            </a:xfrm>
            <a:prstGeom prst="rect">
              <a:avLst/>
            </a:prstGeom>
            <a:noFill/>
            <a:ln>
              <a:noFill/>
            </a:ln>
          </p:spPr>
        </p:pic>
        <p:pic>
          <p:nvPicPr>
            <p:cNvPr id="185" name="Google Shape;185;p37"/>
            <p:cNvPicPr preferRelativeResize="0"/>
            <p:nvPr/>
          </p:nvPicPr>
          <p:blipFill rotWithShape="1">
            <a:blip r:embed="rId2">
              <a:alphaModFix amt="20000"/>
            </a:blip>
            <a:srcRect l="54597" t="31445" r="16826" b="9029"/>
            <a:stretch/>
          </p:blipFill>
          <p:spPr>
            <a:xfrm rot="5400000">
              <a:off x="8435259" y="3077812"/>
              <a:ext cx="1791433" cy="5722047"/>
            </a:xfrm>
            <a:prstGeom prst="rect">
              <a:avLst/>
            </a:prstGeom>
            <a:noFill/>
            <a:ln>
              <a:noFill/>
            </a:ln>
          </p:spPr>
        </p:pic>
      </p:grpSp>
      <p:cxnSp>
        <p:nvCxnSpPr>
          <p:cNvPr id="186" name="Google Shape;186;p37"/>
          <p:cNvCxnSpPr/>
          <p:nvPr/>
        </p:nvCxnSpPr>
        <p:spPr>
          <a:xfrm>
            <a:off x="6125488" y="3178428"/>
            <a:ext cx="0" cy="3127254"/>
          </a:xfrm>
          <a:prstGeom prst="straightConnector1">
            <a:avLst/>
          </a:prstGeom>
          <a:noFill/>
          <a:ln w="9525" cap="flat" cmpd="sng">
            <a:solidFill>
              <a:srgbClr val="A5A5A5"/>
            </a:solidFill>
            <a:prstDash val="solid"/>
            <a:miter lim="800000"/>
            <a:headEnd type="none" w="sm" len="sm"/>
            <a:tailEnd type="none" w="sm" len="sm"/>
          </a:ln>
        </p:spPr>
      </p:cxnSp>
      <p:sp>
        <p:nvSpPr>
          <p:cNvPr id="187" name="Google Shape;187;p37"/>
          <p:cNvSpPr txBox="1">
            <a:spLocks noGrp="1"/>
          </p:cNvSpPr>
          <p:nvPr>
            <p:ph type="title"/>
          </p:nvPr>
        </p:nvSpPr>
        <p:spPr>
          <a:xfrm>
            <a:off x="656023" y="246594"/>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lt1"/>
              </a:buClr>
              <a:buSzPts val="3600"/>
              <a:buFont typeface="Helvetica Neue"/>
              <a:buNone/>
              <a:defRPr sz="36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188" name="Google Shape;188;p37"/>
          <p:cNvSpPr txBox="1">
            <a:spLocks noGrp="1"/>
          </p:cNvSpPr>
          <p:nvPr>
            <p:ph type="body" idx="1"/>
          </p:nvPr>
        </p:nvSpPr>
        <p:spPr>
          <a:xfrm>
            <a:off x="656022" y="1903943"/>
            <a:ext cx="10820015" cy="500063"/>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800"/>
              <a:buNone/>
              <a:defRPr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89" name="Google Shape;189;p37"/>
          <p:cNvSpPr txBox="1">
            <a:spLocks noGrp="1"/>
          </p:cNvSpPr>
          <p:nvPr>
            <p:ph type="body" idx="2"/>
          </p:nvPr>
        </p:nvSpPr>
        <p:spPr>
          <a:xfrm>
            <a:off x="656021" y="2479149"/>
            <a:ext cx="10820015" cy="521171"/>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3"/>
              </a:buClr>
              <a:buSzPts val="2400"/>
              <a:buNone/>
              <a:defRPr sz="2400">
                <a:solidFill>
                  <a:schemeClr val="dk1"/>
                </a:solidFill>
              </a:defRPr>
            </a:lvl1pPr>
            <a:lvl2pPr marL="914400" lvl="1" indent="-228600" algn="l">
              <a:lnSpc>
                <a:spcPct val="90000"/>
              </a:lnSpc>
              <a:spcBef>
                <a:spcPts val="500"/>
              </a:spcBef>
              <a:spcAft>
                <a:spcPts val="0"/>
              </a:spcAft>
              <a:buClr>
                <a:schemeClr val="accent3"/>
              </a:buClr>
              <a:buSzPts val="2400"/>
              <a:buNone/>
              <a:defRPr>
                <a:solidFill>
                  <a:schemeClr val="dk1"/>
                </a:solidFill>
              </a:defRPr>
            </a:lvl2pPr>
            <a:lvl3pPr marL="1371600" lvl="2" indent="-228600" algn="l">
              <a:lnSpc>
                <a:spcPct val="90000"/>
              </a:lnSpc>
              <a:spcBef>
                <a:spcPts val="500"/>
              </a:spcBef>
              <a:spcAft>
                <a:spcPts val="0"/>
              </a:spcAft>
              <a:buClr>
                <a:schemeClr val="accent3"/>
              </a:buClr>
              <a:buSzPts val="2000"/>
              <a:buNone/>
              <a:defRPr>
                <a:solidFill>
                  <a:schemeClr val="dk1"/>
                </a:solidFill>
              </a:defRPr>
            </a:lvl3pPr>
            <a:lvl4pPr marL="1828800" lvl="3" indent="-228600" algn="l">
              <a:lnSpc>
                <a:spcPct val="90000"/>
              </a:lnSpc>
              <a:spcBef>
                <a:spcPts val="500"/>
              </a:spcBef>
              <a:spcAft>
                <a:spcPts val="0"/>
              </a:spcAft>
              <a:buClr>
                <a:schemeClr val="accent3"/>
              </a:buClr>
              <a:buSzPts val="1800"/>
              <a:buNone/>
              <a:defRPr>
                <a:solidFill>
                  <a:schemeClr val="dk1"/>
                </a:solidFill>
              </a:defRPr>
            </a:lvl4pPr>
            <a:lvl5pPr marL="2286000" lvl="4" indent="-228600" algn="l">
              <a:lnSpc>
                <a:spcPct val="90000"/>
              </a:lnSpc>
              <a:spcBef>
                <a:spcPts val="500"/>
              </a:spcBef>
              <a:spcAft>
                <a:spcPts val="0"/>
              </a:spcAft>
              <a:buClr>
                <a:schemeClr val="accent3"/>
              </a:buClr>
              <a:buSzPts val="1800"/>
              <a:buNone/>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0" name="Google Shape;190;p37"/>
          <p:cNvSpPr txBox="1">
            <a:spLocks noGrp="1"/>
          </p:cNvSpPr>
          <p:nvPr>
            <p:ph type="body" idx="3"/>
          </p:nvPr>
        </p:nvSpPr>
        <p:spPr>
          <a:xfrm>
            <a:off x="656022"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1" name="Google Shape;191;p37"/>
          <p:cNvSpPr txBox="1">
            <a:spLocks noGrp="1"/>
          </p:cNvSpPr>
          <p:nvPr>
            <p:ph type="body" idx="4"/>
          </p:nvPr>
        </p:nvSpPr>
        <p:spPr>
          <a:xfrm>
            <a:off x="656022"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2" name="Google Shape;192;p37"/>
          <p:cNvSpPr txBox="1">
            <a:spLocks noGrp="1"/>
          </p:cNvSpPr>
          <p:nvPr>
            <p:ph type="body" idx="5"/>
          </p:nvPr>
        </p:nvSpPr>
        <p:spPr>
          <a:xfrm>
            <a:off x="6814990" y="3358502"/>
            <a:ext cx="4661045" cy="60507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accent2"/>
              </a:buClr>
              <a:buSzPts val="2400"/>
              <a:buNone/>
              <a:defRPr sz="2400" b="1">
                <a:solidFill>
                  <a:schemeClr val="accent2"/>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193" name="Google Shape;193;p37"/>
          <p:cNvSpPr txBox="1">
            <a:spLocks noGrp="1"/>
          </p:cNvSpPr>
          <p:nvPr>
            <p:ph type="body" idx="6"/>
          </p:nvPr>
        </p:nvSpPr>
        <p:spPr>
          <a:xfrm>
            <a:off x="6814990" y="4066959"/>
            <a:ext cx="4661046" cy="2238723"/>
          </a:xfrm>
          <a:prstGeom prst="rect">
            <a:avLst/>
          </a:prstGeom>
          <a:noFill/>
          <a:ln>
            <a:noFill/>
          </a:ln>
        </p:spPr>
        <p:txBody>
          <a:bodyPr spcFirstLastPara="1" wrap="square" lIns="91425" tIns="45700" rIns="91425" bIns="45700" anchor="t" anchorCtr="0">
            <a:normAutofit/>
          </a:bodyPr>
          <a:lstStyle>
            <a:lvl1pPr marL="457200" lvl="0" indent="-381000" algn="l">
              <a:lnSpc>
                <a:spcPct val="90000"/>
              </a:lnSpc>
              <a:spcBef>
                <a:spcPts val="1000"/>
              </a:spcBef>
              <a:spcAft>
                <a:spcPts val="0"/>
              </a:spcAft>
              <a:buClr>
                <a:schemeClr val="accent2"/>
              </a:buClr>
              <a:buSzPts val="2400"/>
              <a:buChar char="•"/>
              <a:defRPr sz="2400">
                <a:solidFill>
                  <a:schemeClr val="dk1"/>
                </a:solidFill>
              </a:defRPr>
            </a:lvl1pPr>
            <a:lvl2pPr marL="914400" lvl="1" indent="-381000" algn="l">
              <a:lnSpc>
                <a:spcPct val="90000"/>
              </a:lnSpc>
              <a:spcBef>
                <a:spcPts val="500"/>
              </a:spcBef>
              <a:spcAft>
                <a:spcPts val="0"/>
              </a:spcAft>
              <a:buClr>
                <a:schemeClr val="accent2"/>
              </a:buClr>
              <a:buSzPts val="2400"/>
              <a:buChar char="•"/>
              <a:defRPr sz="2400">
                <a:solidFill>
                  <a:schemeClr val="dk1"/>
                </a:solidFill>
              </a:defRPr>
            </a:lvl2pPr>
            <a:lvl3pPr marL="1371600" lvl="2" indent="-381000" algn="l">
              <a:lnSpc>
                <a:spcPct val="90000"/>
              </a:lnSpc>
              <a:spcBef>
                <a:spcPts val="500"/>
              </a:spcBef>
              <a:spcAft>
                <a:spcPts val="0"/>
              </a:spcAft>
              <a:buClr>
                <a:schemeClr val="accent2"/>
              </a:buClr>
              <a:buSzPts val="2400"/>
              <a:buChar char="•"/>
              <a:defRPr sz="2400">
                <a:solidFill>
                  <a:schemeClr val="dk1"/>
                </a:solidFill>
              </a:defRPr>
            </a:lvl3pPr>
            <a:lvl4pPr marL="1828800" lvl="3" indent="-381000" algn="l">
              <a:lnSpc>
                <a:spcPct val="90000"/>
              </a:lnSpc>
              <a:spcBef>
                <a:spcPts val="500"/>
              </a:spcBef>
              <a:spcAft>
                <a:spcPts val="0"/>
              </a:spcAft>
              <a:buClr>
                <a:schemeClr val="accent2"/>
              </a:buClr>
              <a:buSzPts val="2400"/>
              <a:buChar char="•"/>
              <a:defRPr sz="2400">
                <a:solidFill>
                  <a:schemeClr val="dk1"/>
                </a:solidFill>
              </a:defRPr>
            </a:lvl4pPr>
            <a:lvl5pPr marL="2286000" lvl="4" indent="-381000" algn="l">
              <a:lnSpc>
                <a:spcPct val="90000"/>
              </a:lnSpc>
              <a:spcBef>
                <a:spcPts val="500"/>
              </a:spcBef>
              <a:spcAft>
                <a:spcPts val="0"/>
              </a:spcAft>
              <a:buClr>
                <a:schemeClr val="accent2"/>
              </a:buClr>
              <a:buSzPts val="2400"/>
              <a:buChar char="•"/>
              <a:defRPr sz="2400">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itle on Colored Background - Blue">
  <p:cSld name="Title on Colored Background - Blue">
    <p:spTree>
      <p:nvGrpSpPr>
        <p:cNvPr id="1" name="Shape 194"/>
        <p:cNvGrpSpPr/>
        <p:nvPr/>
      </p:nvGrpSpPr>
      <p:grpSpPr>
        <a:xfrm>
          <a:off x="0" y="0"/>
          <a:ext cx="0" cy="0"/>
          <a:chOff x="0" y="0"/>
          <a:chExt cx="0" cy="0"/>
        </a:xfrm>
      </p:grpSpPr>
      <p:sp>
        <p:nvSpPr>
          <p:cNvPr id="195" name="Google Shape;195;p38"/>
          <p:cNvSpPr/>
          <p:nvPr/>
        </p:nvSpPr>
        <p:spPr>
          <a:xfrm>
            <a:off x="0" y="3541"/>
            <a:ext cx="1219200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6" name="Google Shape;196;p38"/>
          <p:cNvSpPr/>
          <p:nvPr/>
        </p:nvSpPr>
        <p:spPr>
          <a:xfrm>
            <a:off x="1941095" y="2837119"/>
            <a:ext cx="8293768" cy="1094802"/>
          </a:xfrm>
          <a:prstGeom prst="rect">
            <a:avLst/>
          </a:prstGeom>
          <a:noFill/>
          <a:ln w="57150" cap="flat" cmpd="sng">
            <a:solidFill>
              <a:schemeClr val="accent3"/>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197" name="Google Shape;197;p38"/>
          <p:cNvSpPr/>
          <p:nvPr/>
        </p:nvSpPr>
        <p:spPr>
          <a:xfrm>
            <a:off x="2610678" y="2502568"/>
            <a:ext cx="6997148" cy="802106"/>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198" name="Google Shape;198;p38"/>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199" name="Google Shape;199;p38"/>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0" name="Google Shape;200;p38"/>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on Colored Background - Purple">
  <p:cSld name="Title on Colored Background - Purple">
    <p:spTree>
      <p:nvGrpSpPr>
        <p:cNvPr id="1" name="Shape 201"/>
        <p:cNvGrpSpPr/>
        <p:nvPr/>
      </p:nvGrpSpPr>
      <p:grpSpPr>
        <a:xfrm>
          <a:off x="0" y="0"/>
          <a:ext cx="0" cy="0"/>
          <a:chOff x="0" y="0"/>
          <a:chExt cx="0" cy="0"/>
        </a:xfrm>
      </p:grpSpPr>
      <p:sp>
        <p:nvSpPr>
          <p:cNvPr id="202" name="Google Shape;202;p39"/>
          <p:cNvSpPr/>
          <p:nvPr/>
        </p:nvSpPr>
        <p:spPr>
          <a:xfrm>
            <a:off x="0" y="3541"/>
            <a:ext cx="1219200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3" name="Google Shape;203;p39"/>
          <p:cNvSpPr/>
          <p:nvPr/>
        </p:nvSpPr>
        <p:spPr>
          <a:xfrm>
            <a:off x="1941095" y="2837119"/>
            <a:ext cx="8293768" cy="1094802"/>
          </a:xfrm>
          <a:prstGeom prst="rect">
            <a:avLst/>
          </a:prstGeom>
          <a:noFill/>
          <a:ln w="57150" cap="flat" cmpd="sng">
            <a:solidFill>
              <a:schemeClr val="accent1"/>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04" name="Google Shape;204;p39"/>
          <p:cNvSpPr/>
          <p:nvPr/>
        </p:nvSpPr>
        <p:spPr>
          <a:xfrm>
            <a:off x="2610678" y="2502568"/>
            <a:ext cx="6997148" cy="802106"/>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05" name="Google Shape;205;p39"/>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06" name="Google Shape;206;p39"/>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07" name="Google Shape;207;p39"/>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Title on Colored Background - Teal">
  <p:cSld name="Title on Colored Background - Teal">
    <p:spTree>
      <p:nvGrpSpPr>
        <p:cNvPr id="1" name="Shape 208"/>
        <p:cNvGrpSpPr/>
        <p:nvPr/>
      </p:nvGrpSpPr>
      <p:grpSpPr>
        <a:xfrm>
          <a:off x="0" y="0"/>
          <a:ext cx="0" cy="0"/>
          <a:chOff x="0" y="0"/>
          <a:chExt cx="0" cy="0"/>
        </a:xfrm>
      </p:grpSpPr>
      <p:sp>
        <p:nvSpPr>
          <p:cNvPr id="209" name="Google Shape;209;p40"/>
          <p:cNvSpPr/>
          <p:nvPr/>
        </p:nvSpPr>
        <p:spPr>
          <a:xfrm>
            <a:off x="0" y="3541"/>
            <a:ext cx="12192000" cy="6858000"/>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0" name="Google Shape;210;p40"/>
          <p:cNvSpPr/>
          <p:nvPr/>
        </p:nvSpPr>
        <p:spPr>
          <a:xfrm>
            <a:off x="1941095" y="2837119"/>
            <a:ext cx="8293768" cy="1094802"/>
          </a:xfrm>
          <a:prstGeom prst="rect">
            <a:avLst/>
          </a:prstGeom>
          <a:noFill/>
          <a:ln w="57150" cap="flat" cmpd="sng">
            <a:solidFill>
              <a:schemeClr val="accent6"/>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1" name="Google Shape;211;p40"/>
          <p:cNvSpPr/>
          <p:nvPr/>
        </p:nvSpPr>
        <p:spPr>
          <a:xfrm>
            <a:off x="2610678" y="2502568"/>
            <a:ext cx="6997148" cy="802106"/>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2" name="Google Shape;212;p40"/>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13" name="Google Shape;213;p40"/>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14" name="Google Shape;214;p40"/>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23"/>
        <p:cNvGrpSpPr/>
        <p:nvPr/>
      </p:nvGrpSpPr>
      <p:grpSpPr>
        <a:xfrm>
          <a:off x="0" y="0"/>
          <a:ext cx="0" cy="0"/>
          <a:chOff x="0" y="0"/>
          <a:chExt cx="0" cy="0"/>
        </a:xfrm>
      </p:grpSpPr>
    </p:spTree>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Title on Colored Background - Green">
  <p:cSld name="Title on Colored Background - Green">
    <p:spTree>
      <p:nvGrpSpPr>
        <p:cNvPr id="1" name="Shape 215"/>
        <p:cNvGrpSpPr/>
        <p:nvPr/>
      </p:nvGrpSpPr>
      <p:grpSpPr>
        <a:xfrm>
          <a:off x="0" y="0"/>
          <a:ext cx="0" cy="0"/>
          <a:chOff x="0" y="0"/>
          <a:chExt cx="0" cy="0"/>
        </a:xfrm>
      </p:grpSpPr>
      <p:sp>
        <p:nvSpPr>
          <p:cNvPr id="216" name="Google Shape;216;p41"/>
          <p:cNvSpPr/>
          <p:nvPr/>
        </p:nvSpPr>
        <p:spPr>
          <a:xfrm>
            <a:off x="0" y="3541"/>
            <a:ext cx="12192000" cy="6858000"/>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7" name="Google Shape;217;p41"/>
          <p:cNvSpPr/>
          <p:nvPr/>
        </p:nvSpPr>
        <p:spPr>
          <a:xfrm>
            <a:off x="1941095" y="2837119"/>
            <a:ext cx="8293768" cy="1094802"/>
          </a:xfrm>
          <a:prstGeom prst="rect">
            <a:avLst/>
          </a:prstGeom>
          <a:noFill/>
          <a:ln w="57150" cap="flat" cmpd="sng">
            <a:solidFill>
              <a:schemeClr val="accent2"/>
            </a:solidFill>
            <a:prstDash val="solid"/>
            <a:miter lim="800000"/>
            <a:headEnd type="none" w="sm" len="sm"/>
            <a:tailEnd type="none" w="sm" len="sm"/>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18" name="Google Shape;218;p41"/>
          <p:cNvSpPr/>
          <p:nvPr/>
        </p:nvSpPr>
        <p:spPr>
          <a:xfrm>
            <a:off x="2610678" y="2502568"/>
            <a:ext cx="6997148" cy="802106"/>
          </a:xfrm>
          <a:prstGeom prst="rect">
            <a:avLst/>
          </a:prstGeom>
          <a:solidFill>
            <a:schemeClr val="accent4"/>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pic>
        <p:nvPicPr>
          <p:cNvPr id="219" name="Google Shape;219;p41"/>
          <p:cNvPicPr preferRelativeResize="0"/>
          <p:nvPr/>
        </p:nvPicPr>
        <p:blipFill rotWithShape="1">
          <a:blip r:embed="rId2">
            <a:alphaModFix amt="20000"/>
          </a:blip>
          <a:srcRect l="60398" t="16294" r="3321" b="6459"/>
          <a:stretch/>
        </p:blipFill>
        <p:spPr>
          <a:xfrm rot="5400000">
            <a:off x="4171319" y="95874"/>
            <a:ext cx="3849350" cy="12192003"/>
          </a:xfrm>
          <a:prstGeom prst="rect">
            <a:avLst/>
          </a:prstGeom>
          <a:noFill/>
          <a:ln>
            <a:noFill/>
          </a:ln>
        </p:spPr>
      </p:pic>
      <p:sp>
        <p:nvSpPr>
          <p:cNvPr id="220" name="Google Shape;220;p41"/>
          <p:cNvSpPr txBox="1">
            <a:spLocks noGrp="1"/>
          </p:cNvSpPr>
          <p:nvPr>
            <p:ph type="title"/>
          </p:nvPr>
        </p:nvSpPr>
        <p:spPr>
          <a:xfrm>
            <a:off x="2145791" y="3099692"/>
            <a:ext cx="7851649" cy="562168"/>
          </a:xfrm>
          <a:prstGeom prst="rect">
            <a:avLst/>
          </a:prstGeom>
          <a:noFill/>
          <a:ln>
            <a:noFill/>
          </a:ln>
        </p:spPr>
        <p:txBody>
          <a:bodyPr spcFirstLastPara="1" wrap="square" lIns="91425" tIns="45700" rIns="91425" bIns="45700" anchor="ctr" anchorCtr="0">
            <a:normAutofit/>
          </a:bodyPr>
          <a:lstStyle>
            <a:lvl1pPr lvl="0" algn="ctr">
              <a:lnSpc>
                <a:spcPct val="90000"/>
              </a:lnSpc>
              <a:spcBef>
                <a:spcPts val="0"/>
              </a:spcBef>
              <a:spcAft>
                <a:spcPts val="0"/>
              </a:spcAft>
              <a:buClr>
                <a:schemeClr val="lt1"/>
              </a:buClr>
              <a:buSzPts val="3200"/>
              <a:buFont typeface="Helvetica Neue"/>
              <a:buNone/>
              <a:defRPr sz="3200" b="1">
                <a:solidFill>
                  <a:schemeClr val="lt1"/>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sp>
        <p:nvSpPr>
          <p:cNvPr id="221" name="Google Shape;221;p41"/>
          <p:cNvSpPr txBox="1">
            <a:spLocks noGrp="1"/>
          </p:cNvSpPr>
          <p:nvPr>
            <p:ph type="body" idx="1"/>
          </p:nvPr>
        </p:nvSpPr>
        <p:spPr>
          <a:xfrm>
            <a:off x="2610678" y="2678354"/>
            <a:ext cx="6997148" cy="375705"/>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1800"/>
              <a:buNone/>
              <a:defRPr sz="1800" b="1">
                <a:solidFill>
                  <a:schemeClr val="lt1"/>
                </a:solidFill>
              </a:defRPr>
            </a:lvl1pPr>
            <a:lvl2pPr marL="914400" lvl="1" indent="-381000" algn="l">
              <a:lnSpc>
                <a:spcPct val="90000"/>
              </a:lnSpc>
              <a:spcBef>
                <a:spcPts val="500"/>
              </a:spcBef>
              <a:spcAft>
                <a:spcPts val="0"/>
              </a:spcAft>
              <a:buClr>
                <a:schemeClr val="accent3"/>
              </a:buClr>
              <a:buSzPts val="2400"/>
              <a:buChar char="•"/>
              <a:defRPr/>
            </a:lvl2pPr>
            <a:lvl3pPr marL="1371600" lvl="2" indent="-355600" algn="l">
              <a:lnSpc>
                <a:spcPct val="90000"/>
              </a:lnSpc>
              <a:spcBef>
                <a:spcPts val="500"/>
              </a:spcBef>
              <a:spcAft>
                <a:spcPts val="0"/>
              </a:spcAft>
              <a:buClr>
                <a:schemeClr val="accent3"/>
              </a:buClr>
              <a:buSzPts val="2000"/>
              <a:buChar char="•"/>
              <a:defRPr/>
            </a:lvl3pPr>
            <a:lvl4pPr marL="1828800" lvl="3" indent="-342900" algn="l">
              <a:lnSpc>
                <a:spcPct val="90000"/>
              </a:lnSpc>
              <a:spcBef>
                <a:spcPts val="500"/>
              </a:spcBef>
              <a:spcAft>
                <a:spcPts val="0"/>
              </a:spcAft>
              <a:buClr>
                <a:schemeClr val="accent3"/>
              </a:buClr>
              <a:buSzPts val="1800"/>
              <a:buChar char="•"/>
              <a:defRPr/>
            </a:lvl4pPr>
            <a:lvl5pPr marL="2286000" lvl="4" indent="-342900" algn="l">
              <a:lnSpc>
                <a:spcPct val="90000"/>
              </a:lnSpc>
              <a:spcBef>
                <a:spcPts val="500"/>
              </a:spcBef>
              <a:spcAft>
                <a:spcPts val="0"/>
              </a:spcAft>
              <a:buClr>
                <a:schemeClr val="accent3"/>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lank">
  <p:cSld name="Blank">
    <p:spTree>
      <p:nvGrpSpPr>
        <p:cNvPr id="1" name="Shape 222"/>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Cover - Purple Background">
  <p:cSld name="Cover - Purple Background">
    <p:bg>
      <p:bgPr>
        <a:blipFill>
          <a:blip r:embed="rId2">
            <a:alphaModFix/>
          </a:blip>
          <a:stretch>
            <a:fillRect/>
          </a:stretch>
        </a:blipFill>
        <a:effectLst/>
      </p:bgPr>
    </p:bg>
    <p:spTree>
      <p:nvGrpSpPr>
        <p:cNvPr id="1" name="Shape 24"/>
        <p:cNvGrpSpPr/>
        <p:nvPr/>
      </p:nvGrpSpPr>
      <p:grpSpPr>
        <a:xfrm>
          <a:off x="0" y="0"/>
          <a:ext cx="0" cy="0"/>
          <a:chOff x="0" y="0"/>
          <a:chExt cx="0" cy="0"/>
        </a:xfrm>
      </p:grpSpPr>
      <p:sp>
        <p:nvSpPr>
          <p:cNvPr id="25" name="Google Shape;25;p15"/>
          <p:cNvSpPr/>
          <p:nvPr/>
        </p:nvSpPr>
        <p:spPr>
          <a:xfrm>
            <a:off x="0" y="0"/>
            <a:ext cx="12192000" cy="6858000"/>
          </a:xfrm>
          <a:prstGeom prst="rect">
            <a:avLst/>
          </a:prstGeom>
          <a:solidFill>
            <a:srgbClr val="97467D">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26" name="Google Shape;26;p15"/>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7" name="Google Shape;27;p15"/>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5"/>
          <p:cNvSpPr/>
          <p:nvPr/>
        </p:nvSpPr>
        <p:spPr>
          <a:xfrm>
            <a:off x="5083215" y="2704632"/>
            <a:ext cx="2025570" cy="119131"/>
          </a:xfrm>
          <a:prstGeom prst="rect">
            <a:avLst/>
          </a:prstGeom>
          <a:solidFill>
            <a:schemeClr val="accent5"/>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ver - Teal Background">
  <p:cSld name="Cover - Teal Background">
    <p:bg>
      <p:bgPr>
        <a:blipFill>
          <a:blip r:embed="rId2">
            <a:alphaModFix/>
          </a:blip>
          <a:stretch>
            <a:fillRect/>
          </a:stretch>
        </a:blipFill>
        <a:effectLst/>
      </p:bgPr>
    </p:bg>
    <p:spTree>
      <p:nvGrpSpPr>
        <p:cNvPr id="1" name="Shape 29"/>
        <p:cNvGrpSpPr/>
        <p:nvPr/>
      </p:nvGrpSpPr>
      <p:grpSpPr>
        <a:xfrm>
          <a:off x="0" y="0"/>
          <a:ext cx="0" cy="0"/>
          <a:chOff x="0" y="0"/>
          <a:chExt cx="0" cy="0"/>
        </a:xfrm>
      </p:grpSpPr>
      <p:sp>
        <p:nvSpPr>
          <p:cNvPr id="30" name="Google Shape;30;p16"/>
          <p:cNvSpPr/>
          <p:nvPr/>
        </p:nvSpPr>
        <p:spPr>
          <a:xfrm>
            <a:off x="0" y="0"/>
            <a:ext cx="12192000" cy="6858000"/>
          </a:xfrm>
          <a:prstGeom prst="rect">
            <a:avLst/>
          </a:prstGeom>
          <a:solidFill>
            <a:srgbClr val="35B2B4">
              <a:alpha val="77647"/>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1" name="Google Shape;31;p16"/>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2" name="Google Shape;32;p16"/>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3" name="Google Shape;33;p16"/>
          <p:cNvSpPr/>
          <p:nvPr/>
        </p:nvSpPr>
        <p:spPr>
          <a:xfrm>
            <a:off x="5083215" y="2704632"/>
            <a:ext cx="2025570" cy="119131"/>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over - Green Background">
  <p:cSld name="Cover - Green Background">
    <p:bg>
      <p:bgPr>
        <a:blipFill>
          <a:blip r:embed="rId2">
            <a:alphaModFix/>
          </a:blip>
          <a:stretch>
            <a:fillRect/>
          </a:stretch>
        </a:blipFill>
        <a:effectLst/>
      </p:bgPr>
    </p:bg>
    <p:spTree>
      <p:nvGrpSpPr>
        <p:cNvPr id="1" name="Shape 34"/>
        <p:cNvGrpSpPr/>
        <p:nvPr/>
      </p:nvGrpSpPr>
      <p:grpSpPr>
        <a:xfrm>
          <a:off x="0" y="0"/>
          <a:ext cx="0" cy="0"/>
          <a:chOff x="0" y="0"/>
          <a:chExt cx="0" cy="0"/>
        </a:xfrm>
      </p:grpSpPr>
      <p:sp>
        <p:nvSpPr>
          <p:cNvPr id="35" name="Google Shape;35;p17"/>
          <p:cNvSpPr/>
          <p:nvPr/>
        </p:nvSpPr>
        <p:spPr>
          <a:xfrm>
            <a:off x="0" y="0"/>
            <a:ext cx="12192000" cy="6858000"/>
          </a:xfrm>
          <a:prstGeom prst="rect">
            <a:avLst/>
          </a:prstGeom>
          <a:solidFill>
            <a:srgbClr val="95CD7A">
              <a:alpha val="72941"/>
            </a:srgbClr>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chemeClr val="lt1"/>
              </a:solidFill>
              <a:latin typeface="Calibri"/>
              <a:ea typeface="Calibri"/>
              <a:cs typeface="Calibri"/>
              <a:sym typeface="Calibri"/>
            </a:endParaRPr>
          </a:p>
        </p:txBody>
      </p:sp>
      <p:sp>
        <p:nvSpPr>
          <p:cNvPr id="36" name="Google Shape;36;p17"/>
          <p:cNvSpPr txBox="1">
            <a:spLocks noGrp="1"/>
          </p:cNvSpPr>
          <p:nvPr>
            <p:ph type="body" idx="1"/>
          </p:nvPr>
        </p:nvSpPr>
        <p:spPr>
          <a:xfrm>
            <a:off x="1828007" y="2076693"/>
            <a:ext cx="8535987" cy="627939"/>
          </a:xfrm>
          <a:prstGeom prst="rect">
            <a:avLst/>
          </a:prstGeom>
          <a:noFill/>
          <a:ln>
            <a:noFill/>
          </a:ln>
        </p:spPr>
        <p:txBody>
          <a:bodyPr spcFirstLastPara="1" wrap="square" lIns="91425" tIns="45700" rIns="91425" bIns="45700" anchor="t" anchorCtr="0">
            <a:normAutofit/>
          </a:bodyPr>
          <a:lstStyle>
            <a:lvl1pPr marL="457200" lvl="0" indent="-228600" algn="ctr">
              <a:lnSpc>
                <a:spcPct val="90000"/>
              </a:lnSpc>
              <a:spcBef>
                <a:spcPts val="1000"/>
              </a:spcBef>
              <a:spcAft>
                <a:spcPts val="0"/>
              </a:spcAft>
              <a:buClr>
                <a:schemeClr val="lt1"/>
              </a:buClr>
              <a:buSzPts val="2800"/>
              <a:buNone/>
              <a:defRPr sz="2800" b="1" i="0">
                <a:solidFill>
                  <a:schemeClr val="lt1"/>
                </a:solidFill>
                <a:latin typeface="Helvetica Neue"/>
                <a:ea typeface="Helvetica Neue"/>
                <a:cs typeface="Helvetica Neue"/>
                <a:sym typeface="Helvetica Neue"/>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7" name="Google Shape;37;p17"/>
          <p:cNvSpPr txBox="1">
            <a:spLocks noGrp="1"/>
          </p:cNvSpPr>
          <p:nvPr>
            <p:ph type="body" idx="2"/>
          </p:nvPr>
        </p:nvSpPr>
        <p:spPr>
          <a:xfrm>
            <a:off x="1754188" y="3051922"/>
            <a:ext cx="8683625" cy="1455738"/>
          </a:xfrm>
          <a:prstGeom prst="rect">
            <a:avLst/>
          </a:prstGeom>
          <a:noFill/>
          <a:ln>
            <a:noFill/>
          </a:ln>
        </p:spPr>
        <p:txBody>
          <a:bodyPr spcFirstLastPara="1" wrap="square" lIns="91425" tIns="45700" rIns="91425" bIns="45700" anchor="t" anchorCtr="0">
            <a:noAutofit/>
          </a:bodyPr>
          <a:lstStyle>
            <a:lvl1pPr marL="457200" lvl="0" indent="-2286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marL="914400" lvl="1"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marL="1371600" lvl="2"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marL="1828800" lvl="3"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marL="2286000" lvl="4" indent="-406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38" name="Google Shape;38;p17"/>
          <p:cNvSpPr/>
          <p:nvPr/>
        </p:nvSpPr>
        <p:spPr>
          <a:xfrm>
            <a:off x="5083215" y="2704632"/>
            <a:ext cx="2025570" cy="119131"/>
          </a:xfrm>
          <a:prstGeom prst="rect">
            <a:avLst/>
          </a:prstGeom>
          <a:solidFill>
            <a:schemeClr val="accent2"/>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405E79"/>
              </a:solidFill>
              <a:latin typeface="Calibri"/>
              <a:ea typeface="Calibri"/>
              <a:cs typeface="Calibri"/>
              <a:sym typeface="Calibri"/>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Slide">
  <p:cSld name="Title Slide">
    <p:spTree>
      <p:nvGrpSpPr>
        <p:cNvPr id="1" name="Shape 39"/>
        <p:cNvGrpSpPr/>
        <p:nvPr/>
      </p:nvGrpSpPr>
      <p:grpSpPr>
        <a:xfrm>
          <a:off x="0" y="0"/>
          <a:ext cx="0" cy="0"/>
          <a:chOff x="0" y="0"/>
          <a:chExt cx="0" cy="0"/>
        </a:xfrm>
      </p:grpSpPr>
      <p:sp>
        <p:nvSpPr>
          <p:cNvPr id="40" name="Google Shape;40;p18"/>
          <p:cNvSpPr txBox="1">
            <a:spLocks noGrp="1"/>
          </p:cNvSpPr>
          <p:nvPr>
            <p:ph type="title"/>
          </p:nvPr>
        </p:nvSpPr>
        <p:spPr>
          <a:xfrm>
            <a:off x="6712238" y="4570639"/>
            <a:ext cx="4889212"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rgbClr val="405E79"/>
              </a:buClr>
              <a:buSzPts val="4000"/>
              <a:buFont typeface="Helvetica Neue"/>
              <a:buNone/>
              <a:defRPr sz="4000" b="1">
                <a:solidFill>
                  <a:srgbClr val="405E79"/>
                </a:solidFill>
              </a:defRPr>
            </a:lvl1pPr>
            <a:lvl2pPr lvl="1">
              <a:spcBef>
                <a:spcPts val="0"/>
              </a:spcBef>
              <a:spcAft>
                <a:spcPts val="0"/>
              </a:spcAft>
              <a:buSzPts val="1400"/>
              <a:buNone/>
              <a:defRPr/>
            </a:lvl2pPr>
            <a:lvl3pPr lvl="2">
              <a:spcBef>
                <a:spcPts val="0"/>
              </a:spcBef>
              <a:spcAft>
                <a:spcPts val="0"/>
              </a:spcAft>
              <a:buSzPts val="1400"/>
              <a:buNone/>
              <a:defRPr/>
            </a:lvl3pPr>
            <a:lvl4pPr lvl="3">
              <a:spcBef>
                <a:spcPts val="0"/>
              </a:spcBef>
              <a:spcAft>
                <a:spcPts val="0"/>
              </a:spcAft>
              <a:buSzPts val="1400"/>
              <a:buNone/>
              <a:defRPr/>
            </a:lvl4pPr>
            <a:lvl5pPr lvl="4">
              <a:spcBef>
                <a:spcPts val="0"/>
              </a:spcBef>
              <a:spcAft>
                <a:spcPts val="0"/>
              </a:spcAft>
              <a:buSzPts val="1400"/>
              <a:buNone/>
              <a:defRPr/>
            </a:lvl5pPr>
            <a:lvl6pPr lvl="5">
              <a:spcBef>
                <a:spcPts val="0"/>
              </a:spcBef>
              <a:spcAft>
                <a:spcPts val="0"/>
              </a:spcAft>
              <a:buSzPts val="1400"/>
              <a:buNone/>
              <a:defRPr/>
            </a:lvl6pPr>
            <a:lvl7pPr lvl="6">
              <a:spcBef>
                <a:spcPts val="0"/>
              </a:spcBef>
              <a:spcAft>
                <a:spcPts val="0"/>
              </a:spcAft>
              <a:buSzPts val="1400"/>
              <a:buNone/>
              <a:defRPr/>
            </a:lvl7pPr>
            <a:lvl8pPr lvl="7">
              <a:spcBef>
                <a:spcPts val="0"/>
              </a:spcBef>
              <a:spcAft>
                <a:spcPts val="0"/>
              </a:spcAft>
              <a:buSzPts val="1400"/>
              <a:buNone/>
              <a:defRPr/>
            </a:lvl8pPr>
            <a:lvl9pPr lvl="8">
              <a:spcBef>
                <a:spcPts val="0"/>
              </a:spcBef>
              <a:spcAft>
                <a:spcPts val="0"/>
              </a:spcAft>
              <a:buSzPts val="1400"/>
              <a:buNone/>
              <a:defRPr/>
            </a:lvl9pPr>
          </a:lstStyle>
          <a:p>
            <a:endParaRPr/>
          </a:p>
        </p:txBody>
      </p:sp>
      <p:pic>
        <p:nvPicPr>
          <p:cNvPr id="41" name="Google Shape;41;p18"/>
          <p:cNvPicPr preferRelativeResize="0"/>
          <p:nvPr/>
        </p:nvPicPr>
        <p:blipFill rotWithShape="1">
          <a:blip r:embed="rId2">
            <a:alphaModFix/>
          </a:blip>
          <a:srcRect l="30622" t="-2" r="34584"/>
          <a:stretch/>
        </p:blipFill>
        <p:spPr>
          <a:xfrm>
            <a:off x="0" y="14990"/>
            <a:ext cx="4242216" cy="6858000"/>
          </a:xfrm>
          <a:prstGeom prst="rect">
            <a:avLst/>
          </a:prstGeom>
          <a:noFill/>
          <a:ln>
            <a:noFill/>
          </a:ln>
        </p:spPr>
      </p:pic>
      <p:cxnSp>
        <p:nvCxnSpPr>
          <p:cNvPr id="42" name="Google Shape;42;p18"/>
          <p:cNvCxnSpPr/>
          <p:nvPr/>
        </p:nvCxnSpPr>
        <p:spPr>
          <a:xfrm>
            <a:off x="4737140" y="6016980"/>
            <a:ext cx="7454860" cy="0"/>
          </a:xfrm>
          <a:prstGeom prst="straightConnector1">
            <a:avLst/>
          </a:prstGeom>
          <a:noFill/>
          <a:ln w="9525" cap="flat" cmpd="sng">
            <a:solidFill>
              <a:srgbClr val="405E79"/>
            </a:solidFill>
            <a:prstDash val="solid"/>
            <a:miter lim="800000"/>
            <a:headEnd type="none" w="sm" len="sm"/>
            <a:tailEnd type="none" w="sm" len="sm"/>
          </a:ln>
        </p:spPr>
      </p:cxnSp>
      <p:pic>
        <p:nvPicPr>
          <p:cNvPr id="43" name="Google Shape;43;p18"/>
          <p:cNvPicPr preferRelativeResize="0"/>
          <p:nvPr/>
        </p:nvPicPr>
        <p:blipFill rotWithShape="1">
          <a:blip r:embed="rId3">
            <a:alphaModFix/>
          </a:blip>
          <a:srcRect/>
          <a:stretch/>
        </p:blipFill>
        <p:spPr>
          <a:xfrm>
            <a:off x="4603790" y="3746756"/>
            <a:ext cx="1956048" cy="2028668"/>
          </a:xfrm>
          <a:prstGeom prst="rect">
            <a:avLst/>
          </a:prstGeom>
          <a:noFill/>
          <a:ln>
            <a:noFill/>
          </a:ln>
        </p:spPr>
      </p:pic>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plit - Blue">
  <p:cSld name="Split - Blue">
    <p:spTree>
      <p:nvGrpSpPr>
        <p:cNvPr id="1" name="Shape 44"/>
        <p:cNvGrpSpPr/>
        <p:nvPr/>
      </p:nvGrpSpPr>
      <p:grpSpPr>
        <a:xfrm>
          <a:off x="0" y="0"/>
          <a:ext cx="0" cy="0"/>
          <a:chOff x="0" y="0"/>
          <a:chExt cx="0" cy="0"/>
        </a:xfrm>
      </p:grpSpPr>
      <p:sp>
        <p:nvSpPr>
          <p:cNvPr id="45" name="Google Shape;4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46" name="Google Shape;46;p19"/>
          <p:cNvSpPr/>
          <p:nvPr/>
        </p:nvSpPr>
        <p:spPr>
          <a:xfrm>
            <a:off x="0" y="0"/>
            <a:ext cx="3572540" cy="6858000"/>
          </a:xfrm>
          <a:prstGeom prst="rect">
            <a:avLst/>
          </a:prstGeom>
          <a:solidFill>
            <a:schemeClr val="accent1"/>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47" name="Google Shape;47;p19"/>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48" name="Google Shape;48;p19"/>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9" name="Google Shape;49;p19"/>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3"/>
              </a:buClr>
              <a:buSzPts val="2800"/>
              <a:buChar char="•"/>
              <a:defRPr>
                <a:solidFill>
                  <a:schemeClr val="dk1"/>
                </a:solidFill>
              </a:defRPr>
            </a:lvl1pPr>
            <a:lvl2pPr marL="914400" lvl="1" indent="-381000" algn="l">
              <a:lnSpc>
                <a:spcPct val="90000"/>
              </a:lnSpc>
              <a:spcBef>
                <a:spcPts val="500"/>
              </a:spcBef>
              <a:spcAft>
                <a:spcPts val="0"/>
              </a:spcAft>
              <a:buClr>
                <a:schemeClr val="accent3"/>
              </a:buClr>
              <a:buSzPts val="2400"/>
              <a:buChar char="•"/>
              <a:defRPr>
                <a:solidFill>
                  <a:schemeClr val="dk1"/>
                </a:solidFill>
              </a:defRPr>
            </a:lvl2pPr>
            <a:lvl3pPr marL="1371600" lvl="2" indent="-355600" algn="l">
              <a:lnSpc>
                <a:spcPct val="90000"/>
              </a:lnSpc>
              <a:spcBef>
                <a:spcPts val="500"/>
              </a:spcBef>
              <a:spcAft>
                <a:spcPts val="0"/>
              </a:spcAft>
              <a:buClr>
                <a:schemeClr val="accent3"/>
              </a:buClr>
              <a:buSzPts val="2000"/>
              <a:buChar char="•"/>
              <a:defRPr>
                <a:solidFill>
                  <a:schemeClr val="dk1"/>
                </a:solidFill>
              </a:defRPr>
            </a:lvl3pPr>
            <a:lvl4pPr marL="1828800" lvl="3" indent="-342900" algn="l">
              <a:lnSpc>
                <a:spcPct val="90000"/>
              </a:lnSpc>
              <a:spcBef>
                <a:spcPts val="500"/>
              </a:spcBef>
              <a:spcAft>
                <a:spcPts val="0"/>
              </a:spcAft>
              <a:buClr>
                <a:schemeClr val="accent3"/>
              </a:buClr>
              <a:buSzPts val="1800"/>
              <a:buChar char="•"/>
              <a:defRPr>
                <a:solidFill>
                  <a:schemeClr val="dk1"/>
                </a:solidFill>
              </a:defRPr>
            </a:lvl4pPr>
            <a:lvl5pPr marL="2286000" lvl="4" indent="-342900" algn="l">
              <a:lnSpc>
                <a:spcPct val="90000"/>
              </a:lnSpc>
              <a:spcBef>
                <a:spcPts val="500"/>
              </a:spcBef>
              <a:spcAft>
                <a:spcPts val="0"/>
              </a:spcAft>
              <a:buClr>
                <a:schemeClr val="accent3"/>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9"/>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Split - Purple">
  <p:cSld name="Split - Purple">
    <p:spTree>
      <p:nvGrpSpPr>
        <p:cNvPr id="1" name="Shape 51"/>
        <p:cNvGrpSpPr/>
        <p:nvPr/>
      </p:nvGrpSpPr>
      <p:grpSpPr>
        <a:xfrm>
          <a:off x="0" y="0"/>
          <a:ext cx="0" cy="0"/>
          <a:chOff x="0" y="0"/>
          <a:chExt cx="0" cy="0"/>
        </a:xfrm>
      </p:grpSpPr>
      <p:sp>
        <p:nvSpPr>
          <p:cNvPr id="52" name="Google Shape;52;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t" anchorCtr="0">
            <a:noAutofit/>
          </a:bodyPr>
          <a:lstStyle>
            <a:lvl1pPr marR="0" lvl="0" algn="l" rtl="0">
              <a:spcBef>
                <a:spcPts val="0"/>
              </a:spcBef>
              <a:spcAft>
                <a:spcPts val="0"/>
              </a:spcAft>
              <a:buSzPts val="1400"/>
              <a:buNone/>
              <a:defRPr sz="1800">
                <a:solidFill>
                  <a:schemeClr val="dk1"/>
                </a:solidFill>
                <a:latin typeface="Calibri"/>
                <a:ea typeface="Calibri"/>
                <a:cs typeface="Calibri"/>
                <a:sym typeface="Calibri"/>
              </a:defRPr>
            </a:lvl1pPr>
            <a:lvl2pPr marR="0" lvl="1"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400"/>
              <a:buNone/>
              <a:defRPr sz="1800" b="0" i="0" u="none" strike="noStrike" cap="none">
                <a:solidFill>
                  <a:schemeClr val="dk1"/>
                </a:solidFill>
                <a:latin typeface="Calibri"/>
                <a:ea typeface="Calibri"/>
                <a:cs typeface="Calibri"/>
                <a:sym typeface="Calibri"/>
              </a:defRPr>
            </a:lvl9pPr>
          </a:lstStyle>
          <a:p>
            <a:endParaRPr/>
          </a:p>
        </p:txBody>
      </p:sp>
      <p:sp>
        <p:nvSpPr>
          <p:cNvPr id="53" name="Google Shape;53;p20"/>
          <p:cNvSpPr/>
          <p:nvPr/>
        </p:nvSpPr>
        <p:spPr>
          <a:xfrm>
            <a:off x="0" y="0"/>
            <a:ext cx="3572540" cy="6858000"/>
          </a:xfrm>
          <a:prstGeom prst="rect">
            <a:avLst/>
          </a:prstGeom>
          <a:solidFill>
            <a:srgbClr val="97467D"/>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016794"/>
              </a:solidFill>
              <a:latin typeface="Calibri"/>
              <a:ea typeface="Calibri"/>
              <a:cs typeface="Calibri"/>
              <a:sym typeface="Calibri"/>
            </a:endParaRPr>
          </a:p>
        </p:txBody>
      </p:sp>
      <p:pic>
        <p:nvPicPr>
          <p:cNvPr id="54" name="Google Shape;54;p20"/>
          <p:cNvPicPr preferRelativeResize="0"/>
          <p:nvPr/>
        </p:nvPicPr>
        <p:blipFill rotWithShape="1">
          <a:blip r:embed="rId2">
            <a:alphaModFix amt="20000"/>
          </a:blip>
          <a:srcRect l="4826" t="9031" r="39371" b="9030"/>
          <a:stretch/>
        </p:blipFill>
        <p:spPr>
          <a:xfrm>
            <a:off x="0" y="0"/>
            <a:ext cx="3572540" cy="6858000"/>
          </a:xfrm>
          <a:prstGeom prst="rect">
            <a:avLst/>
          </a:prstGeom>
          <a:noFill/>
          <a:ln>
            <a:noFill/>
          </a:ln>
        </p:spPr>
      </p:pic>
      <p:sp>
        <p:nvSpPr>
          <p:cNvPr id="55" name="Google Shape;55;p20"/>
          <p:cNvSpPr txBox="1">
            <a:spLocks noGrp="1"/>
          </p:cNvSpPr>
          <p:nvPr>
            <p:ph type="body" idx="1"/>
          </p:nvPr>
        </p:nvSpPr>
        <p:spPr>
          <a:xfrm>
            <a:off x="4100513" y="528638"/>
            <a:ext cx="7300912" cy="12715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026794"/>
              </a:buClr>
              <a:buSzPts val="3200"/>
              <a:buNone/>
              <a:defRPr sz="3200" b="1">
                <a:solidFill>
                  <a:srgbClr val="026794"/>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6" name="Google Shape;56;p20"/>
          <p:cNvSpPr txBox="1">
            <a:spLocks noGrp="1"/>
          </p:cNvSpPr>
          <p:nvPr>
            <p:ph type="body" idx="2"/>
          </p:nvPr>
        </p:nvSpPr>
        <p:spPr>
          <a:xfrm>
            <a:off x="4100513" y="2400300"/>
            <a:ext cx="7300912" cy="2128838"/>
          </a:xfrm>
          <a:prstGeom prst="rect">
            <a:avLst/>
          </a:prstGeom>
          <a:noFill/>
          <a:ln>
            <a:noFill/>
          </a:ln>
        </p:spPr>
        <p:txBody>
          <a:bodyPr spcFirstLastPara="1" wrap="square" lIns="91425" tIns="45700" rIns="91425" bIns="45700" anchor="t" anchorCtr="0">
            <a:normAutofit/>
          </a:bodyPr>
          <a:lstStyle>
            <a:lvl1pPr marL="457200" lvl="0" indent="-406400" algn="l">
              <a:lnSpc>
                <a:spcPct val="90000"/>
              </a:lnSpc>
              <a:spcBef>
                <a:spcPts val="1000"/>
              </a:spcBef>
              <a:spcAft>
                <a:spcPts val="0"/>
              </a:spcAft>
              <a:buClr>
                <a:schemeClr val="accent1"/>
              </a:buClr>
              <a:buSzPts val="2800"/>
              <a:buChar char="•"/>
              <a:defRPr>
                <a:solidFill>
                  <a:schemeClr val="dk1"/>
                </a:solidFill>
              </a:defRPr>
            </a:lvl1pPr>
            <a:lvl2pPr marL="914400" lvl="1" indent="-381000" algn="l">
              <a:lnSpc>
                <a:spcPct val="90000"/>
              </a:lnSpc>
              <a:spcBef>
                <a:spcPts val="500"/>
              </a:spcBef>
              <a:spcAft>
                <a:spcPts val="0"/>
              </a:spcAft>
              <a:buClr>
                <a:schemeClr val="accent1"/>
              </a:buClr>
              <a:buSzPts val="2400"/>
              <a:buChar char="•"/>
              <a:defRPr>
                <a:solidFill>
                  <a:schemeClr val="dk1"/>
                </a:solidFill>
              </a:defRPr>
            </a:lvl2pPr>
            <a:lvl3pPr marL="1371600" lvl="2" indent="-355600" algn="l">
              <a:lnSpc>
                <a:spcPct val="90000"/>
              </a:lnSpc>
              <a:spcBef>
                <a:spcPts val="500"/>
              </a:spcBef>
              <a:spcAft>
                <a:spcPts val="0"/>
              </a:spcAft>
              <a:buClr>
                <a:schemeClr val="accent1"/>
              </a:buClr>
              <a:buSzPts val="2000"/>
              <a:buChar char="•"/>
              <a:defRPr>
                <a:solidFill>
                  <a:schemeClr val="dk1"/>
                </a:solidFill>
              </a:defRPr>
            </a:lvl3pPr>
            <a:lvl4pPr marL="1828800" lvl="3" indent="-342900" algn="l">
              <a:lnSpc>
                <a:spcPct val="90000"/>
              </a:lnSpc>
              <a:spcBef>
                <a:spcPts val="500"/>
              </a:spcBef>
              <a:spcAft>
                <a:spcPts val="0"/>
              </a:spcAft>
              <a:buClr>
                <a:schemeClr val="accent1"/>
              </a:buClr>
              <a:buSzPts val="1800"/>
              <a:buChar char="•"/>
              <a:defRPr>
                <a:solidFill>
                  <a:schemeClr val="dk1"/>
                </a:solidFill>
              </a:defRPr>
            </a:lvl4pPr>
            <a:lvl5pPr marL="2286000" lvl="4" indent="-342900" algn="l">
              <a:lnSpc>
                <a:spcPct val="90000"/>
              </a:lnSpc>
              <a:spcBef>
                <a:spcPts val="500"/>
              </a:spcBef>
              <a:spcAft>
                <a:spcPts val="0"/>
              </a:spcAft>
              <a:buClr>
                <a:schemeClr val="accent1"/>
              </a:buClr>
              <a:buSzPts val="1800"/>
              <a:buChar char="•"/>
              <a:defRPr>
                <a:solidFill>
                  <a:schemeClr val="dk1"/>
                </a:solidFill>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7" name="Google Shape;57;p20"/>
          <p:cNvSpPr txBox="1">
            <a:spLocks noGrp="1"/>
          </p:cNvSpPr>
          <p:nvPr>
            <p:ph type="body" idx="3"/>
          </p:nvPr>
        </p:nvSpPr>
        <p:spPr>
          <a:xfrm>
            <a:off x="284417" y="528638"/>
            <a:ext cx="2970847" cy="4799266"/>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lt1"/>
              </a:buClr>
              <a:buSzPts val="3600"/>
              <a:buNone/>
              <a:defRPr sz="3600" b="1">
                <a:solidFill>
                  <a:schemeClr val="lt1"/>
                </a:solidFill>
              </a:defRPr>
            </a:lvl1pPr>
            <a:lvl2pPr marL="914400" lvl="1" indent="-228600" algn="l">
              <a:lnSpc>
                <a:spcPct val="90000"/>
              </a:lnSpc>
              <a:spcBef>
                <a:spcPts val="500"/>
              </a:spcBef>
              <a:spcAft>
                <a:spcPts val="0"/>
              </a:spcAft>
              <a:buClr>
                <a:schemeClr val="dk1"/>
              </a:buClr>
              <a:buSzPts val="2400"/>
              <a:buNone/>
              <a:defRPr/>
            </a:lvl2pPr>
            <a:lvl3pPr marL="1371600" lvl="2" indent="-228600" algn="l">
              <a:lnSpc>
                <a:spcPct val="90000"/>
              </a:lnSpc>
              <a:spcBef>
                <a:spcPts val="500"/>
              </a:spcBef>
              <a:spcAft>
                <a:spcPts val="0"/>
              </a:spcAft>
              <a:buClr>
                <a:schemeClr val="dk1"/>
              </a:buClr>
              <a:buSzPts val="2000"/>
              <a:buNone/>
              <a:defRPr/>
            </a:lvl3pPr>
            <a:lvl4pPr marL="1828800" lvl="3" indent="-228600" algn="l">
              <a:lnSpc>
                <a:spcPct val="90000"/>
              </a:lnSpc>
              <a:spcBef>
                <a:spcPts val="500"/>
              </a:spcBef>
              <a:spcAft>
                <a:spcPts val="0"/>
              </a:spcAft>
              <a:buClr>
                <a:schemeClr val="dk1"/>
              </a:buClr>
              <a:buSzPts val="1800"/>
              <a:buNone/>
              <a:defRPr/>
            </a:lvl4pPr>
            <a:lvl5pPr marL="2286000" lvl="4" indent="-228600" algn="l">
              <a:lnSpc>
                <a:spcPct val="90000"/>
              </a:lnSpc>
              <a:spcBef>
                <a:spcPts val="500"/>
              </a:spcBef>
              <a:spcAft>
                <a:spcPts val="0"/>
              </a:spcAft>
              <a:buClr>
                <a:schemeClr val="dk1"/>
              </a:buClr>
              <a:buSzPts val="1800"/>
              <a:buNone/>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slideLayout" Target="../slideLayouts/slideLayout26.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slideLayout" Target="../slideLayouts/slideLayout29.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32" Type="http://schemas.openxmlformats.org/officeDocument/2006/relationships/theme" Target="../theme/theme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slideLayout" Target="../slideLayouts/slideLayout28.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31" Type="http://schemas.openxmlformats.org/officeDocument/2006/relationships/slideLayout" Target="../slideLayouts/slideLayout3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slideLayout" Target="../slideLayouts/slideLayout27.xml"/><Relationship Id="rId30" Type="http://schemas.openxmlformats.org/officeDocument/2006/relationships/slideLayout" Target="../slideLayouts/slideLayout3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1"/>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Helvetica Neue"/>
              <a:buNone/>
              <a:defRPr sz="4400" b="0" i="0" u="none" strike="noStrike" cap="none">
                <a:solidFill>
                  <a:schemeClr val="dk1"/>
                </a:solidFill>
                <a:latin typeface="Helvetica Neue"/>
                <a:ea typeface="Helvetica Neue"/>
                <a:cs typeface="Helvetica Neue"/>
                <a:sym typeface="Helvetica Neue"/>
              </a:defRPr>
            </a:lvl1pPr>
            <a:lvl2pPr lvl="1">
              <a:spcBef>
                <a:spcPts val="0"/>
              </a:spcBef>
              <a:spcAft>
                <a:spcPts val="0"/>
              </a:spcAft>
              <a:buSzPts val="1400"/>
              <a:buNone/>
              <a:defRPr sz="1800"/>
            </a:lvl2pPr>
            <a:lvl3pPr lvl="2">
              <a:spcBef>
                <a:spcPts val="0"/>
              </a:spcBef>
              <a:spcAft>
                <a:spcPts val="0"/>
              </a:spcAft>
              <a:buSzPts val="1400"/>
              <a:buNone/>
              <a:defRPr sz="1800"/>
            </a:lvl3pPr>
            <a:lvl4pPr lvl="3">
              <a:spcBef>
                <a:spcPts val="0"/>
              </a:spcBef>
              <a:spcAft>
                <a:spcPts val="0"/>
              </a:spcAft>
              <a:buSzPts val="1400"/>
              <a:buNone/>
              <a:defRPr sz="1800"/>
            </a:lvl4pPr>
            <a:lvl5pPr lvl="4">
              <a:spcBef>
                <a:spcPts val="0"/>
              </a:spcBef>
              <a:spcAft>
                <a:spcPts val="0"/>
              </a:spcAft>
              <a:buSzPts val="1400"/>
              <a:buNone/>
              <a:defRPr sz="1800"/>
            </a:lvl5pPr>
            <a:lvl6pPr lvl="5">
              <a:spcBef>
                <a:spcPts val="0"/>
              </a:spcBef>
              <a:spcAft>
                <a:spcPts val="0"/>
              </a:spcAft>
              <a:buSzPts val="1400"/>
              <a:buNone/>
              <a:defRPr sz="1800"/>
            </a:lvl6pPr>
            <a:lvl7pPr lvl="6">
              <a:spcBef>
                <a:spcPts val="0"/>
              </a:spcBef>
              <a:spcAft>
                <a:spcPts val="0"/>
              </a:spcAft>
              <a:buSzPts val="1400"/>
              <a:buNone/>
              <a:defRPr sz="1800"/>
            </a:lvl7pPr>
            <a:lvl8pPr lvl="7">
              <a:spcBef>
                <a:spcPts val="0"/>
              </a:spcBef>
              <a:spcAft>
                <a:spcPts val="0"/>
              </a:spcAft>
              <a:buSzPts val="1400"/>
              <a:buNone/>
              <a:defRPr sz="1800"/>
            </a:lvl8pPr>
            <a:lvl9pPr lvl="8">
              <a:spcBef>
                <a:spcPts val="0"/>
              </a:spcBef>
              <a:spcAft>
                <a:spcPts val="0"/>
              </a:spcAft>
              <a:buSzPts val="1400"/>
              <a:buNone/>
              <a:defRPr sz="1800"/>
            </a:lvl9pPr>
          </a:lstStyle>
          <a:p>
            <a:endParaRPr/>
          </a:p>
        </p:txBody>
      </p:sp>
      <p:sp>
        <p:nvSpPr>
          <p:cNvPr id="11" name="Google Shape;11;p11"/>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Helvetica Neue"/>
                <a:ea typeface="Helvetica Neue"/>
                <a:cs typeface="Helvetica Neue"/>
                <a:sym typeface="Helvetica Neue"/>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Helvetica Neue"/>
                <a:ea typeface="Helvetica Neue"/>
                <a:cs typeface="Helvetica Neue"/>
                <a:sym typeface="Helvetica Neue"/>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Helvetica Neue"/>
                <a:ea typeface="Helvetica Neue"/>
                <a:cs typeface="Helvetica Neue"/>
                <a:sym typeface="Helvetica Neue"/>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Helvetica Neue"/>
                <a:ea typeface="Helvetica Neue"/>
                <a:cs typeface="Helvetica Neue"/>
                <a:sym typeface="Helvetica Neue"/>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 id="2147483679" r:id="rId3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9.jp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10.png"/></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7.xml"/><Relationship Id="rId1" Type="http://schemas.openxmlformats.org/officeDocument/2006/relationships/slideLayout" Target="../slideLayouts/slideLayout2.xml"/><Relationship Id="rId4" Type="http://schemas.openxmlformats.org/officeDocument/2006/relationships/image" Target="../media/image15.png"/></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3">
            <a:alphaModFix/>
          </a:blip>
          <a:stretch>
            <a:fillRect/>
          </a:stretch>
        </a:blipFill>
        <a:effectLst/>
      </p:bgPr>
    </p:bg>
    <p:spTree>
      <p:nvGrpSpPr>
        <p:cNvPr id="1" name="Shape 226"/>
        <p:cNvGrpSpPr/>
        <p:nvPr/>
      </p:nvGrpSpPr>
      <p:grpSpPr>
        <a:xfrm>
          <a:off x="0" y="0"/>
          <a:ext cx="0" cy="0"/>
          <a:chOff x="0" y="0"/>
          <a:chExt cx="0" cy="0"/>
        </a:xfrm>
      </p:grpSpPr>
      <p:sp>
        <p:nvSpPr>
          <p:cNvPr id="227" name="Google Shape;227;p1"/>
          <p:cNvSpPr txBox="1">
            <a:spLocks noGrp="1"/>
          </p:cNvSpPr>
          <p:nvPr>
            <p:ph type="body" idx="1"/>
          </p:nvPr>
        </p:nvSpPr>
        <p:spPr>
          <a:xfrm>
            <a:off x="1862254" y="1248895"/>
            <a:ext cx="8501740" cy="1455737"/>
          </a:xfrm>
          <a:prstGeom prst="rect">
            <a:avLst/>
          </a:prstGeom>
          <a:noFill/>
          <a:ln>
            <a:noFill/>
          </a:ln>
        </p:spPr>
        <p:txBody>
          <a:bodyPr spcFirstLastPara="1" wrap="square" lIns="91425" tIns="45700" rIns="91425" bIns="45700" anchor="t" anchorCtr="0">
            <a:normAutofit/>
          </a:bodyPr>
          <a:lstStyle/>
          <a:p>
            <a:pPr marL="0" lvl="0" indent="0" algn="ctr" rtl="0">
              <a:lnSpc>
                <a:spcPct val="90000"/>
              </a:lnSpc>
              <a:spcBef>
                <a:spcPts val="0"/>
              </a:spcBef>
              <a:spcAft>
                <a:spcPts val="0"/>
              </a:spcAft>
              <a:buClr>
                <a:schemeClr val="lt1"/>
              </a:buClr>
              <a:buSzPts val="2800"/>
              <a:buNone/>
            </a:pPr>
            <a:r>
              <a:rPr lang="en-GB"/>
              <a:t>UASC TOT</a:t>
            </a:r>
            <a:endParaRPr/>
          </a:p>
          <a:p>
            <a:pPr marL="0" lvl="0" indent="0" algn="ctr" rtl="0">
              <a:lnSpc>
                <a:spcPct val="90000"/>
              </a:lnSpc>
              <a:spcBef>
                <a:spcPts val="1000"/>
              </a:spcBef>
              <a:spcAft>
                <a:spcPts val="0"/>
              </a:spcAft>
              <a:buClr>
                <a:schemeClr val="lt1"/>
              </a:buClr>
              <a:buSzPts val="2800"/>
              <a:buNone/>
            </a:pPr>
            <a:r>
              <a:rPr lang="en-GB"/>
              <a:t>Module 2.4 – Identification of UASC</a:t>
            </a:r>
            <a:endParaRPr/>
          </a:p>
        </p:txBody>
      </p:sp>
      <p:sp>
        <p:nvSpPr>
          <p:cNvPr id="228" name="Google Shape;228;p1"/>
          <p:cNvSpPr txBox="1">
            <a:spLocks noGrp="1"/>
          </p:cNvSpPr>
          <p:nvPr>
            <p:ph type="body" idx="2"/>
          </p:nvPr>
        </p:nvSpPr>
        <p:spPr>
          <a:xfrm>
            <a:off x="1754188" y="3051922"/>
            <a:ext cx="8739110" cy="2412176"/>
          </a:xfrm>
          <a:prstGeom prst="rect">
            <a:avLst/>
          </a:prstGeom>
          <a:noFill/>
          <a:ln>
            <a:noFill/>
          </a:ln>
        </p:spPr>
        <p:txBody>
          <a:bodyPr spcFirstLastPara="1" wrap="square" lIns="91425" tIns="45700" rIns="91425" bIns="45700" anchor="t" anchorCtr="0">
            <a:noAutofit/>
          </a:bodyPr>
          <a:lstStyle/>
          <a:p>
            <a:pPr marL="0" lvl="0" indent="0" algn="l" rtl="0">
              <a:lnSpc>
                <a:spcPct val="90000"/>
              </a:lnSpc>
              <a:spcBef>
                <a:spcPts val="0"/>
              </a:spcBef>
              <a:spcAft>
                <a:spcPts val="0"/>
              </a:spcAft>
              <a:buClr>
                <a:schemeClr val="lt1"/>
              </a:buClr>
              <a:buSzPts val="1800"/>
              <a:buNone/>
            </a:pPr>
            <a:r>
              <a:rPr lang="en-GB" sz="1800" b="0" i="1" u="none" strike="noStrike">
                <a:latin typeface="Calibri"/>
                <a:ea typeface="Calibri"/>
                <a:cs typeface="Calibri"/>
                <a:sym typeface="Calibri"/>
              </a:rPr>
              <a:t>By the end of the session participants will be able to:</a:t>
            </a:r>
            <a:endParaRPr/>
          </a:p>
          <a:p>
            <a:pPr marL="0" lvl="0" indent="0" algn="l" rtl="0">
              <a:lnSpc>
                <a:spcPct val="90000"/>
              </a:lnSpc>
              <a:spcBef>
                <a:spcPts val="0"/>
              </a:spcBef>
              <a:spcAft>
                <a:spcPts val="0"/>
              </a:spcAft>
              <a:buClr>
                <a:schemeClr val="lt1"/>
              </a:buClr>
              <a:buSzPts val="2800"/>
              <a:buNone/>
            </a:pPr>
            <a:endParaRPr b="0" i="1"/>
          </a:p>
          <a:p>
            <a:pPr marL="457200" lvl="0" indent="-45720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Use definitions of UASC and develop vulnerability criteria</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457200" lvl="0" indent="-45720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Describe how to conduct identification as part of a coordinated programme response</a:t>
            </a:r>
            <a:br>
              <a:rPr lang="en-GB" sz="1800" b="0" i="0" u="none" strike="noStrike">
                <a:latin typeface="Calibri"/>
                <a:ea typeface="Calibri"/>
                <a:cs typeface="Calibri"/>
                <a:sym typeface="Calibri"/>
              </a:rPr>
            </a:br>
            <a:endParaRPr sz="1800" b="0" i="0" u="none" strike="noStrike">
              <a:latin typeface="Calibri"/>
              <a:ea typeface="Calibri"/>
              <a:cs typeface="Calibri"/>
              <a:sym typeface="Calibri"/>
            </a:endParaRPr>
          </a:p>
          <a:p>
            <a:pPr marL="457200" lvl="0" indent="-457200" algn="l" rtl="0">
              <a:lnSpc>
                <a:spcPct val="90000"/>
              </a:lnSpc>
              <a:spcBef>
                <a:spcPts val="0"/>
              </a:spcBef>
              <a:spcAft>
                <a:spcPts val="0"/>
              </a:spcAft>
              <a:buClr>
                <a:schemeClr val="lt1"/>
              </a:buClr>
              <a:buSzPts val="1800"/>
              <a:buFont typeface="Noto Sans Symbols"/>
              <a:buChar char="✔"/>
            </a:pPr>
            <a:r>
              <a:rPr lang="en-GB" sz="1800" b="0" i="0" u="none" strike="noStrike">
                <a:latin typeface="Calibri"/>
                <a:ea typeface="Calibri"/>
                <a:cs typeface="Calibri"/>
                <a:sym typeface="Calibri"/>
              </a:rPr>
              <a:t>Demonstrate how to develop a plan of action to identify separated children </a:t>
            </a:r>
            <a:endParaRPr/>
          </a:p>
          <a:p>
            <a:pPr marL="0" lvl="0" indent="0" algn="ctr" rtl="0">
              <a:lnSpc>
                <a:spcPct val="90000"/>
              </a:lnSpc>
              <a:spcBef>
                <a:spcPts val="1000"/>
              </a:spcBef>
              <a:spcAft>
                <a:spcPts val="0"/>
              </a:spcAft>
              <a:buClr>
                <a:schemeClr val="lt1"/>
              </a:buClr>
              <a:buSzPts val="2800"/>
              <a:buNone/>
            </a:pPr>
            <a:endParaRPr/>
          </a:p>
        </p:txBody>
      </p:sp>
      <p:pic>
        <p:nvPicPr>
          <p:cNvPr id="3" name="Picture 2" descr="A black background with white text&#10;&#10;Description automatically generated">
            <a:extLst>
              <a:ext uri="{FF2B5EF4-FFF2-40B4-BE49-F238E27FC236}">
                <a16:creationId xmlns:a16="http://schemas.microsoft.com/office/drawing/2014/main" id="{76FAAFA3-3C1F-220A-D557-1FE21CD7D46D}"/>
              </a:ext>
            </a:extLst>
          </p:cNvPr>
          <p:cNvPicPr>
            <a:picLocks noChangeAspect="1"/>
          </p:cNvPicPr>
          <p:nvPr/>
        </p:nvPicPr>
        <p:blipFill>
          <a:blip r:embed="rId4"/>
          <a:stretch>
            <a:fillRect/>
          </a:stretch>
        </p:blipFill>
        <p:spPr>
          <a:xfrm>
            <a:off x="7971754" y="5217405"/>
            <a:ext cx="4314691" cy="1640595"/>
          </a:xfrm>
          <a:prstGeom prst="rect">
            <a:avLst/>
          </a:prstGeom>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94"/>
        <p:cNvGrpSpPr/>
        <p:nvPr/>
      </p:nvGrpSpPr>
      <p:grpSpPr>
        <a:xfrm>
          <a:off x="0" y="0"/>
          <a:ext cx="0" cy="0"/>
          <a:chOff x="0" y="0"/>
          <a:chExt cx="0" cy="0"/>
        </a:xfrm>
      </p:grpSpPr>
      <p:sp>
        <p:nvSpPr>
          <p:cNvPr id="295" name="Google Shape;295;p10"/>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ct val="100000"/>
              <a:buFont typeface="Helvetica Neue"/>
              <a:buNone/>
            </a:pPr>
            <a:r>
              <a:rPr lang="en-GB" dirty="0"/>
              <a:t>Activity 2 – Developing a plan of action to identify UASC</a:t>
            </a:r>
            <a:endParaRPr dirty="0"/>
          </a:p>
        </p:txBody>
      </p:sp>
      <p:sp>
        <p:nvSpPr>
          <p:cNvPr id="296" name="Google Shape;296;p10"/>
          <p:cNvSpPr txBox="1">
            <a:spLocks noGrp="1"/>
          </p:cNvSpPr>
          <p:nvPr>
            <p:ph type="body" idx="2"/>
          </p:nvPr>
        </p:nvSpPr>
        <p:spPr>
          <a:xfrm>
            <a:off x="656023" y="1839951"/>
            <a:ext cx="10820015" cy="4808741"/>
          </a:xfrm>
          <a:prstGeom prst="rect">
            <a:avLst/>
          </a:prstGeom>
          <a:noFill/>
          <a:ln>
            <a:noFill/>
          </a:ln>
        </p:spPr>
        <p:txBody>
          <a:bodyPr spcFirstLastPara="1" wrap="square" lIns="91425" tIns="45700" rIns="91425" bIns="45700" anchor="t" anchorCtr="0">
            <a:normAutofit lnSpcReduction="10000"/>
          </a:bodyPr>
          <a:lstStyle/>
          <a:p>
            <a:pPr marL="0" lvl="0" indent="0" algn="l" rtl="0">
              <a:lnSpc>
                <a:spcPct val="90000"/>
              </a:lnSpc>
              <a:spcBef>
                <a:spcPts val="0"/>
              </a:spcBef>
              <a:spcAft>
                <a:spcPts val="0"/>
              </a:spcAft>
              <a:buSzPct val="175000"/>
              <a:buNone/>
            </a:pPr>
            <a:r>
              <a:rPr lang="en-GB" b="1" dirty="0">
                <a:latin typeface="Calibri" panose="020F0502020204030204" pitchFamily="34" charset="0"/>
                <a:cs typeface="Calibri" panose="020F0502020204030204" pitchFamily="34" charset="0"/>
              </a:rPr>
              <a:t>Take 15 mins to develop </a:t>
            </a:r>
            <a:r>
              <a:rPr lang="en-GB" dirty="0">
                <a:latin typeface="Calibri" panose="020F0502020204030204" pitchFamily="34" charset="0"/>
                <a:cs typeface="Calibri" panose="020F0502020204030204" pitchFamily="34" charset="0"/>
              </a:rPr>
              <a:t>a plan to locate and identify UASC using your Case Study. </a:t>
            </a:r>
            <a:br>
              <a:rPr lang="en-GB" dirty="0">
                <a:latin typeface="Calibri" panose="020F0502020204030204" pitchFamily="34" charset="0"/>
                <a:cs typeface="Calibri" panose="020F0502020204030204" pitchFamily="34" charset="0"/>
              </a:rPr>
            </a:br>
            <a:endParaRPr sz="1600" dirty="0">
              <a:latin typeface="Calibri" panose="020F0502020204030204" pitchFamily="34" charset="0"/>
              <a:cs typeface="Calibri" panose="020F0502020204030204" pitchFamily="34" charset="0"/>
            </a:endParaRPr>
          </a:p>
          <a:p>
            <a:pPr marL="0" lvl="0" indent="0" algn="l" rtl="0">
              <a:lnSpc>
                <a:spcPct val="90000"/>
              </a:lnSpc>
              <a:spcBef>
                <a:spcPts val="1000"/>
              </a:spcBef>
              <a:spcAft>
                <a:spcPts val="0"/>
              </a:spcAft>
              <a:buSzPct val="100000"/>
              <a:buNone/>
            </a:pPr>
            <a:r>
              <a:rPr lang="en-GB" b="1" dirty="0">
                <a:latin typeface="Calibri" panose="020F0502020204030204" pitchFamily="34" charset="0"/>
                <a:cs typeface="Calibri" panose="020F0502020204030204" pitchFamily="34" charset="0"/>
              </a:rPr>
              <a:t>Use</a:t>
            </a:r>
            <a:r>
              <a:rPr lang="en-GB" dirty="0">
                <a:latin typeface="Calibri" panose="020F0502020204030204" pitchFamily="34" charset="0"/>
                <a:cs typeface="Calibri" panose="020F0502020204030204" pitchFamily="34" charset="0"/>
              </a:rPr>
              <a:t> these questions as a guide: </a:t>
            </a:r>
            <a:br>
              <a:rPr lang="en-GB" dirty="0">
                <a:latin typeface="Calibri" panose="020F0502020204030204" pitchFamily="34" charset="0"/>
                <a:cs typeface="Calibri" panose="020F0502020204030204" pitchFamily="34" charset="0"/>
              </a:rPr>
            </a:b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3"/>
              </a:buClr>
              <a:buSzPct val="100000"/>
              <a:buChar char="•"/>
            </a:pPr>
            <a:r>
              <a:rPr lang="en-GB" sz="2400" dirty="0">
                <a:latin typeface="Calibri" panose="020F0502020204030204" pitchFamily="34" charset="0"/>
                <a:cs typeface="Calibri" panose="020F0502020204030204" pitchFamily="34" charset="0"/>
              </a:rPr>
              <a:t>What preparation will you undertake to mitigate any risks associated with identification?</a:t>
            </a: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3"/>
              </a:buClr>
              <a:buSzPct val="100000"/>
              <a:buChar char="•"/>
            </a:pPr>
            <a:r>
              <a:rPr lang="en-GB" sz="2400" dirty="0">
                <a:latin typeface="Calibri" panose="020F0502020204030204" pitchFamily="34" charset="0"/>
                <a:cs typeface="Calibri" panose="020F0502020204030204" pitchFamily="34" charset="0"/>
              </a:rPr>
              <a:t>What will you communicate and with whom?</a:t>
            </a: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3"/>
              </a:buClr>
              <a:buSzPct val="100000"/>
              <a:buChar char="•"/>
            </a:pPr>
            <a:r>
              <a:rPr lang="en-GB" sz="2400" dirty="0">
                <a:latin typeface="Calibri" panose="020F0502020204030204" pitchFamily="34" charset="0"/>
                <a:cs typeface="Calibri" panose="020F0502020204030204" pitchFamily="34" charset="0"/>
              </a:rPr>
              <a:t>How will you try to ensure you reach all UASC?</a:t>
            </a: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3"/>
              </a:buClr>
              <a:buSzPct val="100000"/>
              <a:buChar char="•"/>
            </a:pPr>
            <a:r>
              <a:rPr lang="en-GB" sz="2400" dirty="0">
                <a:latin typeface="Calibri" panose="020F0502020204030204" pitchFamily="34" charset="0"/>
                <a:cs typeface="Calibri" panose="020F0502020204030204" pitchFamily="34" charset="0"/>
              </a:rPr>
              <a:t>What methods will you use?</a:t>
            </a: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3"/>
              </a:buClr>
              <a:buSzPct val="100000"/>
              <a:buChar char="•"/>
            </a:pPr>
            <a:r>
              <a:rPr lang="en-GB" sz="2400" dirty="0">
                <a:latin typeface="Calibri" panose="020F0502020204030204" pitchFamily="34" charset="0"/>
                <a:cs typeface="Calibri" panose="020F0502020204030204" pitchFamily="34" charset="0"/>
              </a:rPr>
              <a:t>Who should undertake the identification exercise?</a:t>
            </a:r>
            <a:endParaRPr dirty="0">
              <a:latin typeface="Calibri" panose="020F0502020204030204" pitchFamily="34" charset="0"/>
              <a:cs typeface="Calibri" panose="020F0502020204030204" pitchFamily="34" charset="0"/>
            </a:endParaRPr>
          </a:p>
          <a:p>
            <a:pPr marL="228600" lvl="0" indent="-228600" algn="l" rtl="0">
              <a:lnSpc>
                <a:spcPct val="90000"/>
              </a:lnSpc>
              <a:spcBef>
                <a:spcPts val="1000"/>
              </a:spcBef>
              <a:spcAft>
                <a:spcPts val="0"/>
              </a:spcAft>
              <a:buClr>
                <a:schemeClr val="accent3"/>
              </a:buClr>
              <a:buSzPct val="100000"/>
              <a:buChar char="•"/>
            </a:pPr>
            <a:r>
              <a:rPr lang="en-GB" sz="2400" dirty="0">
                <a:latin typeface="Calibri" panose="020F0502020204030204" pitchFamily="34" charset="0"/>
                <a:cs typeface="Calibri" panose="020F0502020204030204" pitchFamily="34" charset="0"/>
              </a:rPr>
              <a:t>Where would you go and what would you do to identify children in each location?</a:t>
            </a:r>
            <a:endParaRPr dirty="0">
              <a:latin typeface="Calibri" panose="020F0502020204030204" pitchFamily="34" charset="0"/>
              <a:cs typeface="Calibri" panose="020F0502020204030204" pitchFamily="34" charset="0"/>
            </a:endParaRPr>
          </a:p>
          <a:p>
            <a:pPr marL="228600" lvl="0" indent="-64135" algn="l" rtl="0">
              <a:lnSpc>
                <a:spcPct val="90000"/>
              </a:lnSpc>
              <a:spcBef>
                <a:spcPts val="1000"/>
              </a:spcBef>
              <a:spcAft>
                <a:spcPts val="0"/>
              </a:spcAft>
              <a:buClr>
                <a:schemeClr val="accent3"/>
              </a:buClr>
              <a:buSzPct val="100000"/>
              <a:buNone/>
            </a:pPr>
            <a:endParaRPr dirty="0"/>
          </a:p>
        </p:txBody>
      </p:sp>
      <p:pic>
        <p:nvPicPr>
          <p:cNvPr id="297" name="Google Shape;297;p10"/>
          <p:cNvPicPr preferRelativeResize="0"/>
          <p:nvPr/>
        </p:nvPicPr>
        <p:blipFill rotWithShape="1">
          <a:blip r:embed="rId3">
            <a:alphaModFix/>
          </a:blip>
          <a:srcRect/>
          <a:stretch/>
        </p:blipFill>
        <p:spPr>
          <a:xfrm>
            <a:off x="10643571" y="2422320"/>
            <a:ext cx="1056103" cy="896400"/>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232"/>
        <p:cNvGrpSpPr/>
        <p:nvPr/>
      </p:nvGrpSpPr>
      <p:grpSpPr>
        <a:xfrm>
          <a:off x="0" y="0"/>
          <a:ext cx="0" cy="0"/>
          <a:chOff x="0" y="0"/>
          <a:chExt cx="0" cy="0"/>
        </a:xfrm>
      </p:grpSpPr>
      <p:sp>
        <p:nvSpPr>
          <p:cNvPr id="233" name="Google Shape;233;p2"/>
          <p:cNvSpPr txBox="1">
            <a:spLocks noGrp="1"/>
          </p:cNvSpPr>
          <p:nvPr>
            <p:ph type="title"/>
          </p:nvPr>
        </p:nvSpPr>
        <p:spPr>
          <a:xfrm>
            <a:off x="658322" y="351886"/>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dirty="0"/>
              <a:t>Definitions</a:t>
            </a:r>
            <a:endParaRPr dirty="0"/>
          </a:p>
        </p:txBody>
      </p:sp>
      <p:sp>
        <p:nvSpPr>
          <p:cNvPr id="234" name="Google Shape;234;p2"/>
          <p:cNvSpPr txBox="1">
            <a:spLocks noGrp="1"/>
          </p:cNvSpPr>
          <p:nvPr>
            <p:ph type="body" idx="4294967295"/>
          </p:nvPr>
        </p:nvSpPr>
        <p:spPr>
          <a:xfrm>
            <a:off x="658322" y="1871787"/>
            <a:ext cx="10868270" cy="4736998"/>
          </a:xfrm>
          <a:prstGeom prst="rect">
            <a:avLst/>
          </a:prstGeom>
          <a:noFill/>
          <a:ln>
            <a:noFill/>
          </a:ln>
        </p:spPr>
        <p:txBody>
          <a:bodyPr spcFirstLastPara="1" wrap="square" lIns="91425" tIns="45700" rIns="91425" bIns="45700" anchor="t" anchorCtr="0">
            <a:normAutofit/>
          </a:bodyPr>
          <a:lstStyle/>
          <a:p>
            <a:pPr marL="0" lvl="0" indent="0" algn="ctr" rtl="0">
              <a:lnSpc>
                <a:spcPct val="80000"/>
              </a:lnSpc>
              <a:spcBef>
                <a:spcPts val="360"/>
              </a:spcBef>
              <a:spcAft>
                <a:spcPts val="0"/>
              </a:spcAft>
              <a:buClr>
                <a:schemeClr val="dk1"/>
              </a:buClr>
              <a:buSzPts val="1800"/>
              <a:buFont typeface="Arial"/>
              <a:buNone/>
            </a:pPr>
            <a:endParaRPr sz="1800" dirty="0">
              <a:latin typeface="Helvetica Neue"/>
              <a:ea typeface="Helvetica Neue"/>
              <a:cs typeface="Helvetica Neue"/>
              <a:sym typeface="Helvetica Neue"/>
            </a:endParaRPr>
          </a:p>
          <a:p>
            <a:pPr marL="0" lvl="0" indent="0" algn="l" rtl="0">
              <a:lnSpc>
                <a:spcPct val="80000"/>
              </a:lnSpc>
              <a:spcBef>
                <a:spcPts val="360"/>
              </a:spcBef>
              <a:spcAft>
                <a:spcPts val="0"/>
              </a:spcAft>
              <a:buClr>
                <a:srgbClr val="993366"/>
              </a:buClr>
              <a:buSzPts val="1800"/>
              <a:buFont typeface="Calibri"/>
              <a:buNone/>
            </a:pPr>
            <a:r>
              <a:rPr lang="en-GB" sz="1800" b="1" dirty="0">
                <a:solidFill>
                  <a:schemeClr val="accent3"/>
                </a:solidFill>
                <a:latin typeface="Calibri" panose="020F0502020204030204" pitchFamily="34" charset="0"/>
                <a:cs typeface="Calibri" panose="020F0502020204030204" pitchFamily="34" charset="0"/>
                <a:sym typeface="Helvetica Neue"/>
              </a:rPr>
              <a:t>Child: </a:t>
            </a:r>
            <a:r>
              <a:rPr lang="en-GB" sz="1800" dirty="0">
                <a:latin typeface="Calibri" panose="020F0502020204030204" pitchFamily="34" charset="0"/>
                <a:cs typeface="Calibri" panose="020F0502020204030204" pitchFamily="34" charset="0"/>
                <a:sym typeface="Helvetica Neue"/>
              </a:rPr>
              <a:t>Any person below the age of 18, unless the laws of a particular country set the legal age for adulthood younger. (Article 1, </a:t>
            </a:r>
            <a:r>
              <a:rPr lang="en-GB" sz="1800" i="1" dirty="0">
                <a:latin typeface="Calibri" panose="020F0502020204030204" pitchFamily="34" charset="0"/>
                <a:cs typeface="Calibri" panose="020F0502020204030204" pitchFamily="34" charset="0"/>
                <a:sym typeface="Helvetica Neue"/>
              </a:rPr>
              <a:t>CRC</a:t>
            </a:r>
            <a:r>
              <a:rPr lang="en-GB" sz="1800" dirty="0">
                <a:latin typeface="Calibri" panose="020F0502020204030204" pitchFamily="34" charset="0"/>
                <a:cs typeface="Calibri" panose="020F0502020204030204" pitchFamily="34" charset="0"/>
                <a:sym typeface="Helvetica Neue"/>
              </a:rPr>
              <a:t>)</a:t>
            </a:r>
            <a:endParaRPr sz="1800"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chemeClr val="dk1"/>
              </a:buClr>
              <a:buSzPts val="1800"/>
              <a:buFont typeface="Arial"/>
              <a:buNone/>
            </a:pPr>
            <a:endParaRPr sz="1800" b="1"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rgbClr val="92D050"/>
              </a:buClr>
              <a:buSzPts val="1800"/>
              <a:buFont typeface="Calibri"/>
              <a:buNone/>
            </a:pPr>
            <a:r>
              <a:rPr lang="en-GB" sz="1800" b="1" dirty="0">
                <a:solidFill>
                  <a:schemeClr val="accent4"/>
                </a:solidFill>
                <a:latin typeface="Calibri" panose="020F0502020204030204" pitchFamily="34" charset="0"/>
                <a:cs typeface="Calibri" panose="020F0502020204030204" pitchFamily="34" charset="0"/>
                <a:sym typeface="Helvetica Neue"/>
              </a:rPr>
              <a:t>Separated children </a:t>
            </a:r>
            <a:r>
              <a:rPr lang="en-GB" sz="1800" dirty="0">
                <a:latin typeface="Calibri" panose="020F0502020204030204" pitchFamily="34" charset="0"/>
                <a:cs typeface="Calibri" panose="020F0502020204030204" pitchFamily="34" charset="0"/>
                <a:sym typeface="Helvetica Neue"/>
              </a:rPr>
              <a:t>are those separated from both parents, or from their previous legal or customary primary care-giver, but not necessarily from other relatives. These may, therefore, include children accompanied by other adult family members.</a:t>
            </a:r>
            <a:endParaRPr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chemeClr val="dk1"/>
              </a:buClr>
              <a:buSzPts val="1800"/>
              <a:buFont typeface="Calibri"/>
              <a:buNone/>
            </a:pPr>
            <a:r>
              <a:rPr lang="en-GB" sz="1800" b="1" dirty="0">
                <a:latin typeface="Calibri" panose="020F0502020204030204" pitchFamily="34" charset="0"/>
                <a:cs typeface="Calibri" panose="020F0502020204030204" pitchFamily="34" charset="0"/>
                <a:sym typeface="Helvetica Neue"/>
              </a:rPr>
              <a:t> </a:t>
            </a:r>
            <a:endParaRPr sz="1800"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rgbClr val="0070C0"/>
              </a:buClr>
              <a:buSzPts val="1800"/>
              <a:buFont typeface="Calibri"/>
              <a:buNone/>
            </a:pPr>
            <a:r>
              <a:rPr lang="en-GB" sz="1800" b="1" dirty="0">
                <a:solidFill>
                  <a:schemeClr val="accent6"/>
                </a:solidFill>
                <a:latin typeface="Calibri" panose="020F0502020204030204" pitchFamily="34" charset="0"/>
                <a:cs typeface="Calibri" panose="020F0502020204030204" pitchFamily="34" charset="0"/>
                <a:sym typeface="Helvetica Neue"/>
              </a:rPr>
              <a:t>Unaccompanied children </a:t>
            </a:r>
            <a:r>
              <a:rPr lang="en-GB" sz="1800" dirty="0">
                <a:latin typeface="Calibri" panose="020F0502020204030204" pitchFamily="34" charset="0"/>
                <a:cs typeface="Calibri" panose="020F0502020204030204" pitchFamily="34" charset="0"/>
                <a:sym typeface="Helvetica Neue"/>
              </a:rPr>
              <a:t>are children who have been separated from both parents and other relatives and are not being cared for by an adult who, by law or custom, is responsible for doing so.</a:t>
            </a:r>
            <a:endParaRPr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chemeClr val="dk1"/>
              </a:buClr>
              <a:buSzPts val="1800"/>
              <a:buFont typeface="Arial"/>
              <a:buNone/>
            </a:pPr>
            <a:endParaRPr sz="1800"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rgbClr val="33CCFF"/>
              </a:buClr>
              <a:buSzPts val="1800"/>
              <a:buFont typeface="Calibri"/>
              <a:buNone/>
            </a:pPr>
            <a:r>
              <a:rPr lang="en-GB" sz="1800" b="1" dirty="0">
                <a:solidFill>
                  <a:schemeClr val="accent2"/>
                </a:solidFill>
                <a:latin typeface="Calibri" panose="020F0502020204030204" pitchFamily="34" charset="0"/>
                <a:cs typeface="Calibri" panose="020F0502020204030204" pitchFamily="34" charset="0"/>
                <a:sym typeface="Helvetica Neue"/>
              </a:rPr>
              <a:t>Programme criteria</a:t>
            </a:r>
            <a:r>
              <a:rPr lang="en-GB" sz="1800" dirty="0">
                <a:solidFill>
                  <a:srgbClr val="33CCFF"/>
                </a:solidFill>
                <a:latin typeface="Calibri" panose="020F0502020204030204" pitchFamily="34" charset="0"/>
                <a:cs typeface="Calibri" panose="020F0502020204030204" pitchFamily="34" charset="0"/>
                <a:sym typeface="Helvetica Neue"/>
              </a:rPr>
              <a:t>: </a:t>
            </a:r>
            <a:r>
              <a:rPr lang="en-GB" sz="1800" dirty="0">
                <a:latin typeface="Calibri" panose="020F0502020204030204" pitchFamily="34" charset="0"/>
                <a:cs typeface="Calibri" panose="020F0502020204030204" pitchFamily="34" charset="0"/>
                <a:sym typeface="Helvetica Neue"/>
              </a:rPr>
              <a:t>all identified unaccompanied and separated children (unless your organisation/programme is using a different criteria in which case refer to this)</a:t>
            </a:r>
            <a:endParaRPr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chemeClr val="dk1"/>
              </a:buClr>
              <a:buSzPts val="1800"/>
              <a:buFont typeface="Arial"/>
              <a:buNone/>
            </a:pPr>
            <a:endParaRPr sz="1800"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rgbClr val="C00000"/>
              </a:buClr>
              <a:buSzPts val="1800"/>
              <a:buFont typeface="Calibri"/>
              <a:buNone/>
            </a:pPr>
            <a:r>
              <a:rPr lang="en-GB" sz="1800" b="1" dirty="0">
                <a:solidFill>
                  <a:schemeClr val="accent5"/>
                </a:solidFill>
                <a:latin typeface="Calibri" panose="020F0502020204030204" pitchFamily="34" charset="0"/>
                <a:cs typeface="Calibri" panose="020F0502020204030204" pitchFamily="34" charset="0"/>
                <a:sym typeface="Helvetica Neue"/>
              </a:rPr>
              <a:t>Objectives of identification:</a:t>
            </a:r>
            <a:r>
              <a:rPr lang="en-GB" sz="1800" dirty="0">
                <a:solidFill>
                  <a:schemeClr val="accent5"/>
                </a:solidFill>
                <a:latin typeface="Calibri" panose="020F0502020204030204" pitchFamily="34" charset="0"/>
                <a:cs typeface="Calibri" panose="020F0502020204030204" pitchFamily="34" charset="0"/>
                <a:sym typeface="Helvetica Neue"/>
              </a:rPr>
              <a:t> </a:t>
            </a:r>
            <a:r>
              <a:rPr lang="en-GB" sz="1800" dirty="0">
                <a:latin typeface="Calibri" panose="020F0502020204030204" pitchFamily="34" charset="0"/>
                <a:cs typeface="Calibri" panose="020F0502020204030204" pitchFamily="34" charset="0"/>
                <a:sym typeface="Helvetica Neue"/>
              </a:rPr>
              <a:t>to facilitate family tracing and to ensure that children receive appropriate care and protection until reunification or alternative long-term solutions are arranged.</a:t>
            </a:r>
            <a:endParaRPr dirty="0">
              <a:latin typeface="Calibri" panose="020F0502020204030204" pitchFamily="34" charset="0"/>
              <a:cs typeface="Calibri" panose="020F0502020204030204" pitchFamily="34" charset="0"/>
              <a:sym typeface="Helvetica Neue"/>
            </a:endParaRPr>
          </a:p>
          <a:p>
            <a:pPr marL="0" lvl="0" indent="0" algn="l" rtl="0">
              <a:lnSpc>
                <a:spcPct val="80000"/>
              </a:lnSpc>
              <a:spcBef>
                <a:spcPts val="360"/>
              </a:spcBef>
              <a:spcAft>
                <a:spcPts val="0"/>
              </a:spcAft>
              <a:buClr>
                <a:schemeClr val="dk1"/>
              </a:buClr>
              <a:buSzPts val="1800"/>
              <a:buFont typeface="Calibri"/>
              <a:buNone/>
            </a:pPr>
            <a:r>
              <a:rPr lang="en-GB" sz="1800" b="1" dirty="0">
                <a:latin typeface="Helvetica Neue"/>
                <a:ea typeface="Helvetica Neue"/>
                <a:cs typeface="Helvetica Neue"/>
                <a:sym typeface="Helvetica Neue"/>
              </a:rPr>
              <a:t> </a:t>
            </a:r>
            <a:endParaRPr sz="1800" dirty="0">
              <a:latin typeface="Helvetica Neue"/>
              <a:ea typeface="Helvetica Neue"/>
              <a:cs typeface="Helvetica Neue"/>
              <a:sym typeface="Helvetica Neue"/>
            </a:endParaRPr>
          </a:p>
          <a:p>
            <a:pPr marL="342900" lvl="0" indent="-342900" algn="ctr" rtl="0">
              <a:lnSpc>
                <a:spcPct val="80000"/>
              </a:lnSpc>
              <a:spcBef>
                <a:spcPts val="245"/>
              </a:spcBef>
              <a:spcAft>
                <a:spcPts val="0"/>
              </a:spcAft>
              <a:buClr>
                <a:schemeClr val="dk1"/>
              </a:buClr>
              <a:buSzPts val="1400"/>
              <a:buNone/>
            </a:pPr>
            <a:endParaRPr sz="1225" dirty="0">
              <a:latin typeface="Helvetica Neue"/>
              <a:ea typeface="Helvetica Neue"/>
              <a:cs typeface="Helvetica Neue"/>
              <a:sym typeface="Helvetica Neue"/>
            </a:endParaRPr>
          </a:p>
        </p:txBody>
      </p:sp>
      <p:pic>
        <p:nvPicPr>
          <p:cNvPr id="235" name="Google Shape;235;p2" descr="Document"/>
          <p:cNvPicPr preferRelativeResize="0"/>
          <p:nvPr/>
        </p:nvPicPr>
        <p:blipFill rotWithShape="1">
          <a:blip r:embed="rId3">
            <a:alphaModFix/>
          </a:blip>
          <a:srcRect/>
          <a:stretch/>
        </p:blipFill>
        <p:spPr>
          <a:xfrm>
            <a:off x="10671717" y="447220"/>
            <a:ext cx="957106" cy="1035892"/>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
          <p:cNvSpPr/>
          <p:nvPr/>
        </p:nvSpPr>
        <p:spPr>
          <a:xfrm>
            <a:off x="511872" y="2051222"/>
            <a:ext cx="11168256" cy="3416279"/>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Definitions of UASC help us to reliably identify target group/s</a:t>
            </a:r>
            <a:endParaRPr sz="14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2400"/>
              <a:buFont typeface="Arial"/>
              <a:buNone/>
            </a:pPr>
            <a:r>
              <a:rPr lang="en-GB" sz="2400" b="0" i="1" u="sng"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However</a:t>
            </a:r>
            <a:r>
              <a:rPr lang="en-GB" sz="2400" b="0"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 </a:t>
            </a:r>
            <a:r>
              <a:rPr lang="en-GB"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an understanding of the social and cultural child-care beliefs and practices is necessary when using the definitions</a:t>
            </a:r>
            <a:endParaRPr sz="14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2400"/>
              <a:buFont typeface="Arial"/>
              <a:buNone/>
            </a:pPr>
            <a:endParaRPr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2400"/>
              <a:buFont typeface="Arial"/>
              <a:buNone/>
            </a:pPr>
            <a:r>
              <a:rPr lang="en-GB" sz="24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How do the definitions of unaccompanied and separated children apply and how are they likely to be understood </a:t>
            </a:r>
            <a:r>
              <a:rPr lang="en-GB" sz="2400" b="1" i="1"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in relation to local child-care practices and beliefs in the context you are working in</a:t>
            </a:r>
            <a:r>
              <a:rPr lang="en-GB" sz="2400" b="0"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 </a:t>
            </a:r>
            <a:endParaRPr sz="1400" b="0"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endParaRPr>
          </a:p>
        </p:txBody>
      </p:sp>
      <p:sp>
        <p:nvSpPr>
          <p:cNvPr id="241" name="Google Shape;241;p3"/>
          <p:cNvSpPr/>
          <p:nvPr/>
        </p:nvSpPr>
        <p:spPr>
          <a:xfrm>
            <a:off x="467544" y="579245"/>
            <a:ext cx="9294294" cy="954067"/>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800"/>
              <a:buFont typeface="Arial"/>
              <a:buNone/>
            </a:pPr>
            <a:r>
              <a:rPr lang="en-GB" sz="2800" b="1" i="0" u="none" strike="noStrike" cap="none" dirty="0">
                <a:solidFill>
                  <a:schemeClr val="accent1"/>
                </a:solidFill>
                <a:latin typeface="Helvetica Neue"/>
                <a:ea typeface="Helvetica Neue"/>
                <a:cs typeface="Helvetica Neue"/>
                <a:sym typeface="Helvetica Neue"/>
              </a:rPr>
              <a:t>The impact of culture/context and consideration of resilience/vulnerability in prioritizing caseload</a:t>
            </a:r>
            <a:endParaRPr sz="1400" b="1" i="0" u="none" strike="noStrike" cap="none" dirty="0">
              <a:solidFill>
                <a:schemeClr val="accent1"/>
              </a:solidFill>
              <a:latin typeface="Helvetica Neue"/>
              <a:ea typeface="Helvetica Neue"/>
              <a:cs typeface="Helvetica Neue"/>
              <a:sym typeface="Helvetica Neue"/>
            </a:endParaRPr>
          </a:p>
        </p:txBody>
      </p:sp>
      <p:pic>
        <p:nvPicPr>
          <p:cNvPr id="242" name="Google Shape;242;p3"/>
          <p:cNvPicPr preferRelativeResize="0"/>
          <p:nvPr/>
        </p:nvPicPr>
        <p:blipFill rotWithShape="1">
          <a:blip r:embed="rId3">
            <a:alphaModFix/>
          </a:blip>
          <a:srcRect/>
          <a:stretch/>
        </p:blipFill>
        <p:spPr>
          <a:xfrm>
            <a:off x="10661912" y="5467501"/>
            <a:ext cx="1109779" cy="107681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247"/>
        <p:cNvGrpSpPr/>
        <p:nvPr/>
      </p:nvGrpSpPr>
      <p:grpSpPr>
        <a:xfrm>
          <a:off x="0" y="0"/>
          <a:ext cx="0" cy="0"/>
          <a:chOff x="0" y="0"/>
          <a:chExt cx="0" cy="0"/>
        </a:xfrm>
      </p:grpSpPr>
      <p:sp>
        <p:nvSpPr>
          <p:cNvPr id="248" name="Google Shape;248;p4"/>
          <p:cNvSpPr/>
          <p:nvPr/>
        </p:nvSpPr>
        <p:spPr>
          <a:xfrm>
            <a:off x="2024129" y="540913"/>
            <a:ext cx="7091100" cy="2042718"/>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Separated Children are those separated from both of their parents or from their previous legal or customary primary care givers, but not necessarily from their relatives.  These may, therefore, include separated children accompanied by a family member.</a:t>
            </a:r>
            <a:endParaRPr sz="4000" b="0" i="0" u="none" strike="noStrike" cap="none">
              <a:solidFill>
                <a:schemeClr val="dk1"/>
              </a:solidFill>
              <a:latin typeface="Calibri"/>
              <a:ea typeface="Calibri"/>
              <a:cs typeface="Calibri"/>
              <a:sym typeface="Calibri"/>
            </a:endParaRPr>
          </a:p>
        </p:txBody>
      </p:sp>
      <p:sp>
        <p:nvSpPr>
          <p:cNvPr id="249" name="Google Shape;249;p4"/>
          <p:cNvSpPr/>
          <p:nvPr/>
        </p:nvSpPr>
        <p:spPr>
          <a:xfrm>
            <a:off x="1584101" y="2333624"/>
            <a:ext cx="3775199" cy="2328528"/>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Child identified in the care of an aunt who was his/her main carer prior to the emergency (even though parents were living) is </a:t>
            </a:r>
            <a:r>
              <a:rPr lang="en-GB" sz="1800" b="1" i="0" u="none" strike="noStrike" cap="none" dirty="0">
                <a:solidFill>
                  <a:schemeClr val="accent3"/>
                </a:solidFill>
                <a:latin typeface="Calibri"/>
                <a:ea typeface="Calibri"/>
                <a:cs typeface="Calibri"/>
                <a:sym typeface="Calibri"/>
              </a:rPr>
              <a:t>not separated </a:t>
            </a:r>
            <a:endParaRPr sz="4000" b="1" i="0" u="none" strike="noStrike" cap="none" dirty="0">
              <a:solidFill>
                <a:schemeClr val="accent3"/>
              </a:solidFill>
              <a:latin typeface="Calibri"/>
              <a:ea typeface="Calibri"/>
              <a:cs typeface="Calibri"/>
              <a:sym typeface="Calibri"/>
            </a:endParaRPr>
          </a:p>
        </p:txBody>
      </p:sp>
      <p:sp>
        <p:nvSpPr>
          <p:cNvPr id="250" name="Google Shape;250;p4"/>
          <p:cNvSpPr/>
          <p:nvPr/>
        </p:nvSpPr>
        <p:spPr>
          <a:xfrm>
            <a:off x="1393064" y="4460152"/>
            <a:ext cx="3011510" cy="2135299"/>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Clr>
                <a:srgbClr val="FF0000"/>
              </a:buClr>
              <a:buSzPts val="1800"/>
              <a:buFont typeface="Calibri"/>
              <a:buNone/>
            </a:pPr>
            <a:r>
              <a:rPr lang="en-GB" sz="1800" b="1" i="0" u="none" strike="noStrike" cap="none" dirty="0">
                <a:solidFill>
                  <a:schemeClr val="accent3"/>
                </a:solidFill>
                <a:latin typeface="Calibri"/>
                <a:ea typeface="Calibri"/>
                <a:cs typeface="Calibri"/>
                <a:sym typeface="Calibri"/>
              </a:rPr>
              <a:t>BUT</a:t>
            </a:r>
            <a:r>
              <a:rPr lang="en-GB" sz="1800" b="0" i="0" u="none" strike="noStrike" cap="none" dirty="0">
                <a:solidFill>
                  <a:schemeClr val="dk1"/>
                </a:solidFill>
                <a:latin typeface="Calibri"/>
                <a:ea typeface="Calibri"/>
                <a:cs typeface="Calibri"/>
                <a:sym typeface="Calibri"/>
              </a:rPr>
              <a:t> if family contact has been lost because of the emergency documentation may be needed</a:t>
            </a:r>
            <a:endParaRPr sz="4000" b="0" i="0" u="none" strike="noStrike" cap="none" dirty="0">
              <a:solidFill>
                <a:schemeClr val="dk1"/>
              </a:solidFill>
              <a:latin typeface="Calibri"/>
              <a:ea typeface="Calibri"/>
              <a:cs typeface="Calibri"/>
              <a:sym typeface="Calibri"/>
            </a:endParaRPr>
          </a:p>
        </p:txBody>
      </p:sp>
      <p:sp>
        <p:nvSpPr>
          <p:cNvPr id="251" name="Google Shape;251;p4"/>
          <p:cNvSpPr/>
          <p:nvPr/>
        </p:nvSpPr>
        <p:spPr>
          <a:xfrm>
            <a:off x="6908799" y="1957589"/>
            <a:ext cx="3445815" cy="2062036"/>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Child identified in the care of an aunt where the child was living with their parents prior to the emergency is </a:t>
            </a:r>
            <a:r>
              <a:rPr lang="en-GB" sz="1800" b="1" i="0" u="none" strike="noStrike" cap="none" dirty="0">
                <a:solidFill>
                  <a:schemeClr val="accent3"/>
                </a:solidFill>
                <a:latin typeface="Calibri"/>
                <a:ea typeface="Calibri"/>
                <a:cs typeface="Calibri"/>
                <a:sym typeface="Calibri"/>
              </a:rPr>
              <a:t>separated</a:t>
            </a:r>
            <a:endParaRPr sz="1800" b="1" i="0" u="none" strike="noStrike" cap="none" dirty="0">
              <a:solidFill>
                <a:schemeClr val="accent3"/>
              </a:solidFill>
              <a:latin typeface="Calibri"/>
              <a:ea typeface="Calibri"/>
              <a:cs typeface="Calibri"/>
              <a:sym typeface="Calibri"/>
            </a:endParaRPr>
          </a:p>
        </p:txBody>
      </p:sp>
      <p:sp>
        <p:nvSpPr>
          <p:cNvPr id="252" name="Google Shape;252;p4"/>
          <p:cNvSpPr/>
          <p:nvPr/>
        </p:nvSpPr>
        <p:spPr>
          <a:xfrm>
            <a:off x="8229700" y="3451538"/>
            <a:ext cx="2652948" cy="2017228"/>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Clr>
                <a:srgbClr val="FF0000"/>
              </a:buClr>
              <a:buSzPts val="1800"/>
              <a:buFont typeface="Calibri"/>
              <a:buNone/>
            </a:pPr>
            <a:r>
              <a:rPr lang="en-GB" sz="1800" b="1" i="0" u="none" strike="noStrike" cap="none" dirty="0">
                <a:solidFill>
                  <a:schemeClr val="accent3"/>
                </a:solidFill>
                <a:latin typeface="Calibri"/>
                <a:ea typeface="Calibri"/>
                <a:cs typeface="Calibri"/>
                <a:sym typeface="Calibri"/>
              </a:rPr>
              <a:t>But</a:t>
            </a:r>
            <a:r>
              <a:rPr lang="en-GB" sz="1800" b="0" i="0" u="none" strike="noStrike" cap="none" dirty="0">
                <a:solidFill>
                  <a:schemeClr val="accent3"/>
                </a:solidFill>
                <a:latin typeface="Calibri"/>
                <a:ea typeface="Calibri"/>
                <a:cs typeface="Calibri"/>
                <a:sym typeface="Calibri"/>
              </a:rPr>
              <a:t> </a:t>
            </a:r>
            <a:r>
              <a:rPr lang="en-GB" sz="1800" b="0" i="0" u="none" strike="noStrike" cap="none" dirty="0">
                <a:solidFill>
                  <a:schemeClr val="dk1"/>
                </a:solidFill>
                <a:latin typeface="Calibri"/>
                <a:ea typeface="Calibri"/>
                <a:cs typeface="Calibri"/>
                <a:sym typeface="Calibri"/>
              </a:rPr>
              <a:t>if family contact has not been lost- documentation may not be needed </a:t>
            </a:r>
            <a:endParaRPr sz="1800" b="0" i="0" u="none" strike="noStrike" cap="none" dirty="0">
              <a:solidFill>
                <a:schemeClr val="dk1"/>
              </a:solidFill>
              <a:latin typeface="Calibri"/>
              <a:ea typeface="Calibri"/>
              <a:cs typeface="Calibri"/>
              <a:sym typeface="Calibri"/>
            </a:endParaRPr>
          </a:p>
        </p:txBody>
      </p:sp>
      <p:sp>
        <p:nvSpPr>
          <p:cNvPr id="253" name="Google Shape;253;p4"/>
          <p:cNvSpPr/>
          <p:nvPr/>
        </p:nvSpPr>
        <p:spPr>
          <a:xfrm>
            <a:off x="6764019" y="4932608"/>
            <a:ext cx="2792155" cy="1912513"/>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rgbClr val="FF0000"/>
              </a:buClr>
              <a:buSzPts val="1800"/>
              <a:buFont typeface="Calibri"/>
              <a:buNone/>
            </a:pPr>
            <a:r>
              <a:rPr lang="en-GB" sz="1800" b="1" i="0" u="none" strike="noStrike" cap="none" dirty="0">
                <a:solidFill>
                  <a:schemeClr val="accent3"/>
                </a:solidFill>
                <a:latin typeface="Calibri"/>
                <a:ea typeface="Calibri"/>
                <a:cs typeface="Calibri"/>
                <a:sym typeface="Calibri"/>
              </a:rPr>
              <a:t>and/or</a:t>
            </a:r>
            <a:r>
              <a:rPr lang="en-GB" sz="1800" b="0" i="0" u="none" strike="noStrike" cap="none" dirty="0">
                <a:solidFill>
                  <a:schemeClr val="accent3"/>
                </a:solidFill>
                <a:latin typeface="Calibri"/>
                <a:ea typeface="Calibri"/>
                <a:cs typeface="Calibri"/>
                <a:sym typeface="Calibri"/>
              </a:rPr>
              <a:t> </a:t>
            </a:r>
            <a:r>
              <a:rPr lang="en-GB" sz="1800" b="0" i="0" u="none" strike="noStrike" cap="none" dirty="0">
                <a:solidFill>
                  <a:schemeClr val="dk1"/>
                </a:solidFill>
                <a:latin typeface="Calibri"/>
                <a:ea typeface="Calibri"/>
                <a:cs typeface="Calibri"/>
                <a:sym typeface="Calibri"/>
              </a:rPr>
              <a:t>individual case assessment may be needed if concerned about  care arrangement</a:t>
            </a:r>
            <a:endParaRPr sz="1800" b="0" i="0" u="none" strike="noStrike" cap="none" dirty="0">
              <a:solidFill>
                <a:schemeClr val="dk1"/>
              </a:solidFill>
              <a:latin typeface="Calibri"/>
              <a:ea typeface="Calibri"/>
              <a:cs typeface="Calibri"/>
              <a:sym typeface="Calibri"/>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58"/>
        <p:cNvGrpSpPr/>
        <p:nvPr/>
      </p:nvGrpSpPr>
      <p:grpSpPr>
        <a:xfrm>
          <a:off x="0" y="0"/>
          <a:ext cx="0" cy="0"/>
          <a:chOff x="0" y="0"/>
          <a:chExt cx="0" cy="0"/>
        </a:xfrm>
      </p:grpSpPr>
      <p:sp>
        <p:nvSpPr>
          <p:cNvPr id="259" name="Google Shape;259;p5"/>
          <p:cNvSpPr/>
          <p:nvPr/>
        </p:nvSpPr>
        <p:spPr>
          <a:xfrm>
            <a:off x="2833352" y="472090"/>
            <a:ext cx="5962918" cy="1601407"/>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Unaccompanied children (also called unaccompanied minors) are children who have been separated  from both parents and other relatives and are not being cared by an adult who, by law or custom, is responsible for doing so. </a:t>
            </a:r>
            <a:endParaRPr sz="1800" b="0" i="0" u="none" strike="noStrike" cap="none">
              <a:solidFill>
                <a:schemeClr val="dk1"/>
              </a:solidFill>
              <a:latin typeface="Calibri"/>
              <a:ea typeface="Calibri"/>
              <a:cs typeface="Calibri"/>
              <a:sym typeface="Calibri"/>
            </a:endParaRPr>
          </a:p>
        </p:txBody>
      </p:sp>
      <p:sp>
        <p:nvSpPr>
          <p:cNvPr id="260" name="Google Shape;260;p5"/>
          <p:cNvSpPr/>
          <p:nvPr/>
        </p:nvSpPr>
        <p:spPr>
          <a:xfrm>
            <a:off x="593026" y="1858175"/>
            <a:ext cx="4211700" cy="2533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Child identified in the care of a member of their social or ethnic group </a:t>
            </a:r>
            <a:r>
              <a:rPr lang="en-GB" sz="1800" b="0" i="0" u="none" strike="noStrike" cap="none" dirty="0" err="1">
                <a:solidFill>
                  <a:schemeClr val="dk1"/>
                </a:solidFill>
                <a:latin typeface="Calibri"/>
                <a:ea typeface="Calibri"/>
                <a:cs typeface="Calibri"/>
                <a:sym typeface="Calibri"/>
              </a:rPr>
              <a:t>eg.</a:t>
            </a:r>
            <a:r>
              <a:rPr lang="en-GB" sz="1800" b="0" i="0" u="none" strike="noStrike" cap="none" dirty="0">
                <a:solidFill>
                  <a:schemeClr val="dk1"/>
                </a:solidFill>
                <a:latin typeface="Calibri"/>
                <a:ea typeface="Calibri"/>
                <a:cs typeface="Calibri"/>
                <a:sym typeface="Calibri"/>
              </a:rPr>
              <a:t> Within a clan system in Somali culture</a:t>
            </a:r>
            <a:r>
              <a:rPr lang="en-GB" sz="1800" dirty="0">
                <a:solidFill>
                  <a:schemeClr val="dk1"/>
                </a:solidFill>
                <a:latin typeface="Calibri"/>
                <a:ea typeface="Calibri"/>
                <a:cs typeface="Calibri"/>
                <a:sym typeface="Calibri"/>
              </a:rPr>
              <a:t> </a:t>
            </a:r>
            <a:r>
              <a:rPr lang="en-GB" sz="1800" b="1" dirty="0">
                <a:solidFill>
                  <a:schemeClr val="accent3"/>
                </a:solidFill>
                <a:latin typeface="Calibri"/>
                <a:ea typeface="Calibri"/>
                <a:cs typeface="Calibri"/>
                <a:sym typeface="Calibri"/>
              </a:rPr>
              <a:t>might not be considered </a:t>
            </a:r>
            <a:r>
              <a:rPr lang="en-GB" sz="1800" b="1" i="0" u="none" strike="noStrike" cap="none" dirty="0">
                <a:solidFill>
                  <a:schemeClr val="accent3"/>
                </a:solidFill>
                <a:latin typeface="Calibri"/>
                <a:ea typeface="Calibri"/>
                <a:cs typeface="Calibri"/>
                <a:sym typeface="Calibri"/>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0"/>
                  </a:ext>
                </a:extLst>
              </a:rPr>
              <a:t>unaccompanied</a:t>
            </a:r>
            <a:endParaRPr sz="1800" b="1" i="0" u="none" strike="noStrike" cap="none" dirty="0">
              <a:solidFill>
                <a:schemeClr val="accent3"/>
              </a:solidFill>
              <a:latin typeface="Calibri"/>
              <a:ea typeface="Calibri"/>
              <a:cs typeface="Calibri"/>
              <a:sym typeface="Calibri"/>
            </a:endParaRPr>
          </a:p>
        </p:txBody>
      </p:sp>
      <p:sp>
        <p:nvSpPr>
          <p:cNvPr id="261" name="Google Shape;261;p5"/>
          <p:cNvSpPr/>
          <p:nvPr/>
        </p:nvSpPr>
        <p:spPr>
          <a:xfrm>
            <a:off x="402642" y="3973267"/>
            <a:ext cx="3520226" cy="2533516"/>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rgbClr val="FF0000"/>
              </a:buClr>
              <a:buSzPts val="1800"/>
              <a:buFont typeface="Calibri"/>
              <a:buNone/>
            </a:pPr>
            <a:r>
              <a:rPr lang="en-GB" sz="1800" b="1" i="0" u="none" strike="noStrike" cap="none" dirty="0">
                <a:solidFill>
                  <a:schemeClr val="accent3"/>
                </a:solidFill>
                <a:latin typeface="Calibri"/>
                <a:ea typeface="Calibri"/>
                <a:cs typeface="Calibri"/>
                <a:sym typeface="Calibri"/>
              </a:rPr>
              <a:t>And</a:t>
            </a:r>
            <a:r>
              <a:rPr lang="en-GB" sz="1800" b="0" i="0" u="none" strike="noStrike" cap="none" dirty="0">
                <a:solidFill>
                  <a:srgbClr val="FF0000"/>
                </a:solidFill>
                <a:latin typeface="Calibri"/>
                <a:ea typeface="Calibri"/>
                <a:cs typeface="Calibri"/>
                <a:sym typeface="Calibri"/>
              </a:rPr>
              <a:t> </a:t>
            </a:r>
            <a:r>
              <a:rPr lang="en-GB" sz="1800" b="0" i="0" u="none" strike="noStrike" cap="none" dirty="0">
                <a:solidFill>
                  <a:schemeClr val="dk1"/>
                </a:solidFill>
                <a:latin typeface="Calibri"/>
                <a:ea typeface="Calibri"/>
                <a:cs typeface="Calibri"/>
                <a:sym typeface="Calibri"/>
              </a:rPr>
              <a:t>documentation for tracing may not be needed if tracing can be done through the clan system</a:t>
            </a:r>
            <a:endParaRPr sz="1800" b="0" i="0" u="none" strike="noStrike" cap="none" dirty="0">
              <a:solidFill>
                <a:schemeClr val="dk1"/>
              </a:solidFill>
              <a:latin typeface="Calibri"/>
              <a:ea typeface="Calibri"/>
              <a:cs typeface="Calibri"/>
              <a:sym typeface="Calibri"/>
            </a:endParaRPr>
          </a:p>
        </p:txBody>
      </p:sp>
      <p:sp>
        <p:nvSpPr>
          <p:cNvPr id="262" name="Google Shape;262;p5"/>
          <p:cNvSpPr/>
          <p:nvPr/>
        </p:nvSpPr>
        <p:spPr>
          <a:xfrm>
            <a:off x="7511528" y="1858167"/>
            <a:ext cx="3520200" cy="2533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chemeClr val="dk1"/>
              </a:buClr>
              <a:buSzPts val="1800"/>
              <a:buFont typeface="Calibri"/>
              <a:buNone/>
            </a:pPr>
            <a:r>
              <a:rPr lang="en-GB" sz="1800" b="0" i="0" u="none" strike="noStrike" cap="none" dirty="0">
                <a:solidFill>
                  <a:schemeClr val="dk1"/>
                </a:solidFill>
                <a:latin typeface="Calibri"/>
                <a:ea typeface="Calibri"/>
                <a:cs typeface="Calibri"/>
                <a:sym typeface="Calibri"/>
              </a:rPr>
              <a:t>Child identified in the care of a family of their  village in cultures where care of children outside of family is not the norm is </a:t>
            </a:r>
            <a:r>
              <a:rPr lang="en-GB" sz="1800" b="1" i="0" u="none" strike="noStrike" cap="none" dirty="0">
                <a:solidFill>
                  <a:schemeClr val="accent3"/>
                </a:solidFill>
                <a:latin typeface="Calibri"/>
                <a:ea typeface="Calibri"/>
                <a:cs typeface="Calibri"/>
                <a:sym typeface="Calibri"/>
              </a:rPr>
              <a:t>unaccompanied</a:t>
            </a:r>
            <a:endParaRPr sz="1800" b="0" i="0" u="none" strike="noStrike" cap="none" dirty="0">
              <a:solidFill>
                <a:schemeClr val="accent3"/>
              </a:solidFill>
              <a:latin typeface="Calibri"/>
              <a:ea typeface="Calibri"/>
              <a:cs typeface="Calibri"/>
              <a:sym typeface="Calibri"/>
            </a:endParaRPr>
          </a:p>
        </p:txBody>
      </p:sp>
      <p:sp>
        <p:nvSpPr>
          <p:cNvPr id="263" name="Google Shape;263;p5"/>
          <p:cNvSpPr/>
          <p:nvPr/>
        </p:nvSpPr>
        <p:spPr>
          <a:xfrm>
            <a:off x="7914213" y="4113871"/>
            <a:ext cx="3520200" cy="2533500"/>
          </a:xfrm>
          <a:prstGeom prst="ellipse">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spcBef>
                <a:spcPts val="0"/>
              </a:spcBef>
              <a:spcAft>
                <a:spcPts val="0"/>
              </a:spcAft>
              <a:buClr>
                <a:srgbClr val="FF0000"/>
              </a:buClr>
              <a:buSzPts val="1800"/>
              <a:buFont typeface="Calibri"/>
              <a:buNone/>
            </a:pPr>
            <a:r>
              <a:rPr lang="en-GB" sz="1800" b="1" i="0" u="none" strike="noStrike" cap="none" dirty="0">
                <a:solidFill>
                  <a:schemeClr val="accent3"/>
                </a:solidFill>
                <a:latin typeface="Calibri"/>
                <a:ea typeface="Calibri"/>
                <a:cs typeface="Calibri"/>
                <a:sym typeface="Calibri"/>
              </a:rPr>
              <a:t>And</a:t>
            </a:r>
            <a:r>
              <a:rPr lang="en-GB" sz="1800" b="0" i="0" u="none" strike="noStrike" cap="none" dirty="0">
                <a:solidFill>
                  <a:schemeClr val="dk1"/>
                </a:solidFill>
                <a:latin typeface="Calibri"/>
                <a:ea typeface="Calibri"/>
                <a:cs typeface="Calibri"/>
                <a:sym typeface="Calibri"/>
              </a:rPr>
              <a:t> documentation for tracing is likely needed </a:t>
            </a:r>
            <a:endParaRPr sz="1800" b="0" i="0" u="none" strike="noStrike" cap="none" dirty="0">
              <a:solidFill>
                <a:schemeClr val="dk1"/>
              </a:solidFill>
              <a:latin typeface="Calibri"/>
              <a:ea typeface="Calibri"/>
              <a:cs typeface="Calibri"/>
              <a:sym typeface="Calibri"/>
            </a:endParaRPr>
          </a:p>
        </p:txBody>
      </p:sp>
      <p:sp>
        <p:nvSpPr>
          <p:cNvPr id="264" name="Google Shape;264;p5"/>
          <p:cNvSpPr/>
          <p:nvPr/>
        </p:nvSpPr>
        <p:spPr>
          <a:xfrm>
            <a:off x="3331367" y="5363652"/>
            <a:ext cx="3660600" cy="1283700"/>
          </a:xfrm>
          <a:prstGeom prst="roundRect">
            <a:avLst>
              <a:gd name="adj" fmla="val 16667"/>
            </a:avLst>
          </a:prstGeom>
          <a:solidFill>
            <a:schemeClr val="lt2"/>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marR="0" lvl="0" indent="0" algn="ctr" rtl="0">
              <a:spcBef>
                <a:spcPts val="0"/>
              </a:spcBef>
              <a:spcAft>
                <a:spcPts val="0"/>
              </a:spcAft>
              <a:buClr>
                <a:schemeClr val="dk1"/>
              </a:buClr>
              <a:buSzPts val="1800"/>
              <a:buFont typeface="Calibri"/>
              <a:buNone/>
            </a:pPr>
            <a:r>
              <a:rPr lang="en-GB" sz="1800" b="0" i="0" u="none" strike="noStrike" cap="none">
                <a:solidFill>
                  <a:schemeClr val="dk1"/>
                </a:solidFill>
                <a:latin typeface="Calibri"/>
                <a:ea typeface="Calibri"/>
                <a:cs typeface="Calibri"/>
                <a:sym typeface="Calibri"/>
              </a:rPr>
              <a:t>And a individual case assessment may be needed if there are concerns about the care arrangements </a:t>
            </a:r>
            <a:endParaRPr sz="1800" b="0" i="0" u="none" strike="noStrike" cap="none">
              <a:solidFill>
                <a:schemeClr val="dk1"/>
              </a:solidFill>
              <a:latin typeface="Calibri"/>
              <a:ea typeface="Calibri"/>
              <a:cs typeface="Calibri"/>
              <a:sym typeface="Calibri"/>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68"/>
        <p:cNvGrpSpPr/>
        <p:nvPr/>
      </p:nvGrpSpPr>
      <p:grpSpPr>
        <a:xfrm>
          <a:off x="0" y="0"/>
          <a:ext cx="0" cy="0"/>
          <a:chOff x="0" y="0"/>
          <a:chExt cx="0" cy="0"/>
        </a:xfrm>
      </p:grpSpPr>
      <p:sp>
        <p:nvSpPr>
          <p:cNvPr id="269" name="Google Shape;269;p6"/>
          <p:cNvSpPr txBox="1">
            <a:spLocks noGrp="1"/>
          </p:cNvSpPr>
          <p:nvPr>
            <p:ph type="title"/>
          </p:nvPr>
        </p:nvSpPr>
        <p:spPr>
          <a:xfrm>
            <a:off x="403654" y="461871"/>
            <a:ext cx="11537521" cy="1033471"/>
          </a:xfrm>
          <a:prstGeom prst="rect">
            <a:avLst/>
          </a:prstGeom>
          <a:noFill/>
          <a:ln>
            <a:noFill/>
          </a:ln>
        </p:spPr>
        <p:txBody>
          <a:bodyPr spcFirstLastPara="1" wrap="square" lIns="91425" tIns="45700" rIns="91425" bIns="45700" anchor="ctr" anchorCtr="0">
            <a:noAutofit/>
          </a:bodyPr>
          <a:lstStyle/>
          <a:p>
            <a:pPr marL="0" lvl="0" indent="0" algn="l" rtl="0">
              <a:lnSpc>
                <a:spcPct val="100000"/>
              </a:lnSpc>
              <a:spcBef>
                <a:spcPts val="0"/>
              </a:spcBef>
              <a:spcAft>
                <a:spcPts val="0"/>
              </a:spcAft>
              <a:buClr>
                <a:srgbClr val="026794"/>
              </a:buClr>
              <a:buSzPts val="1400"/>
              <a:buFont typeface="Helvetica Neue"/>
              <a:buNone/>
            </a:pPr>
            <a:r>
              <a:rPr lang="en-GB" dirty="0"/>
              <a:t>Activity 1 - Context specific vulnerability and resilience criteria </a:t>
            </a:r>
            <a:endParaRPr dirty="0"/>
          </a:p>
        </p:txBody>
      </p:sp>
      <p:sp>
        <p:nvSpPr>
          <p:cNvPr id="270" name="Google Shape;270;p6"/>
          <p:cNvSpPr txBox="1">
            <a:spLocks noGrp="1"/>
          </p:cNvSpPr>
          <p:nvPr>
            <p:ph type="body" idx="4294967295"/>
          </p:nvPr>
        </p:nvSpPr>
        <p:spPr>
          <a:xfrm>
            <a:off x="403654" y="2645272"/>
            <a:ext cx="11384692" cy="4044694"/>
          </a:xfrm>
          <a:prstGeom prst="rect">
            <a:avLst/>
          </a:prstGeom>
          <a:noFill/>
          <a:ln>
            <a:noFill/>
          </a:ln>
        </p:spPr>
        <p:txBody>
          <a:bodyPr spcFirstLastPara="1" wrap="square" lIns="91425" tIns="45700" rIns="91425" bIns="45700" anchor="t" anchorCtr="0">
            <a:noAutofit/>
          </a:bodyPr>
          <a:lstStyle/>
          <a:p>
            <a:pPr marL="342900" lvl="0" indent="-342900" algn="l" rtl="0">
              <a:lnSpc>
                <a:spcPct val="100000"/>
              </a:lnSpc>
              <a:spcBef>
                <a:spcPts val="480"/>
              </a:spcBef>
              <a:spcAft>
                <a:spcPts val="0"/>
              </a:spcAft>
              <a:buClr>
                <a:schemeClr val="dk1"/>
              </a:buClr>
              <a:buSzPts val="1400"/>
              <a:buNone/>
            </a:pPr>
            <a:r>
              <a:rPr lang="en-GB" sz="2500" dirty="0">
                <a:latin typeface="Calibri" panose="020F0502020204030204" pitchFamily="34" charset="0"/>
                <a:cs typeface="Calibri" panose="020F0502020204030204" pitchFamily="34" charset="0"/>
              </a:rPr>
              <a:t>Taking into account….</a:t>
            </a:r>
            <a:br>
              <a:rPr lang="en-GB" sz="2500" dirty="0">
                <a:latin typeface="Calibri" panose="020F0502020204030204" pitchFamily="34" charset="0"/>
                <a:cs typeface="Calibri" panose="020F0502020204030204" pitchFamily="34" charset="0"/>
              </a:rPr>
            </a:br>
            <a:endParaRPr sz="2500" dirty="0">
              <a:latin typeface="Calibri" panose="020F0502020204030204" pitchFamily="34" charset="0"/>
              <a:cs typeface="Calibri" panose="020F0502020204030204" pitchFamily="34" charset="0"/>
            </a:endParaRPr>
          </a:p>
          <a:p>
            <a:pPr marL="342900" lvl="0" indent="-342900" algn="l" rtl="0">
              <a:lnSpc>
                <a:spcPct val="100000"/>
              </a:lnSpc>
              <a:spcBef>
                <a:spcPts val="480"/>
              </a:spcBef>
              <a:spcAft>
                <a:spcPts val="0"/>
              </a:spcAft>
              <a:buClr>
                <a:schemeClr val="dk1"/>
              </a:buClr>
              <a:buSzPts val="1400"/>
              <a:buNone/>
            </a:pPr>
            <a:r>
              <a:rPr lang="en-GB" sz="2500" dirty="0">
                <a:latin typeface="Calibri" panose="020F0502020204030204" pitchFamily="34" charset="0"/>
                <a:cs typeface="Calibri" panose="020F0502020204030204" pitchFamily="34" charset="0"/>
              </a:rPr>
              <a:t>1. Degrees of separation</a:t>
            </a:r>
            <a:endParaRPr sz="2500" dirty="0">
              <a:latin typeface="Calibri" panose="020F0502020204030204" pitchFamily="34" charset="0"/>
              <a:cs typeface="Calibri" panose="020F0502020204030204" pitchFamily="34" charset="0"/>
            </a:endParaRPr>
          </a:p>
          <a:p>
            <a:pPr marL="342900" lvl="0" indent="-342900" algn="l" rtl="0">
              <a:lnSpc>
                <a:spcPct val="100000"/>
              </a:lnSpc>
              <a:spcBef>
                <a:spcPts val="480"/>
              </a:spcBef>
              <a:spcAft>
                <a:spcPts val="0"/>
              </a:spcAft>
              <a:buClr>
                <a:schemeClr val="dk1"/>
              </a:buClr>
              <a:buSzPts val="1400"/>
              <a:buNone/>
            </a:pPr>
            <a:r>
              <a:rPr lang="en-GB" sz="2500" dirty="0">
                <a:latin typeface="Calibri" panose="020F0502020204030204" pitchFamily="34" charset="0"/>
                <a:cs typeface="Calibri" panose="020F0502020204030204" pitchFamily="34" charset="0"/>
              </a:rPr>
              <a:t>2. Contact with caregiver/family of origin</a:t>
            </a:r>
            <a:endParaRPr sz="2500" dirty="0">
              <a:latin typeface="Calibri" panose="020F0502020204030204" pitchFamily="34" charset="0"/>
              <a:cs typeface="Calibri" panose="020F0502020204030204" pitchFamily="34" charset="0"/>
            </a:endParaRPr>
          </a:p>
          <a:p>
            <a:pPr marL="342900" lvl="0" indent="-342900" algn="l" rtl="0">
              <a:lnSpc>
                <a:spcPct val="100000"/>
              </a:lnSpc>
              <a:spcBef>
                <a:spcPts val="480"/>
              </a:spcBef>
              <a:spcAft>
                <a:spcPts val="0"/>
              </a:spcAft>
              <a:buClr>
                <a:schemeClr val="dk1"/>
              </a:buClr>
              <a:buSzPts val="1400"/>
              <a:buNone/>
            </a:pPr>
            <a:r>
              <a:rPr lang="en-GB" sz="2500" dirty="0">
                <a:latin typeface="Calibri" panose="020F0502020204030204" pitchFamily="34" charset="0"/>
                <a:cs typeface="Calibri" panose="020F0502020204030204" pitchFamily="34" charset="0"/>
              </a:rPr>
              <a:t>3. Reasons for separation</a:t>
            </a:r>
            <a:endParaRPr sz="2500" dirty="0">
              <a:latin typeface="Calibri" panose="020F0502020204030204" pitchFamily="34" charset="0"/>
              <a:cs typeface="Calibri" panose="020F0502020204030204" pitchFamily="34" charset="0"/>
            </a:endParaRPr>
          </a:p>
          <a:p>
            <a:pPr marL="342900" lvl="0" indent="-342900" algn="l" rtl="0">
              <a:lnSpc>
                <a:spcPct val="100000"/>
              </a:lnSpc>
              <a:spcBef>
                <a:spcPts val="480"/>
              </a:spcBef>
              <a:spcAft>
                <a:spcPts val="0"/>
              </a:spcAft>
              <a:buClr>
                <a:schemeClr val="dk1"/>
              </a:buClr>
              <a:buSzPts val="1400"/>
              <a:buNone/>
            </a:pPr>
            <a:r>
              <a:rPr lang="en-GB" sz="2500" dirty="0">
                <a:latin typeface="Calibri" panose="020F0502020204030204" pitchFamily="34" charset="0"/>
                <a:cs typeface="Calibri" panose="020F0502020204030204" pitchFamily="34" charset="0"/>
              </a:rPr>
              <a:t>4. Protection issues</a:t>
            </a:r>
            <a:endParaRPr sz="2500" dirty="0">
              <a:latin typeface="Calibri" panose="020F0502020204030204" pitchFamily="34" charset="0"/>
              <a:cs typeface="Calibri" panose="020F0502020204030204" pitchFamily="34" charset="0"/>
            </a:endParaRPr>
          </a:p>
          <a:p>
            <a:pPr marL="342900" lvl="0" indent="-342900" algn="l" rtl="0">
              <a:lnSpc>
                <a:spcPct val="100000"/>
              </a:lnSpc>
              <a:spcBef>
                <a:spcPts val="480"/>
              </a:spcBef>
              <a:spcAft>
                <a:spcPts val="0"/>
              </a:spcAft>
              <a:buClr>
                <a:schemeClr val="dk1"/>
              </a:buClr>
              <a:buSzPts val="1400"/>
              <a:buNone/>
            </a:pPr>
            <a:r>
              <a:rPr lang="en-GB" sz="2500" dirty="0">
                <a:latin typeface="Calibri" panose="020F0502020204030204" pitchFamily="34" charset="0"/>
                <a:cs typeface="Calibri" panose="020F0502020204030204" pitchFamily="34" charset="0"/>
              </a:rPr>
              <a:t>5. Individual characteristics of vulnerability/resilience</a:t>
            </a:r>
            <a:endParaRPr sz="2500" dirty="0">
              <a:latin typeface="Calibri" panose="020F0502020204030204" pitchFamily="34" charset="0"/>
              <a:cs typeface="Calibri" panose="020F0502020204030204" pitchFamily="34" charset="0"/>
            </a:endParaRPr>
          </a:p>
        </p:txBody>
      </p:sp>
      <p:pic>
        <p:nvPicPr>
          <p:cNvPr id="271" name="Google Shape;271;p6"/>
          <p:cNvPicPr preferRelativeResize="0"/>
          <p:nvPr/>
        </p:nvPicPr>
        <p:blipFill rotWithShape="1">
          <a:blip r:embed="rId3">
            <a:alphaModFix/>
          </a:blip>
          <a:srcRect/>
          <a:stretch/>
        </p:blipFill>
        <p:spPr>
          <a:xfrm>
            <a:off x="8291847" y="2382894"/>
            <a:ext cx="3496499" cy="3496499"/>
          </a:xfrm>
          <a:prstGeom prst="rect">
            <a:avLst/>
          </a:prstGeom>
          <a:noFill/>
          <a:ln>
            <a:noFill/>
          </a:ln>
        </p:spPr>
      </p:pic>
      <p:sp>
        <p:nvSpPr>
          <p:cNvPr id="3" name="TextBox 2">
            <a:extLst>
              <a:ext uri="{FF2B5EF4-FFF2-40B4-BE49-F238E27FC236}">
                <a16:creationId xmlns:a16="http://schemas.microsoft.com/office/drawing/2014/main" id="{5B346314-7660-2A7C-3716-727397E65FBD}"/>
              </a:ext>
            </a:extLst>
          </p:cNvPr>
          <p:cNvSpPr txBox="1"/>
          <p:nvPr/>
        </p:nvSpPr>
        <p:spPr>
          <a:xfrm>
            <a:off x="403654" y="1905840"/>
            <a:ext cx="11384692" cy="477054"/>
          </a:xfrm>
          <a:prstGeom prst="rect">
            <a:avLst/>
          </a:prstGeom>
          <a:noFill/>
        </p:spPr>
        <p:txBody>
          <a:bodyPr wrap="square">
            <a:spAutoFit/>
          </a:bodyPr>
          <a:lstStyle/>
          <a:p>
            <a:pPr marL="342900" lvl="0" indent="-342900" algn="l" rtl="0">
              <a:lnSpc>
                <a:spcPct val="100000"/>
              </a:lnSpc>
              <a:spcBef>
                <a:spcPts val="0"/>
              </a:spcBef>
              <a:spcAft>
                <a:spcPts val="0"/>
              </a:spcAft>
              <a:buClr>
                <a:schemeClr val="dk1"/>
              </a:buClr>
              <a:buSzPts val="1400"/>
              <a:buNone/>
            </a:pPr>
            <a:r>
              <a:rPr lang="en-GB" sz="2500" b="1" dirty="0">
                <a:solidFill>
                  <a:schemeClr val="tx1"/>
                </a:solidFill>
                <a:latin typeface="Calibri" panose="020F0502020204030204" pitchFamily="34" charset="0"/>
                <a:cs typeface="Calibri" panose="020F0502020204030204" pitchFamily="34" charset="0"/>
              </a:rPr>
              <a:t>What are all the different possible ways in which children’s experience could differ ? </a:t>
            </a: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75"/>
        <p:cNvGrpSpPr/>
        <p:nvPr/>
      </p:nvGrpSpPr>
      <p:grpSpPr>
        <a:xfrm>
          <a:off x="0" y="0"/>
          <a:ext cx="0" cy="0"/>
          <a:chOff x="0" y="0"/>
          <a:chExt cx="0" cy="0"/>
        </a:xfrm>
      </p:grpSpPr>
      <p:sp>
        <p:nvSpPr>
          <p:cNvPr id="276" name="Google Shape;276;p7"/>
          <p:cNvSpPr/>
          <p:nvPr/>
        </p:nvSpPr>
        <p:spPr>
          <a:xfrm>
            <a:off x="611559" y="2107580"/>
            <a:ext cx="10262387" cy="4154943"/>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4000"/>
              <a:buFont typeface="Arial"/>
              <a:buNone/>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What are the possible consequences if we </a:t>
            </a:r>
            <a:r>
              <a:rPr lang="en-GB" sz="2500" b="0" i="1" u="sng"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do not</a:t>
            </a:r>
            <a:r>
              <a:rPr lang="en-GB" sz="2500" b="0" i="0" u="none" strike="noStrike" cap="none" dirty="0">
                <a:solidFill>
                  <a:schemeClr val="accent3"/>
                </a:solidFill>
                <a:latin typeface="Calibri" panose="020F0502020204030204" pitchFamily="34" charset="0"/>
                <a:ea typeface="Helvetica Neue"/>
                <a:cs typeface="Calibri" panose="020F0502020204030204" pitchFamily="34" charset="0"/>
                <a:sym typeface="Helvetica Neue"/>
              </a:rPr>
              <a:t> </a:t>
            </a: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have a clear and consistent approach to identification of UASC?</a:t>
            </a: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4000"/>
              <a:buFont typeface="Arial"/>
              <a:buNone/>
            </a:pPr>
            <a:endParaRPr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4000"/>
              <a:buFont typeface="Arial"/>
              <a:buNone/>
            </a:pPr>
            <a:r>
              <a:rPr lang="en-GB" sz="2500" b="0" i="0"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 </a:t>
            </a:r>
            <a:r>
              <a:rPr lang="en-GB" sz="2500" b="0" i="1"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a:t>
            </a:r>
            <a:r>
              <a:rPr lang="en-GB" sz="2500" b="0" i="1" u="none" strike="noStrike" cap="none" dirty="0" err="1">
                <a:solidFill>
                  <a:schemeClr val="dk1"/>
                </a:solidFill>
                <a:latin typeface="Calibri" panose="020F0502020204030204" pitchFamily="34" charset="0"/>
                <a:ea typeface="Helvetica Neue"/>
                <a:cs typeface="Calibri" panose="020F0502020204030204" pitchFamily="34" charset="0"/>
                <a:sym typeface="Helvetica Neue"/>
              </a:rPr>
              <a:t>i.e.definitions</a:t>
            </a:r>
            <a:r>
              <a:rPr lang="en-GB" sz="2500" b="0" i="1" u="none" strike="noStrike" cap="none" dirty="0">
                <a:solidFill>
                  <a:schemeClr val="dk1"/>
                </a:solidFill>
                <a:latin typeface="Calibri" panose="020F0502020204030204" pitchFamily="34" charset="0"/>
                <a:ea typeface="Helvetica Neue"/>
                <a:cs typeface="Calibri" panose="020F0502020204030204" pitchFamily="34" charset="0"/>
                <a:sym typeface="Helvetica Neue"/>
              </a:rPr>
              <a:t>, criteria, objectives)</a:t>
            </a:r>
            <a:endParaRPr sz="2500" b="0" i="0" u="none" strike="noStrike" cap="none" dirty="0">
              <a:solidFill>
                <a:srgbClr val="000000"/>
              </a:solidFill>
              <a:latin typeface="Calibri" panose="020F0502020204030204" pitchFamily="34" charset="0"/>
              <a:ea typeface="Helvetica Neue"/>
              <a:cs typeface="Calibri" panose="020F0502020204030204" pitchFamily="34" charset="0"/>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3200"/>
              <a:buFont typeface="Arial"/>
              <a:buNone/>
            </a:pPr>
            <a:endParaRPr sz="32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Neue"/>
              <a:ea typeface="Helvetica Neue"/>
              <a:cs typeface="Helvetica Neue"/>
              <a:sym typeface="Helvetica Neue"/>
            </a:endParaRPr>
          </a:p>
          <a:p>
            <a:pPr marL="0" marR="0" lvl="0" indent="0" algn="l" rtl="0">
              <a:lnSpc>
                <a:spcPct val="100000"/>
              </a:lnSpc>
              <a:spcBef>
                <a:spcPts val="0"/>
              </a:spcBef>
              <a:spcAft>
                <a:spcPts val="0"/>
              </a:spcAft>
              <a:buClr>
                <a:srgbClr val="000000"/>
              </a:buClr>
              <a:buSzPts val="1800"/>
              <a:buFont typeface="Arial"/>
              <a:buNone/>
            </a:pPr>
            <a:endParaRPr sz="1800" b="0" i="0" u="none" strike="noStrike" cap="none" dirty="0">
              <a:solidFill>
                <a:schemeClr val="dk1"/>
              </a:solidFill>
              <a:latin typeface="Helvetica Neue"/>
              <a:ea typeface="Helvetica Neue"/>
              <a:cs typeface="Helvetica Neue"/>
              <a:sym typeface="Helvetica Neue"/>
            </a:endParaRPr>
          </a:p>
        </p:txBody>
      </p:sp>
      <p:pic>
        <p:nvPicPr>
          <p:cNvPr id="277" name="Google Shape;277;p7" descr="Help"/>
          <p:cNvPicPr preferRelativeResize="0"/>
          <p:nvPr/>
        </p:nvPicPr>
        <p:blipFill rotWithShape="1">
          <a:blip r:embed="rId3">
            <a:alphaModFix/>
          </a:blip>
          <a:srcRect/>
          <a:stretch/>
        </p:blipFill>
        <p:spPr>
          <a:xfrm>
            <a:off x="9821342" y="531270"/>
            <a:ext cx="1385356" cy="995530"/>
          </a:xfrm>
          <a:prstGeom prst="rect">
            <a:avLst/>
          </a:prstGeom>
          <a:noFill/>
          <a:ln>
            <a:noFill/>
          </a:ln>
        </p:spPr>
      </p:pic>
      <p:sp>
        <p:nvSpPr>
          <p:cNvPr id="278" name="Google Shape;278;p7"/>
          <p:cNvSpPr txBox="1"/>
          <p:nvPr/>
        </p:nvSpPr>
        <p:spPr>
          <a:xfrm>
            <a:off x="611559" y="972802"/>
            <a:ext cx="6146079" cy="553998"/>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000" b="1" i="0" u="none" strike="noStrike" cap="none" dirty="0">
                <a:solidFill>
                  <a:schemeClr val="accent1"/>
                </a:solidFill>
                <a:latin typeface="Helvetica Neue"/>
                <a:ea typeface="Helvetica Neue"/>
                <a:cs typeface="Helvetica Neue"/>
                <a:sym typeface="Helvetica Neue"/>
              </a:rPr>
              <a:t>Steps in identifying UASC</a:t>
            </a:r>
            <a:endParaRPr sz="3000" dirty="0">
              <a:solidFill>
                <a:schemeClr val="accent1"/>
              </a:solidFill>
              <a:latin typeface="Calibri"/>
              <a:ea typeface="Calibri"/>
              <a:cs typeface="Calibri"/>
              <a:sym typeface="Calibri"/>
            </a:endParaRPr>
          </a:p>
        </p:txBody>
      </p:sp>
      <p:pic>
        <p:nvPicPr>
          <p:cNvPr id="279" name="Google Shape;279;p7" descr="BLIS Community Mapping - Mozilla Firefox"/>
          <p:cNvPicPr preferRelativeResize="0"/>
          <p:nvPr/>
        </p:nvPicPr>
        <p:blipFill rotWithShape="1">
          <a:blip r:embed="rId4">
            <a:alphaModFix/>
          </a:blip>
          <a:srcRect l="38507" t="43267" r="37761" b="28367"/>
          <a:stretch/>
        </p:blipFill>
        <p:spPr>
          <a:xfrm>
            <a:off x="6411951" y="3429000"/>
            <a:ext cx="4759672" cy="2979288"/>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8"/>
          <p:cNvSpPr/>
          <p:nvPr/>
        </p:nvSpPr>
        <p:spPr>
          <a:xfrm>
            <a:off x="412596" y="703339"/>
            <a:ext cx="11485756" cy="5050573"/>
          </a:xfrm>
          <a:prstGeom prst="rect">
            <a:avLst/>
          </a:prstGeom>
          <a:noFill/>
          <a:ln>
            <a:noFill/>
          </a:ln>
        </p:spPr>
        <p:txBody>
          <a:bodyPr spcFirstLastPara="1" wrap="square" lIns="91425" tIns="45700" rIns="91425" bIns="45700" anchor="t" anchorCtr="0">
            <a:spAutoFit/>
          </a:bodyPr>
          <a:lstStyle/>
          <a:p>
            <a:pPr marL="0" marR="0" lvl="0" indent="0" algn="l" rtl="0">
              <a:spcBef>
                <a:spcPts val="0"/>
              </a:spcBef>
              <a:spcAft>
                <a:spcPts val="0"/>
              </a:spcAft>
              <a:buNone/>
            </a:pPr>
            <a:r>
              <a:rPr lang="en-GB" sz="3600" b="1" dirty="0">
                <a:solidFill>
                  <a:srgbClr val="026794"/>
                </a:solidFill>
                <a:latin typeface="Helvetica Neue"/>
                <a:ea typeface="Helvetica Neue"/>
                <a:cs typeface="Helvetica Neue"/>
                <a:sym typeface="Helvetica Neue"/>
              </a:rPr>
              <a:t>Potential to </a:t>
            </a:r>
            <a:r>
              <a:rPr lang="en-GB" sz="3600" b="1" dirty="0">
                <a:solidFill>
                  <a:srgbClr val="026794"/>
                </a:solidFill>
                <a:latin typeface="Helvetica Neue"/>
                <a:ea typeface="Helvetica Neue"/>
                <a:cs typeface="Helvetica Neue"/>
                <a:sym typeface="Helvetica Neue"/>
                <a:extLst>
                  <a:ext uri="http://customooxmlschemas.google.com/">
                    <go:slidesCustomData xmlns="" xmlns:mc="http://schemas.openxmlformats.org/markup-compatibility/2006" xmlns:mv="urn:schemas-microsoft-com:mac:vml"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xmlns:go="http://customooxmlschemas.google.com/" textRoundtripDataId="1"/>
                  </a:ext>
                </a:extLst>
              </a:rPr>
              <a:t>cause</a:t>
            </a:r>
            <a:r>
              <a:rPr lang="en-GB" sz="3600" b="1" dirty="0">
                <a:solidFill>
                  <a:srgbClr val="026794"/>
                </a:solidFill>
                <a:latin typeface="Helvetica Neue"/>
                <a:ea typeface="Helvetica Neue"/>
                <a:cs typeface="Helvetica Neue"/>
                <a:sym typeface="Helvetica Neue"/>
              </a:rPr>
              <a:t> harm:</a:t>
            </a:r>
            <a:endParaRPr sz="3600" b="1" dirty="0">
              <a:solidFill>
                <a:srgbClr val="026794"/>
              </a:solidFill>
              <a:latin typeface="Helvetica Neue"/>
              <a:ea typeface="Helvetica Neue"/>
              <a:cs typeface="Helvetica Neue"/>
              <a:sym typeface="Helvetica Neue"/>
            </a:endParaRPr>
          </a:p>
          <a:p>
            <a:pPr marL="0" marR="0" lvl="0" indent="0" algn="l" rtl="0">
              <a:spcBef>
                <a:spcPts val="0"/>
              </a:spcBef>
              <a:spcAft>
                <a:spcPts val="0"/>
              </a:spcAft>
              <a:buNone/>
            </a:pPr>
            <a:br>
              <a:rPr lang="en-GB" sz="2400" dirty="0">
                <a:solidFill>
                  <a:schemeClr val="dk1"/>
                </a:solidFill>
                <a:latin typeface="Helvetica Neue"/>
                <a:ea typeface="Helvetica Neue"/>
                <a:cs typeface="Helvetica Neue"/>
                <a:sym typeface="Helvetica Neue"/>
              </a:rPr>
            </a:br>
            <a:endParaRPr sz="2400" dirty="0">
              <a:solidFill>
                <a:schemeClr val="dk1"/>
              </a:solidFill>
              <a:latin typeface="Helvetica Neue"/>
              <a:ea typeface="Helvetica Neue"/>
              <a:cs typeface="Helvetica Neue"/>
              <a:sym typeface="Helvetica Neue"/>
            </a:endParaRPr>
          </a:p>
          <a:p>
            <a:pPr marL="342900" marR="0" lvl="0" indent="-342900" algn="l" rtl="0">
              <a:spcBef>
                <a:spcPts val="0"/>
              </a:spcBef>
              <a:spcAft>
                <a:spcPts val="0"/>
              </a:spcAft>
              <a:buClr>
                <a:schemeClr val="accent2"/>
              </a:buClr>
              <a:buSzPts val="24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Disrupt existing care arrangements  for UASC</a:t>
            </a:r>
            <a:endParaRPr sz="18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spcBef>
                <a:spcPts val="0"/>
              </a:spcBef>
              <a:spcAft>
                <a:spcPts val="0"/>
              </a:spcAft>
              <a:buClr>
                <a:schemeClr val="accent2"/>
              </a:buClr>
              <a:buSzPts val="24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Create new separations</a:t>
            </a:r>
            <a:endParaRPr sz="1800" dirty="0">
              <a:latin typeface="Calibri" panose="020F0502020204030204" pitchFamily="34" charset="0"/>
              <a:ea typeface="Helvetica Neue"/>
              <a:cs typeface="Calibri" panose="020F0502020204030204" pitchFamily="34" charset="0"/>
              <a:sym typeface="Helvetica Neue"/>
            </a:endParaRPr>
          </a:p>
          <a:p>
            <a:pPr marL="0" marR="0" lvl="0" indent="0" algn="l" rtl="0">
              <a:spcBef>
                <a:spcPts val="0"/>
              </a:spcBef>
              <a:spcAft>
                <a:spcPts val="0"/>
              </a:spcAft>
              <a:buNone/>
            </a:pPr>
            <a:endParaRPr sz="1800" dirty="0">
              <a:solidFill>
                <a:schemeClr val="dk1"/>
              </a:solidFill>
              <a:latin typeface="Calibri" panose="020F0502020204030204" pitchFamily="34" charset="0"/>
              <a:ea typeface="Helvetica Neue"/>
              <a:cs typeface="Calibri" panose="020F0502020204030204" pitchFamily="34" charset="0"/>
              <a:sym typeface="Helvetica Neue"/>
            </a:endParaRPr>
          </a:p>
          <a:p>
            <a:pPr marL="0" marR="0" lvl="0" indent="0" algn="l" rtl="0">
              <a:spcBef>
                <a:spcPts val="0"/>
              </a:spcBef>
              <a:spcAft>
                <a:spcPts val="0"/>
              </a:spcAft>
              <a:buNone/>
            </a:pPr>
            <a:r>
              <a:rPr lang="en-GB" sz="1800" i="1" dirty="0">
                <a:solidFill>
                  <a:schemeClr val="dk1"/>
                </a:solidFill>
                <a:latin typeface="Calibri" panose="020F0502020204030204" pitchFamily="34" charset="0"/>
                <a:ea typeface="Helvetica Neue"/>
                <a:cs typeface="Calibri" panose="020F0502020204030204" pitchFamily="34" charset="0"/>
                <a:sym typeface="Helvetica Neue"/>
              </a:rPr>
              <a:t>These actions may result in long term or permanent separation</a:t>
            </a:r>
            <a:br>
              <a:rPr lang="en-GB" sz="1800" i="1" dirty="0">
                <a:solidFill>
                  <a:schemeClr val="dk1"/>
                </a:solidFill>
                <a:latin typeface="Calibri" panose="020F0502020204030204" pitchFamily="34" charset="0"/>
                <a:ea typeface="Helvetica Neue"/>
                <a:cs typeface="Calibri" panose="020F0502020204030204" pitchFamily="34" charset="0"/>
                <a:sym typeface="Helvetica Neue"/>
              </a:rPr>
            </a:br>
            <a:endParaRPr sz="1800" i="1"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15000"/>
              </a:lnSpc>
              <a:spcBef>
                <a:spcPts val="0"/>
              </a:spcBef>
              <a:spcAft>
                <a:spcPts val="0"/>
              </a:spcAft>
              <a:buClr>
                <a:schemeClr val="accent2"/>
              </a:buClr>
              <a:buSzPts val="18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Separated children can be deliberately hidden </a:t>
            </a:r>
            <a:endParaRPr sz="18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15000"/>
              </a:lnSpc>
              <a:spcBef>
                <a:spcPts val="0"/>
              </a:spcBef>
              <a:spcAft>
                <a:spcPts val="0"/>
              </a:spcAft>
              <a:buClr>
                <a:schemeClr val="accent2"/>
              </a:buClr>
              <a:buSzPts val="18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Girls (including those who are pregnant or young mothers) may be hard to identify</a:t>
            </a:r>
            <a:endParaRPr sz="18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15000"/>
              </a:lnSpc>
              <a:spcBef>
                <a:spcPts val="0"/>
              </a:spcBef>
              <a:spcAft>
                <a:spcPts val="0"/>
              </a:spcAft>
              <a:buClr>
                <a:schemeClr val="accent2"/>
              </a:buClr>
              <a:buSzPts val="18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Some UASC e.g. migrant or trafficked children are fearful or suspicious</a:t>
            </a:r>
            <a:endParaRPr sz="18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15000"/>
              </a:lnSpc>
              <a:spcBef>
                <a:spcPts val="0"/>
              </a:spcBef>
              <a:spcAft>
                <a:spcPts val="0"/>
              </a:spcAft>
              <a:buClr>
                <a:schemeClr val="accent2"/>
              </a:buClr>
              <a:buSzPts val="18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Urban based refugees can be reluctant to register especially where there are government led encampment policies.</a:t>
            </a:r>
            <a:endParaRPr sz="1800" dirty="0">
              <a:solidFill>
                <a:schemeClr val="dk1"/>
              </a:solidFill>
              <a:latin typeface="Calibri" panose="020F0502020204030204" pitchFamily="34" charset="0"/>
              <a:ea typeface="Helvetica Neue"/>
              <a:cs typeface="Calibri" panose="020F0502020204030204" pitchFamily="34" charset="0"/>
              <a:sym typeface="Helvetica Neue"/>
            </a:endParaRPr>
          </a:p>
          <a:p>
            <a:pPr marL="342900" marR="0" lvl="0" indent="-342900" algn="l" rtl="0">
              <a:lnSpc>
                <a:spcPct val="115000"/>
              </a:lnSpc>
              <a:spcBef>
                <a:spcPts val="0"/>
              </a:spcBef>
              <a:spcAft>
                <a:spcPts val="0"/>
              </a:spcAft>
              <a:buClr>
                <a:schemeClr val="accent2"/>
              </a:buClr>
              <a:buSzPts val="1800"/>
              <a:buFont typeface="Helvetica Neue"/>
              <a:buChar char="•"/>
            </a:pPr>
            <a:r>
              <a:rPr lang="en-GB" sz="1800" dirty="0">
                <a:solidFill>
                  <a:schemeClr val="dk1"/>
                </a:solidFill>
                <a:latin typeface="Calibri" panose="020F0502020204030204" pitchFamily="34" charset="0"/>
                <a:ea typeface="Helvetica Neue"/>
                <a:cs typeface="Calibri" panose="020F0502020204030204" pitchFamily="34" charset="0"/>
                <a:sym typeface="Helvetica Neue"/>
              </a:rPr>
              <a:t>Not being clear and consistent can result in UASC being missed and children who are not UASC being registered i.e. false separations.</a:t>
            </a:r>
            <a:endParaRPr sz="2400" i="1" dirty="0">
              <a:solidFill>
                <a:schemeClr val="dk1"/>
              </a:solidFill>
              <a:latin typeface="Helvetica Neue"/>
              <a:ea typeface="Helvetica Neue"/>
              <a:cs typeface="Helvetica Neue"/>
              <a:sym typeface="Helvetica Neue"/>
            </a:endParaRPr>
          </a:p>
          <a:p>
            <a:pPr marL="0" marR="0" lvl="0" indent="0" algn="l" rtl="0">
              <a:spcBef>
                <a:spcPts val="0"/>
              </a:spcBef>
              <a:spcAft>
                <a:spcPts val="0"/>
              </a:spcAft>
              <a:buNone/>
            </a:pPr>
            <a:endParaRPr sz="2400" dirty="0">
              <a:solidFill>
                <a:schemeClr val="dk1"/>
              </a:solidFill>
              <a:latin typeface="Helvetica Neue"/>
              <a:ea typeface="Helvetica Neue"/>
              <a:cs typeface="Helvetica Neue"/>
              <a:sym typeface="Helvetica Neue"/>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88"/>
        <p:cNvGrpSpPr/>
        <p:nvPr/>
      </p:nvGrpSpPr>
      <p:grpSpPr>
        <a:xfrm>
          <a:off x="0" y="0"/>
          <a:ext cx="0" cy="0"/>
          <a:chOff x="0" y="0"/>
          <a:chExt cx="0" cy="0"/>
        </a:xfrm>
      </p:grpSpPr>
      <p:sp>
        <p:nvSpPr>
          <p:cNvPr id="289" name="Google Shape;289;p9"/>
          <p:cNvSpPr txBox="1">
            <a:spLocks noGrp="1"/>
          </p:cNvSpPr>
          <p:nvPr>
            <p:ph type="title"/>
          </p:nvPr>
        </p:nvSpPr>
        <p:spPr>
          <a:xfrm>
            <a:off x="656023" y="365125"/>
            <a:ext cx="10515600" cy="1325563"/>
          </a:xfrm>
          <a:prstGeom prst="rect">
            <a:avLst/>
          </a:prstGeom>
          <a:noFill/>
          <a:ln>
            <a:noFill/>
          </a:ln>
        </p:spPr>
        <p:txBody>
          <a:bodyPr spcFirstLastPara="1" wrap="square" lIns="91425" tIns="45700" rIns="91425" bIns="45700" anchor="ctr" anchorCtr="0">
            <a:normAutofit/>
          </a:bodyPr>
          <a:lstStyle/>
          <a:p>
            <a:pPr marL="0" lvl="0" indent="0" algn="l" rtl="0">
              <a:lnSpc>
                <a:spcPct val="90000"/>
              </a:lnSpc>
              <a:spcBef>
                <a:spcPts val="0"/>
              </a:spcBef>
              <a:spcAft>
                <a:spcPts val="0"/>
              </a:spcAft>
              <a:buClr>
                <a:schemeClr val="accent1"/>
              </a:buClr>
              <a:buSzPts val="3600"/>
              <a:buFont typeface="Helvetica Neue"/>
              <a:buNone/>
            </a:pPr>
            <a:r>
              <a:rPr lang="en-GB"/>
              <a:t>Refugee Settings</a:t>
            </a:r>
            <a:endParaRPr/>
          </a:p>
        </p:txBody>
      </p:sp>
      <p:sp>
        <p:nvSpPr>
          <p:cNvPr id="290" name="Google Shape;290;p9"/>
          <p:cNvSpPr txBox="1">
            <a:spLocks noGrp="1"/>
          </p:cNvSpPr>
          <p:nvPr>
            <p:ph type="body" idx="2"/>
          </p:nvPr>
        </p:nvSpPr>
        <p:spPr>
          <a:xfrm>
            <a:off x="563177" y="1795346"/>
            <a:ext cx="10912859" cy="4591167"/>
          </a:xfrm>
          <a:prstGeom prst="rect">
            <a:avLst/>
          </a:prstGeom>
          <a:noFill/>
          <a:ln>
            <a:noFill/>
          </a:ln>
        </p:spPr>
        <p:txBody>
          <a:bodyPr spcFirstLastPara="1" wrap="square" lIns="91425" tIns="45700" rIns="91425" bIns="45700" anchor="t" anchorCtr="0">
            <a:normAutofit/>
          </a:bodyPr>
          <a:lstStyle/>
          <a:p>
            <a:pPr marL="228600" lvl="0" indent="-228600" algn="l" rtl="0">
              <a:lnSpc>
                <a:spcPct val="90000"/>
              </a:lnSpc>
              <a:spcBef>
                <a:spcPts val="0"/>
              </a:spcBef>
              <a:spcAft>
                <a:spcPts val="0"/>
              </a:spcAft>
              <a:buSzPts val="2500"/>
              <a:buChar char="•"/>
            </a:pPr>
            <a:r>
              <a:rPr lang="en-GB" sz="2500" dirty="0">
                <a:solidFill>
                  <a:schemeClr val="tx1"/>
                </a:solidFill>
                <a:latin typeface="Calibri" panose="020F0502020204030204" pitchFamily="34" charset="0"/>
                <a:ea typeface="Calibri"/>
                <a:cs typeface="Calibri" panose="020F0502020204030204" pitchFamily="34" charset="0"/>
                <a:sym typeface="Calibri"/>
              </a:rPr>
              <a:t>Fi</a:t>
            </a:r>
            <a:r>
              <a:rPr lang="en-GB" sz="2500" b="0" i="0" u="none" strike="noStrike" dirty="0">
                <a:solidFill>
                  <a:schemeClr val="tx1"/>
                </a:solidFill>
                <a:latin typeface="Calibri" panose="020F0502020204030204" pitchFamily="34" charset="0"/>
                <a:ea typeface="Calibri"/>
                <a:cs typeface="Calibri" panose="020F0502020204030204" pitchFamily="34" charset="0"/>
                <a:sym typeface="Calibri"/>
              </a:rPr>
              <a:t>rst point of identification of UASC may be the border/immigration officials, or government or UNHCR registration staff. </a:t>
            </a:r>
            <a:br>
              <a:rPr lang="en-GB" sz="2500" b="0" i="0" u="none" strike="noStrike" dirty="0">
                <a:solidFill>
                  <a:schemeClr val="tx1"/>
                </a:solidFill>
                <a:latin typeface="Calibri" panose="020F0502020204030204" pitchFamily="34" charset="0"/>
                <a:ea typeface="Calibri"/>
                <a:cs typeface="Calibri" panose="020F0502020204030204" pitchFamily="34" charset="0"/>
                <a:sym typeface="Calibri"/>
              </a:rPr>
            </a:br>
            <a:endParaRPr sz="2500" b="0" i="0" u="none" strike="noStrike" dirty="0">
              <a:solidFill>
                <a:schemeClr val="tx1"/>
              </a:solidFill>
              <a:latin typeface="Calibri" panose="020F0502020204030204" pitchFamily="34" charset="0"/>
              <a:ea typeface="Calibri"/>
              <a:cs typeface="Calibri" panose="020F0502020204030204" pitchFamily="34" charset="0"/>
              <a:sym typeface="Calibri"/>
            </a:endParaRPr>
          </a:p>
          <a:p>
            <a:pPr marL="228600" lvl="0" indent="-228600" algn="l" rtl="0">
              <a:lnSpc>
                <a:spcPct val="90000"/>
              </a:lnSpc>
              <a:spcBef>
                <a:spcPts val="1200"/>
              </a:spcBef>
              <a:spcAft>
                <a:spcPts val="0"/>
              </a:spcAft>
              <a:buSzPts val="2500"/>
              <a:buChar char="•"/>
            </a:pPr>
            <a:r>
              <a:rPr lang="en-GB" sz="2500" dirty="0">
                <a:solidFill>
                  <a:schemeClr val="tx1"/>
                </a:solidFill>
                <a:latin typeface="Calibri" panose="020F0502020204030204" pitchFamily="34" charset="0"/>
                <a:ea typeface="Calibri"/>
                <a:cs typeface="Calibri" panose="020F0502020204030204" pitchFamily="34" charset="0"/>
                <a:sym typeface="Calibri"/>
              </a:rPr>
              <a:t>W</a:t>
            </a:r>
            <a:r>
              <a:rPr lang="en-GB" sz="2500" b="0" i="0" u="none" strike="noStrike" dirty="0">
                <a:solidFill>
                  <a:schemeClr val="tx1"/>
                </a:solidFill>
                <a:latin typeface="Calibri" panose="020F0502020204030204" pitchFamily="34" charset="0"/>
                <a:ea typeface="Calibri"/>
                <a:cs typeface="Calibri" panose="020F0502020204030204" pitchFamily="34" charset="0"/>
                <a:sym typeface="Calibri"/>
              </a:rPr>
              <a:t>here individual Refugee Status Determination (RSD) is conducted by the state or mandate RSD is conducted by UNHCR the child will need to be referred to RSD as a matter of priority. </a:t>
            </a:r>
            <a:br>
              <a:rPr lang="en-GB" sz="2500" b="0" i="0" u="none" strike="noStrike" dirty="0">
                <a:solidFill>
                  <a:schemeClr val="tx1"/>
                </a:solidFill>
                <a:latin typeface="Calibri" panose="020F0502020204030204" pitchFamily="34" charset="0"/>
                <a:ea typeface="Calibri"/>
                <a:cs typeface="Calibri" panose="020F0502020204030204" pitchFamily="34" charset="0"/>
                <a:sym typeface="Calibri"/>
              </a:rPr>
            </a:br>
            <a:endParaRPr sz="2500" b="0" i="0" u="none" strike="noStrike" dirty="0">
              <a:solidFill>
                <a:schemeClr val="tx1"/>
              </a:solidFill>
              <a:latin typeface="Calibri" panose="020F0502020204030204" pitchFamily="34" charset="0"/>
              <a:ea typeface="Calibri"/>
              <a:cs typeface="Calibri" panose="020F0502020204030204" pitchFamily="34" charset="0"/>
              <a:sym typeface="Calibri"/>
            </a:endParaRPr>
          </a:p>
          <a:p>
            <a:pPr marL="228600" lvl="0" indent="-228600" algn="l" rtl="0">
              <a:lnSpc>
                <a:spcPct val="90000"/>
              </a:lnSpc>
              <a:spcBef>
                <a:spcPts val="1200"/>
              </a:spcBef>
              <a:spcAft>
                <a:spcPts val="0"/>
              </a:spcAft>
              <a:buSzPts val="2500"/>
              <a:buChar char="•"/>
            </a:pPr>
            <a:r>
              <a:rPr lang="en-GB" sz="2500" b="0" i="0" u="none" strike="noStrike" dirty="0">
                <a:solidFill>
                  <a:schemeClr val="tx1"/>
                </a:solidFill>
                <a:latin typeface="Calibri" panose="020F0502020204030204" pitchFamily="34" charset="0"/>
                <a:ea typeface="Calibri"/>
                <a:cs typeface="Calibri" panose="020F0502020204030204" pitchFamily="34" charset="0"/>
                <a:sym typeface="Calibri"/>
              </a:rPr>
              <a:t>UNHCR promotes individual refugee status determination for children, even those arriving with their parents. </a:t>
            </a:r>
            <a:endParaRPr dirty="0">
              <a:solidFill>
                <a:schemeClr val="tx1"/>
              </a:solidFill>
              <a:latin typeface="Calibri" panose="020F0502020204030204" pitchFamily="34" charset="0"/>
              <a:cs typeface="Calibri" panose="020F0502020204030204" pitchFamily="34" charset="0"/>
            </a:endParaRPr>
          </a:p>
          <a:p>
            <a:pPr marL="0" lvl="0" indent="0" algn="l" rtl="0">
              <a:lnSpc>
                <a:spcPct val="90000"/>
              </a:lnSpc>
              <a:spcBef>
                <a:spcPts val="1600"/>
              </a:spcBef>
              <a:spcAft>
                <a:spcPts val="0"/>
              </a:spcAft>
              <a:buSzPts val="2800"/>
              <a:buNone/>
            </a:pPr>
            <a:br>
              <a:rPr lang="en-GB" dirty="0"/>
            </a:br>
            <a:endParaRPr dirty="0"/>
          </a:p>
        </p:txBody>
      </p:sp>
    </p:spTree>
  </p:cSld>
  <p:clrMapOvr>
    <a:masterClrMapping/>
  </p:clrMapOvr>
</p:sld>
</file>

<file path=ppt/theme/theme1.xml><?xml version="1.0" encoding="utf-8"?>
<a:theme xmlns:a="http://schemas.openxmlformats.org/drawingml/2006/main"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TotalTime>
  <Words>1007</Words>
  <Application>Microsoft Macintosh PowerPoint</Application>
  <PresentationFormat>Widescreen</PresentationFormat>
  <Paragraphs>82</Paragraphs>
  <Slides>10</Slides>
  <Notes>10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10</vt:i4>
      </vt:variant>
    </vt:vector>
  </HeadingPairs>
  <TitlesOfParts>
    <vt:vector size="15" baseType="lpstr">
      <vt:lpstr>Noto Sans Symbols</vt:lpstr>
      <vt:lpstr>Arial</vt:lpstr>
      <vt:lpstr>Calibri</vt:lpstr>
      <vt:lpstr>Helvetica Neue</vt:lpstr>
      <vt:lpstr>Office Theme</vt:lpstr>
      <vt:lpstr>PowerPoint Presentation</vt:lpstr>
      <vt:lpstr>Definitions</vt:lpstr>
      <vt:lpstr>PowerPoint Presentation</vt:lpstr>
      <vt:lpstr>PowerPoint Presentation</vt:lpstr>
      <vt:lpstr>PowerPoint Presentation</vt:lpstr>
      <vt:lpstr>Activity 1 - Context specific vulnerability and resilience criteria </vt:lpstr>
      <vt:lpstr>PowerPoint Presentation</vt:lpstr>
      <vt:lpstr>PowerPoint Presentation</vt:lpstr>
      <vt:lpstr>Refugee Settings</vt:lpstr>
      <vt:lpstr>Activity 2 – Developing a plan of action to identify UASC</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Colleen Fitzgerald</dc:creator>
  <cp:lastModifiedBy>Kyra Loat</cp:lastModifiedBy>
  <cp:revision>2</cp:revision>
  <dcterms:created xsi:type="dcterms:W3CDTF">2017-12-20T18:51:03Z</dcterms:created>
  <dcterms:modified xsi:type="dcterms:W3CDTF">2023-09-12T22:17:20Z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140800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