
<file path=[Content_Types].xml><?xml version="1.0" encoding="utf-8"?>
<Types xmlns="http://schemas.openxmlformats.org/package/2006/content-types">
  <Default ContentType="image/jpeg" Extension="jpg"/>
  <Default ContentType="application/x-fontdata" Extension="fntdata"/>
  <Default ContentType="application/xml" Extension="xml"/>
  <Default ContentType="image/png" Extension="png"/>
  <Default ContentType="application/vnd.openxmlformats-package.relationships+xml" Extension="rels"/>
  <Override ContentType="application/vnd.openxmlformats-officedocument.presentationml.notesSlide+xml" PartName="/ppt/notesSlides/notesSlide6.xml"/>
  <Override ContentType="application/vnd.openxmlformats-officedocument.presentationml.notesSlide+xml" PartName="/ppt/notesSlides/notesSlide1.xml"/>
  <Override ContentType="application/vnd.openxmlformats-officedocument.presentationml.notesSlide+xml" PartName="/ppt/notesSlides/notesSlide3.xml"/>
  <Override ContentType="application/vnd.openxmlformats-officedocument.presentationml.notesSlide+xml" PartName="/ppt/notesSlides/notesSlide8.xml"/>
  <Override ContentType="application/vnd.openxmlformats-officedocument.presentationml.notesSlide+xml" PartName="/ppt/notesSlides/notesSlide7.xml"/>
  <Override ContentType="application/vnd.openxmlformats-officedocument.presentationml.notesSlide+xml" PartName="/ppt/notesSlides/notesSlide2.xml"/>
  <Override ContentType="application/vnd.openxmlformats-officedocument.presentationml.notesSlide+xml" PartName="/ppt/notesSlides/notesSlide5.xml"/>
  <Override ContentType="application/vnd.openxmlformats-officedocument.presentationml.notesSlide+xml" PartName="/ppt/notesSlides/notesSlide4.xml"/>
  <Override ContentType="application/vnd.openxmlformats-officedocument.custom-properties+xml" PartName="/docProps/custom.xml"/>
  <Override ContentType="application/vnd.openxmlformats-officedocument.presentationml.slideLayout+xml" PartName="/ppt/slideLayouts/slideLayout3.xml"/>
  <Override ContentType="application/vnd.openxmlformats-officedocument.presentationml.slideLayout+xml" PartName="/ppt/slideLayouts/slideLayout24.xml"/>
  <Override ContentType="application/vnd.openxmlformats-officedocument.presentationml.slideLayout+xml" PartName="/ppt/slideLayouts/slideLayout11.xml"/>
  <Override ContentType="application/vnd.openxmlformats-officedocument.presentationml.slideLayout+xml" PartName="/ppt/slideLayouts/slideLayout29.xml"/>
  <Override ContentType="application/vnd.openxmlformats-officedocument.presentationml.slideLayout+xml" PartName="/ppt/slideLayouts/slideLayout7.xml"/>
  <Override ContentType="application/vnd.openxmlformats-officedocument.presentationml.slideLayout+xml" PartName="/ppt/slideLayouts/slideLayout16.xml"/>
  <Override ContentType="application/vnd.openxmlformats-officedocument.presentationml.slideLayout+xml" PartName="/ppt/slideLayouts/slideLayout20.xml"/>
  <Override ContentType="application/vnd.openxmlformats-officedocument.presentationml.slideLayout+xml" PartName="/ppt/slideLayouts/slideLayout25.xml"/>
  <Override ContentType="application/vnd.openxmlformats-officedocument.presentationml.slideLayout+xml" PartName="/ppt/slideLayouts/slideLayout17.xml"/>
  <Override ContentType="application/vnd.openxmlformats-officedocument.presentationml.slideLayout+xml" PartName="/ppt/slideLayouts/slideLayout2.xml"/>
  <Override ContentType="application/vnd.openxmlformats-officedocument.presentationml.slideLayout+xml" PartName="/ppt/slideLayouts/slideLayout12.xml"/>
  <Override ContentType="application/vnd.openxmlformats-officedocument.presentationml.slideLayout+xml" PartName="/ppt/slideLayouts/slideLayout6.xml"/>
  <Override ContentType="application/vnd.openxmlformats-officedocument.presentationml.slideLayout+xml" PartName="/ppt/slideLayouts/slideLayout21.xml"/>
  <Override ContentType="application/vnd.openxmlformats-officedocument.presentationml.slideLayout+xml" PartName="/ppt/slideLayouts/slideLayout30.xml"/>
  <Override ContentType="application/vnd.openxmlformats-officedocument.presentationml.slideLayout+xml" PartName="/ppt/slideLayouts/slideLayout5.xml"/>
  <Override ContentType="application/vnd.openxmlformats-officedocument.presentationml.slideLayout+xml" PartName="/ppt/slideLayouts/slideLayout18.xml"/>
  <Override ContentType="application/vnd.openxmlformats-officedocument.presentationml.slideLayout+xml" PartName="/ppt/slideLayouts/slideLayout26.xml"/>
  <Override ContentType="application/vnd.openxmlformats-officedocument.presentationml.slideLayout+xml" PartName="/ppt/slideLayouts/slideLayout13.xml"/>
  <Override ContentType="application/vnd.openxmlformats-officedocument.presentationml.slideLayout+xml" PartName="/ppt/slideLayouts/slideLayout1.xml"/>
  <Override ContentType="application/vnd.openxmlformats-officedocument.presentationml.slideLayout+xml" PartName="/ppt/slideLayouts/slideLayout22.xml"/>
  <Override ContentType="application/vnd.openxmlformats-officedocument.presentationml.slideLayout+xml" PartName="/ppt/slideLayouts/slideLayout9.xml"/>
  <Override ContentType="application/vnd.openxmlformats-officedocument.presentationml.slideLayout+xml" PartName="/ppt/slideLayouts/slideLayout19.xml"/>
  <Override ContentType="application/vnd.openxmlformats-officedocument.presentationml.slideLayout+xml" PartName="/ppt/slideLayouts/slideLayout4.xml"/>
  <Override ContentType="application/vnd.openxmlformats-officedocument.presentationml.slideLayout+xml" PartName="/ppt/slideLayouts/slideLayout14.xml"/>
  <Override ContentType="application/vnd.openxmlformats-officedocument.presentationml.slideLayout+xml" PartName="/ppt/slideLayouts/slideLayout28.xml"/>
  <Override ContentType="application/vnd.openxmlformats-officedocument.presentationml.slideLayout+xml" PartName="/ppt/slideLayouts/slideLayout27.xml"/>
  <Override ContentType="application/vnd.openxmlformats-officedocument.presentationml.slideLayout+xml" PartName="/ppt/slideLayouts/slideLayout10.xml"/>
  <Override ContentType="application/vnd.openxmlformats-officedocument.presentationml.slideLayout+xml" PartName="/ppt/slideLayouts/slideLayout15.xml"/>
  <Override ContentType="application/vnd.openxmlformats-officedocument.presentationml.slideLayout+xml" PartName="/ppt/slideLayouts/slideLayout23.xml"/>
  <Override ContentType="application/vnd.openxmlformats-officedocument.presentationml.slideLayout+xml" PartName="/ppt/slideLayouts/slideLayout8.xml"/>
  <Override ContentType="application/vnd.openxmlformats-officedocument.presentationml.slideMaster+xml" PartName="/ppt/slideMasters/slideMaster1.xml"/>
  <Override ContentType="application/binary" PartName="/ppt/metadata"/>
  <Override ContentType="application/vnd.openxmlformats-officedocument.presentationml.slide+xml" PartName="/ppt/slides/slide4.xml"/>
  <Override ContentType="application/vnd.openxmlformats-officedocument.presentationml.slide+xml" PartName="/ppt/slides/slide1.xml"/>
  <Override ContentType="application/vnd.openxmlformats-officedocument.presentationml.slide+xml" PartName="/ppt/slides/slide2.xml"/>
  <Override ContentType="application/vnd.openxmlformats-officedocument.presentationml.slide+xml" PartName="/ppt/slides/slide3.xml"/>
  <Override ContentType="application/vnd.openxmlformats-officedocument.presentationml.slide+xml" PartName="/ppt/slides/slide6.xml"/>
  <Override ContentType="application/vnd.openxmlformats-officedocument.presentationml.slide+xml" PartName="/ppt/slides/slide5.xml"/>
  <Override ContentType="application/vnd.openxmlformats-officedocument.presentationml.slide+xml" PartName="/ppt/slides/slide8.xml"/>
  <Override ContentType="application/vnd.openxmlformats-officedocument.presentationml.slide+xml" PartName="/ppt/slides/slide7.xml"/>
  <Override ContentType="application/vnd.openxmlformats-officedocument.presentationml.notesMaster+xml" PartName="/ppt/notesMasters/notesMaster1.xml"/>
  <Override ContentType="application/vnd.openxmlformats-package.core-properties+xml" PartName="/docProps/core.xml"/>
  <Override ContentType="application/vnd.openxmlformats-officedocument.presentationml.presentation.main+xml" PartName="/ppt/presentation.xml"/>
  <Override ContentType="application/vnd.openxmlformats-officedocument.presentationml.presProps+xml" PartName="/ppt/presProps.xml"/>
  <Override ContentType="application/vnd.openxmlformats-officedocument.theme+xml" PartName="/ppt/theme/theme1.xml"/>
  <Override ContentType="application/vnd.openxmlformats-officedocument.theme+xml" PartName="/ppt/theme/theme2.xml"/>
  <Override ContentType="application/vnd.openxmlformats-officedocument.presentationml.viewProps+xml" PartName="/ppt/viewProps.xml"/>
</Types>
</file>

<file path=_rels/.rels><?xml version="1.0" encoding="UTF-8" standalone="yes"?><Relationships xmlns="http://schemas.openxmlformats.org/package/2006/relationships"><Relationship Id="rId1" Type="http://schemas.openxmlformats.org/officeDocument/2006/relationships/custom-properties" Target="docProps/custom.xml"/><Relationship Id="rId2" Type="http://schemas.openxmlformats.org/package/2006/relationships/metadata/core-properties" Target="docProps/core.xml"/><Relationship Id="rId3"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autoCompressPictures="0" embedTrueTypeFonts="1" strictFirstAndLastChars="0" saveSubsetFonts="1">
  <p:sldMasterIdLst>
    <p:sldMasterId id="2147483648" r:id="rId4"/>
  </p:sldMasterIdLst>
  <p:notesMasterIdLst>
    <p:notesMasterId r:id="rId5"/>
  </p:notesMasterIdLst>
  <p:sldIdLst>
    <p:sldId id="256" r:id="rId6"/>
    <p:sldId id="257" r:id="rId7"/>
    <p:sldId id="258" r:id="rId8"/>
    <p:sldId id="259" r:id="rId9"/>
    <p:sldId id="260" r:id="rId10"/>
    <p:sldId id="261" r:id="rId11"/>
    <p:sldId id="262" r:id="rId12"/>
    <p:sldId id="263" r:id="rId13"/>
  </p:sldIdLst>
  <p:sldSz cy="6858000" cx="12192000"/>
  <p:notesSz cx="6858000" cy="9144000"/>
  <p:embeddedFontLst>
    <p:embeddedFont>
      <p:font typeface="Helvetica Neue"/>
      <p:regular r:id="rId14"/>
      <p:bold r:id="rId15"/>
      <p:italic r:id="rId16"/>
      <p:boldItalic r:id="rId17"/>
    </p:embeddedFont>
  </p:embeddedFontLst>
  <p:defaultText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defaultTextStyle>
  <p:extLst>
    <p:ext uri="{EFAFB233-063F-42B5-8137-9DF3F51BA10A}">
      <p15:sldGuideLst>
        <p15:guide id="1" orient="horz" pos="2160">
          <p15:clr>
            <a:srgbClr val="A4A3A4"/>
          </p15:clr>
        </p15:guide>
        <p15:guide id="2" pos="3840">
          <p15:clr>
            <a:srgbClr val="A4A3A4"/>
          </p15:clr>
        </p15:guide>
      </p15:sldGuideLst>
    </p:ext>
    <p:ext uri="GoogleSlidesCustomDataVersion2">
      <go:slidesCustomData xmlns:go="http://customooxmlschemas.google.com/" r:id="rId18" roundtripDataSignature="AMtx7mgwFQGdQYNUufxZxJzfe7GeS+2kFg=="/>
    </p:ext>
  </p:extLst>
</p:presentation>
</file>

<file path=ppt/presProps.xml><?xml version="1.0" encoding="utf-8"?>
<p:presentation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file>

<file path=ppt/viewProps.xml><?xml version="1.0" encoding="utf-8"?>
<p:viewP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Comments="0">
  <p:slideViewPr>
    <p:cSldViewPr snapToGrid="0">
      <p:cViewPr varScale="1">
        <p:scale>
          <a:sx n="100" d="100"/>
          <a:sy n="100" d="100"/>
        </p:scale>
        <p:origin x="0" y="0"/>
      </p:cViewPr>
      <p:guideLst>
        <p:guide pos="2160" orient="horz"/>
        <p:guide pos="3840"/>
      </p:guideLst>
    </p:cSldViewPr>
  </p:slideViewPr>
</p:viewPr>
</file>

<file path=ppt/_rels/presentation.xml.rels><?xml version="1.0" encoding="UTF-8" standalone="yes"?><Relationships xmlns="http://schemas.openxmlformats.org/package/2006/relationships"><Relationship Id="rId1" Type="http://schemas.openxmlformats.org/officeDocument/2006/relationships/theme" Target="theme/theme1.xml"/><Relationship Id="rId2" Type="http://schemas.openxmlformats.org/officeDocument/2006/relationships/viewProps" Target="viewProps.xml"/><Relationship Id="rId3" Type="http://schemas.openxmlformats.org/officeDocument/2006/relationships/presProps" Target="presProps.xml"/><Relationship Id="rId4" Type="http://schemas.openxmlformats.org/officeDocument/2006/relationships/slideMaster" Target="slideMasters/slideMaster1.xml"/><Relationship Id="rId9" Type="http://schemas.openxmlformats.org/officeDocument/2006/relationships/slide" Target="slides/slide4.xml"/><Relationship Id="rId5" Type="http://schemas.openxmlformats.org/officeDocument/2006/relationships/notesMaster" Target="notesMasters/notesMaster1.xml"/><Relationship Id="rId6" Type="http://schemas.openxmlformats.org/officeDocument/2006/relationships/slide" Target="slides/slide1.xml"/><Relationship Id="rId7" Type="http://schemas.openxmlformats.org/officeDocument/2006/relationships/slide" Target="slides/slide2.xml"/><Relationship Id="rId8" Type="http://schemas.openxmlformats.org/officeDocument/2006/relationships/slide" Target="slides/slide3.xml"/><Relationship Id="rId11" Type="http://schemas.openxmlformats.org/officeDocument/2006/relationships/slide" Target="slides/slide6.xml"/><Relationship Id="rId10" Type="http://schemas.openxmlformats.org/officeDocument/2006/relationships/slide" Target="slides/slide5.xml"/><Relationship Id="rId13" Type="http://schemas.openxmlformats.org/officeDocument/2006/relationships/slide" Target="slides/slide8.xml"/><Relationship Id="rId12" Type="http://schemas.openxmlformats.org/officeDocument/2006/relationships/slide" Target="slides/slide7.xml"/><Relationship Id="rId15" Type="http://schemas.openxmlformats.org/officeDocument/2006/relationships/font" Target="fonts/HelveticaNeue-bold.fntdata"/><Relationship Id="rId14" Type="http://schemas.openxmlformats.org/officeDocument/2006/relationships/font" Target="fonts/HelveticaNeue-regular.fntdata"/><Relationship Id="rId17" Type="http://schemas.openxmlformats.org/officeDocument/2006/relationships/font" Target="fonts/HelveticaNeue-boldItalic.fntdata"/><Relationship Id="rId16" Type="http://schemas.openxmlformats.org/officeDocument/2006/relationships/font" Target="fonts/HelveticaNeue-italic.fntdata"/><Relationship Id="rId18" Type="http://customschemas.google.com/relationships/presentationmetadata" Target="meta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2" name="Shape 2"/>
        <p:cNvGrpSpPr/>
        <p:nvPr/>
      </p:nvGrpSpPr>
      <p:grpSpPr>
        <a:xfrm>
          <a:off x="0" y="0"/>
          <a:ext cx="0" cy="0"/>
          <a:chOff x="0" y="0"/>
          <a:chExt cx="0" cy="0"/>
        </a:xfrm>
      </p:grpSpPr>
      <p:sp>
        <p:nvSpPr>
          <p:cNvPr id="3" name="Google Shape;3;n"/>
          <p:cNvSpPr txBox="1"/>
          <p:nvPr>
            <p:ph idx="2" type="hdr"/>
          </p:nvPr>
        </p:nvSpPr>
        <p:spPr>
          <a:xfrm>
            <a:off x="0" y="0"/>
            <a:ext cx="2971800" cy="458788"/>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 name="Google Shape;4;n"/>
          <p:cNvSpPr txBox="1"/>
          <p:nvPr>
            <p:ph idx="10" type="dt"/>
          </p:nvPr>
        </p:nvSpPr>
        <p:spPr>
          <a:xfrm>
            <a:off x="3884613" y="0"/>
            <a:ext cx="2971800" cy="458788"/>
          </a:xfrm>
          <a:prstGeom prst="rect">
            <a:avLst/>
          </a:prstGeom>
          <a:noFill/>
          <a:ln>
            <a:noFill/>
          </a:ln>
        </p:spPr>
        <p:txBody>
          <a:bodyPr anchorCtr="0" anchor="t" bIns="45700" lIns="91425" spcFirstLastPara="1" rIns="91425" wrap="square" tIns="45700">
            <a:noAutofit/>
          </a:bodyPr>
          <a:lstStyle>
            <a:lvl1pPr lvl="0" marR="0" rtl="0" algn="r">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 name="Google Shape;5;n"/>
          <p:cNvSpPr/>
          <p:nvPr>
            <p:ph idx="3"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
        <p:nvSpPr>
          <p:cNvPr id="6" name="Google Shape;6;n"/>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lvl1pPr indent="-228600" lvl="0" marL="457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indent="-228600" lvl="1" marL="914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2pPr>
            <a:lvl3pPr indent="-228600" lvl="2" marL="1371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3pPr>
            <a:lvl4pPr indent="-228600" lvl="3" marL="1828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4pPr>
            <a:lvl5pPr indent="-228600" lvl="4" marL="22860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5pPr>
            <a:lvl6pPr indent="-228600" lvl="5" marL="27432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6pPr>
            <a:lvl7pPr indent="-228600" lvl="6" marL="32004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7pPr>
            <a:lvl8pPr indent="-228600" lvl="7" marL="36576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8pPr>
            <a:lvl9pPr indent="-228600" lvl="8" marL="411480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9pPr>
          </a:lstStyle>
          <a:p/>
        </p:txBody>
      </p:sp>
      <p:sp>
        <p:nvSpPr>
          <p:cNvPr id="7" name="Google Shape;7;n"/>
          <p:cNvSpPr txBox="1"/>
          <p:nvPr>
            <p:ph idx="11" type="ftr"/>
          </p:nvPr>
        </p:nvSpPr>
        <p:spPr>
          <a:xfrm>
            <a:off x="0" y="8685213"/>
            <a:ext cx="2971800" cy="458787"/>
          </a:xfrm>
          <a:prstGeom prst="rect">
            <a:avLst/>
          </a:prstGeom>
          <a:noFill/>
          <a:ln>
            <a:noFill/>
          </a:ln>
        </p:spPr>
        <p:txBody>
          <a:bodyPr anchorCtr="0" anchor="b"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2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8" name="Google Shape;8;n"/>
          <p:cNvSpPr txBox="1"/>
          <p:nvPr>
            <p:ph idx="12" type="sldNum"/>
          </p:nvPr>
        </p:nvSpPr>
        <p:spPr>
          <a:xfrm>
            <a:off x="3884613" y="8685213"/>
            <a:ext cx="2971800" cy="458787"/>
          </a:xfrm>
          <a:prstGeom prst="rect">
            <a:avLst/>
          </a:prstGeom>
          <a:noFill/>
          <a:ln>
            <a:noFill/>
          </a:ln>
        </p:spPr>
        <p:txBody>
          <a:bodyPr anchorCtr="0" anchor="b" bIns="45700" lIns="91425" spcFirstLastPara="1" rIns="91425" wrap="square" tIns="45700">
            <a:noAutofit/>
          </a:bodyPr>
          <a:lstStyle/>
          <a:p>
            <a:pPr indent="0" lvl="0" marL="0" marR="0" rtl="0" algn="r">
              <a:lnSpc>
                <a:spcPct val="100000"/>
              </a:lnSpc>
              <a:spcBef>
                <a:spcPts val="0"/>
              </a:spcBef>
              <a:spcAft>
                <a:spcPts val="0"/>
              </a:spcAft>
              <a:buClr>
                <a:srgbClr val="000000"/>
              </a:buClr>
              <a:buSzPts val="1200"/>
              <a:buFont typeface="Arial"/>
              <a:buNone/>
            </a:pPr>
            <a:fld id="{00000000-1234-1234-1234-123412341234}" type="slidenum">
              <a:rPr b="0" i="0" lang="en-AU" sz="1200" u="none" cap="none" strike="noStrike">
                <a:solidFill>
                  <a:schemeClr val="dk1"/>
                </a:solidFill>
                <a:latin typeface="Calibri"/>
                <a:ea typeface="Calibri"/>
                <a:cs typeface="Calibri"/>
                <a:sym typeface="Calibri"/>
              </a:rPr>
              <a:t>‹#›</a:t>
            </a:fld>
            <a:endParaRPr b="0" i="0" sz="1200" u="none" cap="none" strike="noStrike">
              <a:solidFill>
                <a:schemeClr val="dk1"/>
              </a:solidFill>
              <a:latin typeface="Calibri"/>
              <a:ea typeface="Calibri"/>
              <a:cs typeface="Calibri"/>
              <a:sym typeface="Calibri"/>
            </a:endParaRPr>
          </a:p>
        </p:txBody>
      </p:sp>
    </p:spTree>
  </p:cSld>
  <p:clrMap accent1="accent1" accent2="accent2" accent3="accent3" accent4="accent4" accent5="accent5" accent6="accent6" bg1="lt1" bg2="dk2" tx1="dk1" tx2="lt2" folHlink="folHlink" hlink="hlink"/>
  <p:notes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2" name="Shape 222"/>
        <p:cNvGrpSpPr/>
        <p:nvPr/>
      </p:nvGrpSpPr>
      <p:grpSpPr>
        <a:xfrm>
          <a:off x="0" y="0"/>
          <a:ext cx="0" cy="0"/>
          <a:chOff x="0" y="0"/>
          <a:chExt cx="0" cy="0"/>
        </a:xfrm>
      </p:grpSpPr>
      <p:sp>
        <p:nvSpPr>
          <p:cNvPr id="223" name="Google Shape;223;p1: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24" name="Google Shape;224;p1: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2.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29" name="Shape 229"/>
        <p:cNvGrpSpPr/>
        <p:nvPr/>
      </p:nvGrpSpPr>
      <p:grpSpPr>
        <a:xfrm>
          <a:off x="0" y="0"/>
          <a:ext cx="0" cy="0"/>
          <a:chOff x="0" y="0"/>
          <a:chExt cx="0" cy="0"/>
        </a:xfrm>
      </p:grpSpPr>
      <p:sp>
        <p:nvSpPr>
          <p:cNvPr id="230" name="Google Shape;230;p3: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1" name="Google Shape;231;p3: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3.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35" name="Shape 235"/>
        <p:cNvGrpSpPr/>
        <p:nvPr/>
      </p:nvGrpSpPr>
      <p:grpSpPr>
        <a:xfrm>
          <a:off x="0" y="0"/>
          <a:ext cx="0" cy="0"/>
          <a:chOff x="0" y="0"/>
          <a:chExt cx="0" cy="0"/>
        </a:xfrm>
      </p:grpSpPr>
      <p:sp>
        <p:nvSpPr>
          <p:cNvPr id="236" name="Google Shape;236;p4: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37" name="Google Shape;237;p4: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4.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41" name="Shape 241"/>
        <p:cNvGrpSpPr/>
        <p:nvPr/>
      </p:nvGrpSpPr>
      <p:grpSpPr>
        <a:xfrm>
          <a:off x="0" y="0"/>
          <a:ext cx="0" cy="0"/>
          <a:chOff x="0" y="0"/>
          <a:chExt cx="0" cy="0"/>
        </a:xfrm>
      </p:grpSpPr>
      <p:sp>
        <p:nvSpPr>
          <p:cNvPr id="242" name="Google Shape;242;p5: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43" name="Google Shape;243;p5: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5.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53" name="Shape 253"/>
        <p:cNvGrpSpPr/>
        <p:nvPr/>
      </p:nvGrpSpPr>
      <p:grpSpPr>
        <a:xfrm>
          <a:off x="0" y="0"/>
          <a:ext cx="0" cy="0"/>
          <a:chOff x="0" y="0"/>
          <a:chExt cx="0" cy="0"/>
        </a:xfrm>
      </p:grpSpPr>
      <p:sp>
        <p:nvSpPr>
          <p:cNvPr id="254" name="Google Shape;254;p6: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55" name="Google Shape;255;p6: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6.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61" name="Shape 261"/>
        <p:cNvGrpSpPr/>
        <p:nvPr/>
      </p:nvGrpSpPr>
      <p:grpSpPr>
        <a:xfrm>
          <a:off x="0" y="0"/>
          <a:ext cx="0" cy="0"/>
          <a:chOff x="0" y="0"/>
          <a:chExt cx="0" cy="0"/>
        </a:xfrm>
      </p:grpSpPr>
      <p:sp>
        <p:nvSpPr>
          <p:cNvPr id="262" name="Google Shape;262;p7: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63" name="Google Shape;263;p7: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7.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1" name="Shape 281"/>
        <p:cNvGrpSpPr/>
        <p:nvPr/>
      </p:nvGrpSpPr>
      <p:grpSpPr>
        <a:xfrm>
          <a:off x="0" y="0"/>
          <a:ext cx="0" cy="0"/>
          <a:chOff x="0" y="0"/>
          <a:chExt cx="0" cy="0"/>
        </a:xfrm>
      </p:grpSpPr>
      <p:sp>
        <p:nvSpPr>
          <p:cNvPr id="282" name="Google Shape;282;p8:notes"/>
          <p:cNvSpPr txBox="1"/>
          <p:nvPr>
            <p:ph idx="1" type="body"/>
          </p:nvPr>
        </p:nvSpPr>
        <p:spPr>
          <a:xfrm>
            <a:off x="685800" y="4400550"/>
            <a:ext cx="5486400" cy="360045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83" name="Google Shape;283;p8: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notesSlides/notesSlide8.xml><?xml version="1.0" encoding="utf-8"?>
<p:notes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showMasterPhAnim="0" showMasterSp="0">
  <p:cSld>
    <p:spTree>
      <p:nvGrpSpPr>
        <p:cNvPr id="289" name="Shape 289"/>
        <p:cNvGrpSpPr/>
        <p:nvPr/>
      </p:nvGrpSpPr>
      <p:grpSpPr>
        <a:xfrm>
          <a:off x="0" y="0"/>
          <a:ext cx="0" cy="0"/>
          <a:chOff x="0" y="0"/>
          <a:chExt cx="0" cy="0"/>
        </a:xfrm>
      </p:grpSpPr>
      <p:sp>
        <p:nvSpPr>
          <p:cNvPr id="290" name="Google Shape;290;g26dfe691a2b_0_0:notes"/>
          <p:cNvSpPr txBox="1"/>
          <p:nvPr>
            <p:ph idx="1" type="body"/>
          </p:nvPr>
        </p:nvSpPr>
        <p:spPr>
          <a:xfrm>
            <a:off x="685800" y="4400550"/>
            <a:ext cx="5486400" cy="3600600"/>
          </a:xfrm>
          <a:prstGeom prst="rect">
            <a:avLst/>
          </a:prstGeom>
          <a:noFill/>
          <a:ln>
            <a:noFill/>
          </a:ln>
        </p:spPr>
        <p:txBody>
          <a:bodyPr anchorCtr="0" anchor="t" bIns="45700" lIns="91425" spcFirstLastPara="1" rIns="91425" wrap="square" tIns="45700">
            <a:noAutofit/>
          </a:bodyPr>
          <a:lstStyle/>
          <a:p>
            <a:pPr indent="0" lvl="0" marL="0" rtl="0" algn="l">
              <a:lnSpc>
                <a:spcPct val="100000"/>
              </a:lnSpc>
              <a:spcBef>
                <a:spcPts val="0"/>
              </a:spcBef>
              <a:spcAft>
                <a:spcPts val="0"/>
              </a:spcAft>
              <a:buSzPts val="1400"/>
              <a:buNone/>
            </a:pPr>
            <a:r>
              <a:t/>
            </a:r>
            <a:endParaRPr/>
          </a:p>
        </p:txBody>
      </p:sp>
      <p:sp>
        <p:nvSpPr>
          <p:cNvPr id="291" name="Google Shape;291;g26dfe691a2b_0_0:notes"/>
          <p:cNvSpPr/>
          <p:nvPr>
            <p:ph idx="2" type="sldImg"/>
          </p:nvPr>
        </p:nvSpPr>
        <p:spPr>
          <a:xfrm>
            <a:off x="685800" y="1143000"/>
            <a:ext cx="5486400" cy="3086100"/>
          </a:xfrm>
          <a:custGeom>
            <a:rect b="b" l="l" r="r" t="t"/>
            <a:pathLst>
              <a:path extrusionOk="0" h="120000" w="120000">
                <a:moveTo>
                  <a:pt x="0" y="0"/>
                </a:moveTo>
                <a:lnTo>
                  <a:pt x="120000" y="0"/>
                </a:lnTo>
                <a:lnTo>
                  <a:pt x="120000" y="120000"/>
                </a:lnTo>
                <a:lnTo>
                  <a:pt x="0" y="120000"/>
                </a:lnTo>
                <a:close/>
              </a:path>
            </a:pathLst>
          </a:custGeom>
          <a:noFill/>
          <a:ln cap="flat" cmpd="sng" w="12700">
            <a:solidFill>
              <a:srgbClr val="000000"/>
            </a:solidFill>
            <a:prstDash val="solid"/>
            <a:round/>
            <a:headEnd len="sm" w="sm" type="none"/>
            <a:tailEnd len="sm" w="sm" type="none"/>
          </a:ln>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3.png"/></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4.png"/></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3.png"/></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5.png"/></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5.png"/></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11.jpg"/><Relationship Id="rId3" Type="http://schemas.openxmlformats.org/officeDocument/2006/relationships/image" Target="../media/image1.png"/></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 Id="rId2" Type="http://schemas.openxmlformats.org/officeDocument/2006/relationships/image" Target="../media/image2.png"/></Relationships>
</file>

<file path=ppt/slideLayouts/slideLayout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Purple Background">
  <p:cSld name="Cover - Purple Background">
    <p:bg>
      <p:bgPr>
        <a:blipFill>
          <a:blip r:embed="rId2">
            <a:alphaModFix/>
          </a:blip>
          <a:stretch>
            <a:fillRect/>
          </a:stretch>
        </a:blipFill>
      </p:bgPr>
    </p:bg>
    <p:spTree>
      <p:nvGrpSpPr>
        <p:cNvPr id="12" name="Shape 12"/>
        <p:cNvGrpSpPr/>
        <p:nvPr/>
      </p:nvGrpSpPr>
      <p:grpSpPr>
        <a:xfrm>
          <a:off x="0" y="0"/>
          <a:ext cx="0" cy="0"/>
          <a:chOff x="0" y="0"/>
          <a:chExt cx="0" cy="0"/>
        </a:xfrm>
      </p:grpSpPr>
      <p:sp>
        <p:nvSpPr>
          <p:cNvPr id="13" name="Google Shape;13;p10"/>
          <p:cNvSpPr/>
          <p:nvPr/>
        </p:nvSpPr>
        <p:spPr>
          <a:xfrm>
            <a:off x="0" y="0"/>
            <a:ext cx="12192000" cy="6858000"/>
          </a:xfrm>
          <a:prstGeom prst="rect">
            <a:avLst/>
          </a:prstGeom>
          <a:solidFill>
            <a:srgbClr val="97467D">
              <a:alpha val="77254"/>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4" name="Google Shape;14;p10"/>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 name="Google Shape;15;p10"/>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 name="Google Shape;16;p10"/>
          <p:cNvSpPr/>
          <p:nvPr/>
        </p:nvSpPr>
        <p:spPr>
          <a:xfrm>
            <a:off x="5083215" y="2704632"/>
            <a:ext cx="2025570" cy="119131"/>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Green">
  <p:cSld name="Split - Green">
    <p:spTree>
      <p:nvGrpSpPr>
        <p:cNvPr id="64" name="Shape 64"/>
        <p:cNvGrpSpPr/>
        <p:nvPr/>
      </p:nvGrpSpPr>
      <p:grpSpPr>
        <a:xfrm>
          <a:off x="0" y="0"/>
          <a:ext cx="0" cy="0"/>
          <a:chOff x="0" y="0"/>
          <a:chExt cx="0" cy="0"/>
        </a:xfrm>
      </p:grpSpPr>
      <p:sp>
        <p:nvSpPr>
          <p:cNvPr id="65" name="Google Shape;65;p19"/>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66" name="Google Shape;66;p19"/>
          <p:cNvSpPr/>
          <p:nvPr/>
        </p:nvSpPr>
        <p:spPr>
          <a:xfrm>
            <a:off x="0" y="0"/>
            <a:ext cx="357254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67" name="Google Shape;67;p19"/>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68" name="Google Shape;68;p19"/>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3200"/>
              <a:buNone/>
              <a:defRPr b="1" sz="3200">
                <a:solidFill>
                  <a:schemeClr val="accent2"/>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9" name="Google Shape;69;p19"/>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4"/>
              </a:buClr>
              <a:buSzPts val="2800"/>
              <a:buChar char="•"/>
              <a:defRPr>
                <a:solidFill>
                  <a:schemeClr val="dk1"/>
                </a:solidFill>
              </a:defRPr>
            </a:lvl1pPr>
            <a:lvl2pPr indent="-381000" lvl="1" marL="914400" algn="l">
              <a:lnSpc>
                <a:spcPct val="90000"/>
              </a:lnSpc>
              <a:spcBef>
                <a:spcPts val="500"/>
              </a:spcBef>
              <a:spcAft>
                <a:spcPts val="0"/>
              </a:spcAft>
              <a:buClr>
                <a:schemeClr val="accent4"/>
              </a:buClr>
              <a:buSzPts val="2400"/>
              <a:buChar char="•"/>
              <a:defRPr>
                <a:solidFill>
                  <a:schemeClr val="dk1"/>
                </a:solidFill>
              </a:defRPr>
            </a:lvl2pPr>
            <a:lvl3pPr indent="-355600" lvl="2" marL="1371600" algn="l">
              <a:lnSpc>
                <a:spcPct val="90000"/>
              </a:lnSpc>
              <a:spcBef>
                <a:spcPts val="500"/>
              </a:spcBef>
              <a:spcAft>
                <a:spcPts val="0"/>
              </a:spcAft>
              <a:buClr>
                <a:schemeClr val="accent4"/>
              </a:buClr>
              <a:buSzPts val="2000"/>
              <a:buChar char="•"/>
              <a:defRPr>
                <a:solidFill>
                  <a:schemeClr val="dk1"/>
                </a:solidFill>
              </a:defRPr>
            </a:lvl3pPr>
            <a:lvl4pPr indent="-342900" lvl="3" marL="1828800" algn="l">
              <a:lnSpc>
                <a:spcPct val="90000"/>
              </a:lnSpc>
              <a:spcBef>
                <a:spcPts val="500"/>
              </a:spcBef>
              <a:spcAft>
                <a:spcPts val="0"/>
              </a:spcAft>
              <a:buClr>
                <a:schemeClr val="accent4"/>
              </a:buClr>
              <a:buSzPts val="1800"/>
              <a:buChar char="•"/>
              <a:defRPr>
                <a:solidFill>
                  <a:schemeClr val="dk1"/>
                </a:solidFill>
              </a:defRPr>
            </a:lvl4pPr>
            <a:lvl5pPr indent="-342900" lvl="4" marL="2286000" algn="l">
              <a:lnSpc>
                <a:spcPct val="90000"/>
              </a:lnSpc>
              <a:spcBef>
                <a:spcPts val="500"/>
              </a:spcBef>
              <a:spcAft>
                <a:spcPts val="0"/>
              </a:spcAft>
              <a:buClr>
                <a:schemeClr val="accent4"/>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0" name="Google Shape;70;p19"/>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Blue">
  <p:cSld name="Title &amp; Text - Blue">
    <p:spTree>
      <p:nvGrpSpPr>
        <p:cNvPr id="71" name="Shape 71"/>
        <p:cNvGrpSpPr/>
        <p:nvPr/>
      </p:nvGrpSpPr>
      <p:grpSpPr>
        <a:xfrm>
          <a:off x="0" y="0"/>
          <a:ext cx="0" cy="0"/>
          <a:chOff x="0" y="0"/>
          <a:chExt cx="0" cy="0"/>
        </a:xfrm>
      </p:grpSpPr>
      <p:sp>
        <p:nvSpPr>
          <p:cNvPr id="72" name="Google Shape;72;p20"/>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73" name="Google Shape;73;p20"/>
          <p:cNvCxnSpPr/>
          <p:nvPr/>
        </p:nvCxnSpPr>
        <p:spPr>
          <a:xfrm flipH="1" rot="10800000">
            <a:off x="656024" y="1635973"/>
            <a:ext cx="10820189" cy="33878"/>
          </a:xfrm>
          <a:prstGeom prst="straightConnector1">
            <a:avLst/>
          </a:prstGeom>
          <a:noFill/>
          <a:ln cap="flat" cmpd="sng" w="9525">
            <a:solidFill>
              <a:srgbClr val="036794"/>
            </a:solidFill>
            <a:prstDash val="solid"/>
            <a:miter lim="800000"/>
            <a:headEnd len="sm" w="sm" type="none"/>
            <a:tailEnd len="sm" w="sm" type="none"/>
          </a:ln>
        </p:spPr>
      </p:cxnSp>
      <p:sp>
        <p:nvSpPr>
          <p:cNvPr id="74" name="Google Shape;74;p20"/>
          <p:cNvSpPr/>
          <p:nvPr/>
        </p:nvSpPr>
        <p:spPr>
          <a:xfrm>
            <a:off x="7858954" y="1589835"/>
            <a:ext cx="3617259" cy="92275"/>
          </a:xfrm>
          <a:prstGeom prst="rect">
            <a:avLst/>
          </a:prstGeom>
          <a:solidFill>
            <a:srgbClr val="03679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75" name="Google Shape;75;p20"/>
          <p:cNvSpPr txBox="1"/>
          <p:nvPr>
            <p:ph idx="1" type="body"/>
          </p:nvPr>
        </p:nvSpPr>
        <p:spPr>
          <a:xfrm>
            <a:off x="656022" y="1971675"/>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76" name="Google Shape;76;p20"/>
          <p:cNvSpPr txBox="1"/>
          <p:nvPr>
            <p:ph idx="2" type="body"/>
          </p:nvPr>
        </p:nvSpPr>
        <p:spPr>
          <a:xfrm>
            <a:off x="656021" y="2614613"/>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Teal">
  <p:cSld name="Title &amp; Text - Teal">
    <p:spTree>
      <p:nvGrpSpPr>
        <p:cNvPr id="77" name="Shape 77"/>
        <p:cNvGrpSpPr/>
        <p:nvPr/>
      </p:nvGrpSpPr>
      <p:grpSpPr>
        <a:xfrm>
          <a:off x="0" y="0"/>
          <a:ext cx="0" cy="0"/>
          <a:chOff x="0" y="0"/>
          <a:chExt cx="0" cy="0"/>
        </a:xfrm>
      </p:grpSpPr>
      <p:sp>
        <p:nvSpPr>
          <p:cNvPr id="78" name="Google Shape;78;p21"/>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79" name="Google Shape;79;p21"/>
          <p:cNvCxnSpPr/>
          <p:nvPr/>
        </p:nvCxnSpPr>
        <p:spPr>
          <a:xfrm flipH="1" rot="10800000">
            <a:off x="656024" y="1635973"/>
            <a:ext cx="10820189" cy="33878"/>
          </a:xfrm>
          <a:prstGeom prst="straightConnector1">
            <a:avLst/>
          </a:prstGeom>
          <a:noFill/>
          <a:ln cap="flat" cmpd="sng" w="9525">
            <a:solidFill>
              <a:schemeClr val="accent5"/>
            </a:solidFill>
            <a:prstDash val="solid"/>
            <a:miter lim="800000"/>
            <a:headEnd len="sm" w="sm" type="none"/>
            <a:tailEnd len="sm" w="sm" type="none"/>
          </a:ln>
        </p:spPr>
      </p:cxnSp>
      <p:sp>
        <p:nvSpPr>
          <p:cNvPr id="80" name="Google Shape;80;p21"/>
          <p:cNvSpPr/>
          <p:nvPr/>
        </p:nvSpPr>
        <p:spPr>
          <a:xfrm>
            <a:off x="7858954" y="1589835"/>
            <a:ext cx="3617259" cy="92275"/>
          </a:xfrm>
          <a:prstGeom prst="rect">
            <a:avLst/>
          </a:prstGeom>
          <a:solidFill>
            <a:schemeClr val="accent5"/>
          </a:solidFill>
          <a:ln cap="flat" cmpd="sng" w="12700">
            <a:solidFill>
              <a:schemeClr val="accent5"/>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1" name="Google Shape;81;p21"/>
          <p:cNvSpPr txBox="1"/>
          <p:nvPr>
            <p:ph idx="1" type="body"/>
          </p:nvPr>
        </p:nvSpPr>
        <p:spPr>
          <a:xfrm>
            <a:off x="656022" y="1971676"/>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2" name="Google Shape;82;p21"/>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Green">
  <p:cSld name="Title &amp; Text - Green">
    <p:spTree>
      <p:nvGrpSpPr>
        <p:cNvPr id="83" name="Shape 83"/>
        <p:cNvGrpSpPr/>
        <p:nvPr/>
      </p:nvGrpSpPr>
      <p:grpSpPr>
        <a:xfrm>
          <a:off x="0" y="0"/>
          <a:ext cx="0" cy="0"/>
          <a:chOff x="0" y="0"/>
          <a:chExt cx="0" cy="0"/>
        </a:xfrm>
      </p:grpSpPr>
      <p:sp>
        <p:nvSpPr>
          <p:cNvPr id="84" name="Google Shape;84;p22"/>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85" name="Google Shape;85;p22"/>
          <p:cNvCxnSpPr/>
          <p:nvPr/>
        </p:nvCxnSpPr>
        <p:spPr>
          <a:xfrm flipH="1" rot="10800000">
            <a:off x="656024" y="1635973"/>
            <a:ext cx="10820189" cy="33878"/>
          </a:xfrm>
          <a:prstGeom prst="straightConnector1">
            <a:avLst/>
          </a:prstGeom>
          <a:noFill/>
          <a:ln cap="flat" cmpd="sng" w="9525">
            <a:solidFill>
              <a:schemeClr val="accent4"/>
            </a:solidFill>
            <a:prstDash val="solid"/>
            <a:miter lim="800000"/>
            <a:headEnd len="sm" w="sm" type="none"/>
            <a:tailEnd len="sm" w="sm" type="none"/>
          </a:ln>
        </p:spPr>
      </p:cxnSp>
      <p:sp>
        <p:nvSpPr>
          <p:cNvPr id="86" name="Google Shape;86;p22"/>
          <p:cNvSpPr/>
          <p:nvPr/>
        </p:nvSpPr>
        <p:spPr>
          <a:xfrm>
            <a:off x="7858954" y="1589835"/>
            <a:ext cx="3617259" cy="92275"/>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87" name="Google Shape;87;p22"/>
          <p:cNvSpPr txBox="1"/>
          <p:nvPr>
            <p:ph idx="1" type="body"/>
          </p:nvPr>
        </p:nvSpPr>
        <p:spPr>
          <a:xfrm>
            <a:off x="656022" y="1971675"/>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88" name="Google Shape;88;p22"/>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Blue">
  <p:cSld name="Title &amp; Text with Dots - Blue">
    <p:spTree>
      <p:nvGrpSpPr>
        <p:cNvPr id="89" name="Shape 89"/>
        <p:cNvGrpSpPr/>
        <p:nvPr/>
      </p:nvGrpSpPr>
      <p:grpSpPr>
        <a:xfrm>
          <a:off x="0" y="0"/>
          <a:ext cx="0" cy="0"/>
          <a:chOff x="0" y="0"/>
          <a:chExt cx="0" cy="0"/>
        </a:xfrm>
      </p:grpSpPr>
      <p:grpSp>
        <p:nvGrpSpPr>
          <p:cNvPr id="90" name="Google Shape;90;p23"/>
          <p:cNvGrpSpPr/>
          <p:nvPr/>
        </p:nvGrpSpPr>
        <p:grpSpPr>
          <a:xfrm>
            <a:off x="0" y="5303521"/>
            <a:ext cx="12192000" cy="1639827"/>
            <a:chOff x="0" y="5303521"/>
            <a:chExt cx="12192000" cy="1639827"/>
          </a:xfrm>
        </p:grpSpPr>
        <p:pic>
          <p:nvPicPr>
            <p:cNvPr id="91" name="Google Shape;91;p23"/>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92" name="Google Shape;92;p23"/>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93" name="Google Shape;93;p23"/>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600"/>
              <a:buFont typeface="Helvetica Neue"/>
              <a:buNone/>
              <a:defRPr b="1" sz="36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94" name="Google Shape;94;p23"/>
          <p:cNvSpPr txBox="1"/>
          <p:nvPr>
            <p:ph idx="1" type="body"/>
          </p:nvPr>
        </p:nvSpPr>
        <p:spPr>
          <a:xfrm>
            <a:off x="656023" y="1690688"/>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95" name="Google Shape;95;p23"/>
          <p:cNvSpPr txBox="1"/>
          <p:nvPr>
            <p:ph idx="2" type="body"/>
          </p:nvPr>
        </p:nvSpPr>
        <p:spPr>
          <a:xfrm>
            <a:off x="656022" y="2333626"/>
            <a:ext cx="10820015" cy="3771900"/>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Purple">
  <p:cSld name="Title &amp; Text with Dots - Purple">
    <p:spTree>
      <p:nvGrpSpPr>
        <p:cNvPr id="96" name="Shape 96"/>
        <p:cNvGrpSpPr/>
        <p:nvPr/>
      </p:nvGrpSpPr>
      <p:grpSpPr>
        <a:xfrm>
          <a:off x="0" y="0"/>
          <a:ext cx="0" cy="0"/>
          <a:chOff x="0" y="0"/>
          <a:chExt cx="0" cy="0"/>
        </a:xfrm>
      </p:grpSpPr>
      <p:grpSp>
        <p:nvGrpSpPr>
          <p:cNvPr id="97" name="Google Shape;97;p24"/>
          <p:cNvGrpSpPr/>
          <p:nvPr/>
        </p:nvGrpSpPr>
        <p:grpSpPr>
          <a:xfrm>
            <a:off x="0" y="5303521"/>
            <a:ext cx="12192000" cy="1639827"/>
            <a:chOff x="0" y="5303521"/>
            <a:chExt cx="12192000" cy="1639827"/>
          </a:xfrm>
        </p:grpSpPr>
        <p:pic>
          <p:nvPicPr>
            <p:cNvPr id="98" name="Google Shape;98;p24"/>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99" name="Google Shape;99;p24"/>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100" name="Google Shape;100;p24"/>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1" name="Google Shape;101;p24"/>
          <p:cNvSpPr txBox="1"/>
          <p:nvPr>
            <p:ph idx="1" type="body"/>
          </p:nvPr>
        </p:nvSpPr>
        <p:spPr>
          <a:xfrm>
            <a:off x="656022" y="1690688"/>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2" name="Google Shape;102;p24"/>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 Teal">
  <p:cSld name="Title &amp; Text with Dots - Teal">
    <p:spTree>
      <p:nvGrpSpPr>
        <p:cNvPr id="103" name="Shape 103"/>
        <p:cNvGrpSpPr/>
        <p:nvPr/>
      </p:nvGrpSpPr>
      <p:grpSpPr>
        <a:xfrm>
          <a:off x="0" y="0"/>
          <a:ext cx="0" cy="0"/>
          <a:chOff x="0" y="0"/>
          <a:chExt cx="0" cy="0"/>
        </a:xfrm>
      </p:grpSpPr>
      <p:sp>
        <p:nvSpPr>
          <p:cNvPr id="104" name="Google Shape;104;p25"/>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600"/>
              <a:buFont typeface="Helvetica Neue"/>
              <a:buNone/>
              <a:defRPr b="1" sz="36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05" name="Google Shape;105;p25"/>
          <p:cNvSpPr txBox="1"/>
          <p:nvPr>
            <p:ph idx="1" type="body"/>
          </p:nvPr>
        </p:nvSpPr>
        <p:spPr>
          <a:xfrm>
            <a:off x="656022" y="1690688"/>
            <a:ext cx="10820015" cy="571500"/>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6"/>
              </a:buClr>
              <a:buSzPts val="2400"/>
              <a:buChar char="•"/>
              <a:defRPr/>
            </a:lvl2pPr>
            <a:lvl3pPr indent="-355600" lvl="2" marL="1371600" algn="l">
              <a:lnSpc>
                <a:spcPct val="90000"/>
              </a:lnSpc>
              <a:spcBef>
                <a:spcPts val="500"/>
              </a:spcBef>
              <a:spcAft>
                <a:spcPts val="0"/>
              </a:spcAft>
              <a:buClr>
                <a:schemeClr val="accent6"/>
              </a:buClr>
              <a:buSzPts val="2000"/>
              <a:buChar char="•"/>
              <a:defRPr/>
            </a:lvl3pPr>
            <a:lvl4pPr indent="-342900" lvl="3" marL="1828800" algn="l">
              <a:lnSpc>
                <a:spcPct val="90000"/>
              </a:lnSpc>
              <a:spcBef>
                <a:spcPts val="500"/>
              </a:spcBef>
              <a:spcAft>
                <a:spcPts val="0"/>
              </a:spcAft>
              <a:buClr>
                <a:schemeClr val="accent6"/>
              </a:buClr>
              <a:buSzPts val="1800"/>
              <a:buChar char="•"/>
              <a:defRPr/>
            </a:lvl4pPr>
            <a:lvl5pPr indent="-342900" lvl="4" marL="2286000" algn="l">
              <a:lnSpc>
                <a:spcPct val="90000"/>
              </a:lnSpc>
              <a:spcBef>
                <a:spcPts val="500"/>
              </a:spcBef>
              <a:spcAft>
                <a:spcPts val="0"/>
              </a:spcAft>
              <a:buClr>
                <a:schemeClr val="accent6"/>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06" name="Google Shape;106;p25"/>
          <p:cNvSpPr txBox="1"/>
          <p:nvPr>
            <p:ph idx="2" type="body"/>
          </p:nvPr>
        </p:nvSpPr>
        <p:spPr>
          <a:xfrm>
            <a:off x="656021" y="2333624"/>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6"/>
              </a:buClr>
              <a:buSzPts val="2800"/>
              <a:buChar char="•"/>
              <a:defRPr>
                <a:solidFill>
                  <a:schemeClr val="dk1"/>
                </a:solidFill>
              </a:defRPr>
            </a:lvl1pPr>
            <a:lvl2pPr indent="-381000" lvl="1" marL="914400" algn="l">
              <a:lnSpc>
                <a:spcPct val="90000"/>
              </a:lnSpc>
              <a:spcBef>
                <a:spcPts val="500"/>
              </a:spcBef>
              <a:spcAft>
                <a:spcPts val="0"/>
              </a:spcAft>
              <a:buClr>
                <a:schemeClr val="accent6"/>
              </a:buClr>
              <a:buSzPts val="2400"/>
              <a:buChar char="•"/>
              <a:defRPr>
                <a:solidFill>
                  <a:schemeClr val="dk1"/>
                </a:solidFill>
              </a:defRPr>
            </a:lvl2pPr>
            <a:lvl3pPr indent="-355600" lvl="2" marL="1371600" algn="l">
              <a:lnSpc>
                <a:spcPct val="90000"/>
              </a:lnSpc>
              <a:spcBef>
                <a:spcPts val="500"/>
              </a:spcBef>
              <a:spcAft>
                <a:spcPts val="0"/>
              </a:spcAft>
              <a:buClr>
                <a:schemeClr val="accent6"/>
              </a:buClr>
              <a:buSzPts val="2000"/>
              <a:buChar char="•"/>
              <a:defRPr>
                <a:solidFill>
                  <a:schemeClr val="dk1"/>
                </a:solidFill>
              </a:defRPr>
            </a:lvl3pPr>
            <a:lvl4pPr indent="-342900" lvl="3" marL="1828800" algn="l">
              <a:lnSpc>
                <a:spcPct val="90000"/>
              </a:lnSpc>
              <a:spcBef>
                <a:spcPts val="500"/>
              </a:spcBef>
              <a:spcAft>
                <a:spcPts val="0"/>
              </a:spcAft>
              <a:buClr>
                <a:schemeClr val="accent6"/>
              </a:buClr>
              <a:buSzPts val="1800"/>
              <a:buChar char="•"/>
              <a:defRPr>
                <a:solidFill>
                  <a:schemeClr val="dk1"/>
                </a:solidFill>
              </a:defRPr>
            </a:lvl4pPr>
            <a:lvl5pPr indent="-342900" lvl="4" marL="2286000" algn="l">
              <a:lnSpc>
                <a:spcPct val="90000"/>
              </a:lnSpc>
              <a:spcBef>
                <a:spcPts val="500"/>
              </a:spcBef>
              <a:spcAft>
                <a:spcPts val="0"/>
              </a:spcAft>
              <a:buClr>
                <a:schemeClr val="accent6"/>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grpSp>
        <p:nvGrpSpPr>
          <p:cNvPr id="107" name="Google Shape;107;p25"/>
          <p:cNvGrpSpPr/>
          <p:nvPr/>
        </p:nvGrpSpPr>
        <p:grpSpPr>
          <a:xfrm>
            <a:off x="0" y="5303521"/>
            <a:ext cx="12192000" cy="1639827"/>
            <a:chOff x="0" y="5303521"/>
            <a:chExt cx="12192000" cy="1639827"/>
          </a:xfrm>
        </p:grpSpPr>
        <p:pic>
          <p:nvPicPr>
            <p:cNvPr id="108" name="Google Shape;108;p25"/>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109" name="Google Shape;109;p25"/>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Tree>
  </p:cSld>
  <p:clrMapOvr>
    <a:masterClrMapping/>
  </p:clrMapOvr>
</p:sldLayout>
</file>

<file path=ppt/slideLayouts/slideLayout1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with Dots- Green">
  <p:cSld name="Title &amp; Text with Dots- Green">
    <p:spTree>
      <p:nvGrpSpPr>
        <p:cNvPr id="110" name="Shape 110"/>
        <p:cNvGrpSpPr/>
        <p:nvPr/>
      </p:nvGrpSpPr>
      <p:grpSpPr>
        <a:xfrm>
          <a:off x="0" y="0"/>
          <a:ext cx="0" cy="0"/>
          <a:chOff x="0" y="0"/>
          <a:chExt cx="0" cy="0"/>
        </a:xfrm>
      </p:grpSpPr>
      <p:grpSp>
        <p:nvGrpSpPr>
          <p:cNvPr id="111" name="Google Shape;111;p26"/>
          <p:cNvGrpSpPr/>
          <p:nvPr/>
        </p:nvGrpSpPr>
        <p:grpSpPr>
          <a:xfrm>
            <a:off x="0" y="5303521"/>
            <a:ext cx="12192000" cy="1639827"/>
            <a:chOff x="0" y="5303521"/>
            <a:chExt cx="12192000" cy="1639827"/>
          </a:xfrm>
        </p:grpSpPr>
        <p:pic>
          <p:nvPicPr>
            <p:cNvPr id="112" name="Google Shape;112;p26"/>
            <p:cNvPicPr preferRelativeResize="0"/>
            <p:nvPr/>
          </p:nvPicPr>
          <p:blipFill rotWithShape="1">
            <a:blip r:embed="rId2">
              <a:alphaModFix amt="20000"/>
            </a:blip>
            <a:srcRect b="6770" l="59835" r="12104" t="10673"/>
            <a:stretch/>
          </p:blipFill>
          <p:spPr>
            <a:xfrm rot="5400000">
              <a:off x="2302155" y="3001365"/>
              <a:ext cx="1639827" cy="6244138"/>
            </a:xfrm>
            <a:prstGeom prst="rect">
              <a:avLst/>
            </a:prstGeom>
            <a:noFill/>
            <a:ln>
              <a:noFill/>
            </a:ln>
          </p:spPr>
        </p:pic>
        <p:pic>
          <p:nvPicPr>
            <p:cNvPr id="113" name="Google Shape;113;p26"/>
            <p:cNvPicPr preferRelativeResize="0"/>
            <p:nvPr/>
          </p:nvPicPr>
          <p:blipFill rotWithShape="1">
            <a:blip r:embed="rId2">
              <a:alphaModFix amt="20000"/>
            </a:blip>
            <a:srcRect b="6770" l="60063" r="11952" t="10673"/>
            <a:stretch/>
          </p:blipFill>
          <p:spPr>
            <a:xfrm rot="5400000">
              <a:off x="8439135" y="3108523"/>
              <a:ext cx="1557867" cy="5947862"/>
            </a:xfrm>
            <a:prstGeom prst="rect">
              <a:avLst/>
            </a:prstGeom>
            <a:noFill/>
            <a:ln>
              <a:noFill/>
            </a:ln>
          </p:spPr>
        </p:pic>
      </p:grpSp>
      <p:sp>
        <p:nvSpPr>
          <p:cNvPr id="114" name="Google Shape;114;p26"/>
          <p:cNvSpPr txBox="1"/>
          <p:nvPr>
            <p:ph type="title"/>
          </p:nvPr>
        </p:nvSpPr>
        <p:spPr>
          <a:xfrm>
            <a:off x="656022" y="365125"/>
            <a:ext cx="10820013"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600"/>
              <a:buFont typeface="Helvetica Neue"/>
              <a:buNone/>
              <a:defRPr b="1" sz="36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15" name="Google Shape;115;p26"/>
          <p:cNvSpPr txBox="1"/>
          <p:nvPr>
            <p:ph idx="1" type="body"/>
          </p:nvPr>
        </p:nvSpPr>
        <p:spPr>
          <a:xfrm>
            <a:off x="656022" y="1690688"/>
            <a:ext cx="10820015" cy="42862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2"/>
              </a:buClr>
              <a:buSzPts val="2400"/>
              <a:buChar char="•"/>
              <a:defRPr/>
            </a:lvl2pPr>
            <a:lvl3pPr indent="-355600" lvl="2" marL="1371600" algn="l">
              <a:lnSpc>
                <a:spcPct val="90000"/>
              </a:lnSpc>
              <a:spcBef>
                <a:spcPts val="500"/>
              </a:spcBef>
              <a:spcAft>
                <a:spcPts val="0"/>
              </a:spcAft>
              <a:buClr>
                <a:schemeClr val="accent2"/>
              </a:buClr>
              <a:buSzPts val="2000"/>
              <a:buChar char="•"/>
              <a:defRPr/>
            </a:lvl3pPr>
            <a:lvl4pPr indent="-342900" lvl="3" marL="1828800" algn="l">
              <a:lnSpc>
                <a:spcPct val="90000"/>
              </a:lnSpc>
              <a:spcBef>
                <a:spcPts val="500"/>
              </a:spcBef>
              <a:spcAft>
                <a:spcPts val="0"/>
              </a:spcAft>
              <a:buClr>
                <a:schemeClr val="accent2"/>
              </a:buClr>
              <a:buSzPts val="1800"/>
              <a:buChar char="•"/>
              <a:defRPr/>
            </a:lvl4pPr>
            <a:lvl5pPr indent="-342900" lvl="4" marL="2286000" algn="l">
              <a:lnSpc>
                <a:spcPct val="90000"/>
              </a:lnSpc>
              <a:spcBef>
                <a:spcPts val="500"/>
              </a:spcBef>
              <a:spcAft>
                <a:spcPts val="0"/>
              </a:spcAft>
              <a:buClr>
                <a:schemeClr val="accent2"/>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16" name="Google Shape;116;p26"/>
          <p:cNvSpPr txBox="1"/>
          <p:nvPr>
            <p:ph idx="2" type="body"/>
          </p:nvPr>
        </p:nvSpPr>
        <p:spPr>
          <a:xfrm>
            <a:off x="656021" y="2333625"/>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Blue">
  <p:cSld name="Image &amp; Text - Blue">
    <p:spTree>
      <p:nvGrpSpPr>
        <p:cNvPr id="117" name="Shape 117"/>
        <p:cNvGrpSpPr/>
        <p:nvPr/>
      </p:nvGrpSpPr>
      <p:grpSpPr>
        <a:xfrm>
          <a:off x="0" y="0"/>
          <a:ext cx="0" cy="0"/>
          <a:chOff x="0" y="0"/>
          <a:chExt cx="0" cy="0"/>
        </a:xfrm>
      </p:grpSpPr>
      <p:sp>
        <p:nvSpPr>
          <p:cNvPr id="118" name="Google Shape;118;p27"/>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1"/>
              </a:buClr>
              <a:buSzPts val="3200"/>
              <a:buFont typeface="Helvetica Neue"/>
              <a:buNone/>
              <a:defRPr b="1" sz="3200">
                <a:solidFill>
                  <a:schemeClr val="accen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19" name="Google Shape;119;p27"/>
          <p:cNvCxnSpPr/>
          <p:nvPr/>
        </p:nvCxnSpPr>
        <p:spPr>
          <a:xfrm flipH="1" rot="10800000">
            <a:off x="5027117" y="1509236"/>
            <a:ext cx="6806284" cy="17612"/>
          </a:xfrm>
          <a:prstGeom prst="straightConnector1">
            <a:avLst/>
          </a:prstGeom>
          <a:noFill/>
          <a:ln cap="flat" cmpd="sng" w="9525">
            <a:solidFill>
              <a:schemeClr val="accent3"/>
            </a:solidFill>
            <a:prstDash val="solid"/>
            <a:miter lim="800000"/>
            <a:headEnd len="sm" w="sm" type="none"/>
            <a:tailEnd len="sm" w="sm" type="none"/>
          </a:ln>
        </p:spPr>
      </p:cxnSp>
      <p:sp>
        <p:nvSpPr>
          <p:cNvPr id="120" name="Google Shape;120;p27"/>
          <p:cNvSpPr/>
          <p:nvPr/>
        </p:nvSpPr>
        <p:spPr>
          <a:xfrm>
            <a:off x="9351335" y="1467293"/>
            <a:ext cx="2482066" cy="78223"/>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1" name="Google Shape;121;p27"/>
          <p:cNvSpPr/>
          <p:nvPr>
            <p:ph idx="2" type="pic"/>
          </p:nvPr>
        </p:nvSpPr>
        <p:spPr>
          <a:xfrm>
            <a:off x="0" y="0"/>
            <a:ext cx="4340225" cy="6858000"/>
          </a:xfrm>
          <a:prstGeom prst="rect">
            <a:avLst/>
          </a:prstGeom>
          <a:noFill/>
          <a:ln>
            <a:noFill/>
          </a:ln>
        </p:spPr>
      </p:sp>
      <p:sp>
        <p:nvSpPr>
          <p:cNvPr id="122" name="Google Shape;122;p27"/>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Purple">
  <p:cSld name="Image &amp; Text - Purple">
    <p:spTree>
      <p:nvGrpSpPr>
        <p:cNvPr id="123" name="Shape 123"/>
        <p:cNvGrpSpPr/>
        <p:nvPr/>
      </p:nvGrpSpPr>
      <p:grpSpPr>
        <a:xfrm>
          <a:off x="0" y="0"/>
          <a:ext cx="0" cy="0"/>
          <a:chOff x="0" y="0"/>
          <a:chExt cx="0" cy="0"/>
        </a:xfrm>
      </p:grpSpPr>
      <p:sp>
        <p:nvSpPr>
          <p:cNvPr id="124" name="Google Shape;124;p28"/>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200"/>
              <a:buFont typeface="Helvetica Neue"/>
              <a:buNone/>
              <a:defRPr b="1" sz="32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25" name="Google Shape;125;p28"/>
          <p:cNvCxnSpPr/>
          <p:nvPr/>
        </p:nvCxnSpPr>
        <p:spPr>
          <a:xfrm flipH="1" rot="10800000">
            <a:off x="5027117" y="1509236"/>
            <a:ext cx="6806284" cy="17612"/>
          </a:xfrm>
          <a:prstGeom prst="straightConnector1">
            <a:avLst/>
          </a:prstGeom>
          <a:noFill/>
          <a:ln cap="flat" cmpd="sng" w="9525">
            <a:solidFill>
              <a:schemeClr val="accent1"/>
            </a:solidFill>
            <a:prstDash val="solid"/>
            <a:miter lim="800000"/>
            <a:headEnd len="sm" w="sm" type="none"/>
            <a:tailEnd len="sm" w="sm" type="none"/>
          </a:ln>
        </p:spPr>
      </p:cxnSp>
      <p:sp>
        <p:nvSpPr>
          <p:cNvPr id="126" name="Google Shape;126;p28"/>
          <p:cNvSpPr/>
          <p:nvPr/>
        </p:nvSpPr>
        <p:spPr>
          <a:xfrm>
            <a:off x="9351335" y="1467293"/>
            <a:ext cx="2482066" cy="78223"/>
          </a:xfrm>
          <a:prstGeom prst="rect">
            <a:avLst/>
          </a:prstGeom>
          <a:solidFill>
            <a:schemeClr val="accent1"/>
          </a:solidFill>
          <a:ln cap="flat" cmpd="sng" w="1270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27" name="Google Shape;127;p28"/>
          <p:cNvSpPr/>
          <p:nvPr>
            <p:ph idx="2" type="pic"/>
          </p:nvPr>
        </p:nvSpPr>
        <p:spPr>
          <a:xfrm>
            <a:off x="0" y="0"/>
            <a:ext cx="4340225" cy="6858000"/>
          </a:xfrm>
          <a:prstGeom prst="rect">
            <a:avLst/>
          </a:prstGeom>
          <a:noFill/>
          <a:ln>
            <a:noFill/>
          </a:ln>
        </p:spPr>
      </p:sp>
      <p:sp>
        <p:nvSpPr>
          <p:cNvPr id="128" name="Google Shape;128;p28"/>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ext - Purple">
  <p:cSld name="Title &amp; Text - Purple">
    <p:spTree>
      <p:nvGrpSpPr>
        <p:cNvPr id="17" name="Shape 17"/>
        <p:cNvGrpSpPr/>
        <p:nvPr/>
      </p:nvGrpSpPr>
      <p:grpSpPr>
        <a:xfrm>
          <a:off x="0" y="0"/>
          <a:ext cx="0" cy="0"/>
          <a:chOff x="0" y="0"/>
          <a:chExt cx="0" cy="0"/>
        </a:xfrm>
      </p:grpSpPr>
      <p:sp>
        <p:nvSpPr>
          <p:cNvPr id="18" name="Google Shape;18;p11"/>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3"/>
              </a:buClr>
              <a:buSzPts val="3600"/>
              <a:buFont typeface="Helvetica Neue"/>
              <a:buNone/>
              <a:defRPr b="1" sz="3600">
                <a:solidFill>
                  <a:schemeClr val="accent3"/>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9" name="Google Shape;19;p11"/>
          <p:cNvCxnSpPr/>
          <p:nvPr/>
        </p:nvCxnSpPr>
        <p:spPr>
          <a:xfrm flipH="1" rot="10800000">
            <a:off x="656024" y="1635973"/>
            <a:ext cx="10820189" cy="33878"/>
          </a:xfrm>
          <a:prstGeom prst="straightConnector1">
            <a:avLst/>
          </a:prstGeom>
          <a:noFill/>
          <a:ln cap="flat" cmpd="sng" w="9525">
            <a:solidFill>
              <a:schemeClr val="accent3"/>
            </a:solidFill>
            <a:prstDash val="solid"/>
            <a:miter lim="800000"/>
            <a:headEnd len="sm" w="sm" type="none"/>
            <a:tailEnd len="sm" w="sm" type="none"/>
          </a:ln>
        </p:spPr>
      </p:cxnSp>
      <p:sp>
        <p:nvSpPr>
          <p:cNvPr id="20" name="Google Shape;20;p11"/>
          <p:cNvSpPr/>
          <p:nvPr/>
        </p:nvSpPr>
        <p:spPr>
          <a:xfrm>
            <a:off x="7858954" y="1589835"/>
            <a:ext cx="3617259" cy="92275"/>
          </a:xfrm>
          <a:prstGeom prst="rect">
            <a:avLst/>
          </a:prstGeom>
          <a:solidFill>
            <a:schemeClr val="accent3"/>
          </a:solidFill>
          <a:ln cap="flat" cmpd="sng" w="1270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 name="Google Shape;21;p11"/>
          <p:cNvSpPr txBox="1"/>
          <p:nvPr>
            <p:ph idx="1" type="body"/>
          </p:nvPr>
        </p:nvSpPr>
        <p:spPr>
          <a:xfrm>
            <a:off x="656022" y="1971675"/>
            <a:ext cx="10820015" cy="485775"/>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1"/>
              </a:buClr>
              <a:buSzPts val="2400"/>
              <a:buChar char="•"/>
              <a:defRPr/>
            </a:lvl2pPr>
            <a:lvl3pPr indent="-355600" lvl="2" marL="1371600" algn="l">
              <a:lnSpc>
                <a:spcPct val="90000"/>
              </a:lnSpc>
              <a:spcBef>
                <a:spcPts val="500"/>
              </a:spcBef>
              <a:spcAft>
                <a:spcPts val="0"/>
              </a:spcAft>
              <a:buClr>
                <a:schemeClr val="accent1"/>
              </a:buClr>
              <a:buSzPts val="2000"/>
              <a:buChar char="•"/>
              <a:defRPr/>
            </a:lvl3pPr>
            <a:lvl4pPr indent="-342900" lvl="3" marL="1828800" algn="l">
              <a:lnSpc>
                <a:spcPct val="90000"/>
              </a:lnSpc>
              <a:spcBef>
                <a:spcPts val="500"/>
              </a:spcBef>
              <a:spcAft>
                <a:spcPts val="0"/>
              </a:spcAft>
              <a:buClr>
                <a:schemeClr val="accent1"/>
              </a:buClr>
              <a:buSzPts val="1800"/>
              <a:buChar char="•"/>
              <a:defRPr/>
            </a:lvl4pPr>
            <a:lvl5pPr indent="-342900" lvl="4" marL="2286000" algn="l">
              <a:lnSpc>
                <a:spcPct val="90000"/>
              </a:lnSpc>
              <a:spcBef>
                <a:spcPts val="500"/>
              </a:spcBef>
              <a:spcAft>
                <a:spcPts val="0"/>
              </a:spcAft>
              <a:buClr>
                <a:schemeClr val="accent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2" name="Google Shape;22;p11"/>
          <p:cNvSpPr txBox="1"/>
          <p:nvPr>
            <p:ph idx="2" type="body"/>
          </p:nvPr>
        </p:nvSpPr>
        <p:spPr>
          <a:xfrm>
            <a:off x="656021" y="2614612"/>
            <a:ext cx="10820015" cy="3729037"/>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Teal">
  <p:cSld name="Image &amp; Text - Teal">
    <p:spTree>
      <p:nvGrpSpPr>
        <p:cNvPr id="129" name="Shape 129"/>
        <p:cNvGrpSpPr/>
        <p:nvPr/>
      </p:nvGrpSpPr>
      <p:grpSpPr>
        <a:xfrm>
          <a:off x="0" y="0"/>
          <a:ext cx="0" cy="0"/>
          <a:chOff x="0" y="0"/>
          <a:chExt cx="0" cy="0"/>
        </a:xfrm>
      </p:grpSpPr>
      <p:sp>
        <p:nvSpPr>
          <p:cNvPr id="130" name="Google Shape;130;p29"/>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5"/>
              </a:buClr>
              <a:buSzPts val="3200"/>
              <a:buFont typeface="Helvetica Neue"/>
              <a:buNone/>
              <a:defRPr b="1" sz="3200">
                <a:solidFill>
                  <a:schemeClr val="accent5"/>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31" name="Google Shape;131;p29"/>
          <p:cNvCxnSpPr/>
          <p:nvPr/>
        </p:nvCxnSpPr>
        <p:spPr>
          <a:xfrm flipH="1" rot="10800000">
            <a:off x="5027117" y="1509236"/>
            <a:ext cx="6806284" cy="17612"/>
          </a:xfrm>
          <a:prstGeom prst="straightConnector1">
            <a:avLst/>
          </a:prstGeom>
          <a:noFill/>
          <a:ln cap="flat" cmpd="sng" w="9525">
            <a:solidFill>
              <a:schemeClr val="accent6"/>
            </a:solidFill>
            <a:prstDash val="solid"/>
            <a:miter lim="800000"/>
            <a:headEnd len="sm" w="sm" type="none"/>
            <a:tailEnd len="sm" w="sm" type="none"/>
          </a:ln>
        </p:spPr>
      </p:cxnSp>
      <p:sp>
        <p:nvSpPr>
          <p:cNvPr id="132" name="Google Shape;132;p29"/>
          <p:cNvSpPr/>
          <p:nvPr/>
        </p:nvSpPr>
        <p:spPr>
          <a:xfrm>
            <a:off x="9351335" y="1467293"/>
            <a:ext cx="2482066" cy="78223"/>
          </a:xfrm>
          <a:prstGeom prst="rect">
            <a:avLst/>
          </a:prstGeom>
          <a:solidFill>
            <a:schemeClr val="accent6"/>
          </a:solidFill>
          <a:ln cap="flat" cmpd="sng" w="1270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3" name="Google Shape;133;p29"/>
          <p:cNvSpPr/>
          <p:nvPr>
            <p:ph idx="2" type="pic"/>
          </p:nvPr>
        </p:nvSpPr>
        <p:spPr>
          <a:xfrm>
            <a:off x="0" y="0"/>
            <a:ext cx="4340225" cy="6858000"/>
          </a:xfrm>
          <a:prstGeom prst="rect">
            <a:avLst/>
          </a:prstGeom>
          <a:noFill/>
          <a:ln>
            <a:noFill/>
          </a:ln>
        </p:spPr>
      </p:sp>
      <p:sp>
        <p:nvSpPr>
          <p:cNvPr id="134" name="Google Shape;134;p29"/>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5"/>
              </a:buClr>
              <a:buSzPts val="2800"/>
              <a:buChar char="•"/>
              <a:defRPr>
                <a:solidFill>
                  <a:schemeClr val="dk1"/>
                </a:solidFill>
              </a:defRPr>
            </a:lvl1pPr>
            <a:lvl2pPr indent="-381000" lvl="1" marL="914400" algn="l">
              <a:lnSpc>
                <a:spcPct val="90000"/>
              </a:lnSpc>
              <a:spcBef>
                <a:spcPts val="500"/>
              </a:spcBef>
              <a:spcAft>
                <a:spcPts val="0"/>
              </a:spcAft>
              <a:buClr>
                <a:schemeClr val="accent5"/>
              </a:buClr>
              <a:buSzPts val="2400"/>
              <a:buChar char="•"/>
              <a:defRPr>
                <a:solidFill>
                  <a:schemeClr val="dk1"/>
                </a:solidFill>
              </a:defRPr>
            </a:lvl2pPr>
            <a:lvl3pPr indent="-355600" lvl="2" marL="1371600" algn="l">
              <a:lnSpc>
                <a:spcPct val="90000"/>
              </a:lnSpc>
              <a:spcBef>
                <a:spcPts val="500"/>
              </a:spcBef>
              <a:spcAft>
                <a:spcPts val="0"/>
              </a:spcAft>
              <a:buClr>
                <a:schemeClr val="accent5"/>
              </a:buClr>
              <a:buSzPts val="2000"/>
              <a:buChar char="•"/>
              <a:defRPr>
                <a:solidFill>
                  <a:schemeClr val="dk1"/>
                </a:solidFill>
              </a:defRPr>
            </a:lvl3pPr>
            <a:lvl4pPr indent="-342900" lvl="3" marL="1828800" algn="l">
              <a:lnSpc>
                <a:spcPct val="90000"/>
              </a:lnSpc>
              <a:spcBef>
                <a:spcPts val="500"/>
              </a:spcBef>
              <a:spcAft>
                <a:spcPts val="0"/>
              </a:spcAft>
              <a:buClr>
                <a:schemeClr val="accent5"/>
              </a:buClr>
              <a:buSzPts val="1800"/>
              <a:buChar char="•"/>
              <a:defRPr>
                <a:solidFill>
                  <a:schemeClr val="dk1"/>
                </a:solidFill>
              </a:defRPr>
            </a:lvl4pPr>
            <a:lvl5pPr indent="-342900" lvl="4" marL="2286000" algn="l">
              <a:lnSpc>
                <a:spcPct val="90000"/>
              </a:lnSpc>
              <a:spcBef>
                <a:spcPts val="500"/>
              </a:spcBef>
              <a:spcAft>
                <a:spcPts val="0"/>
              </a:spcAft>
              <a:buClr>
                <a:schemeClr val="accent5"/>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Image &amp; Text - Green">
  <p:cSld name="Image &amp; Text - Green">
    <p:spTree>
      <p:nvGrpSpPr>
        <p:cNvPr id="135" name="Shape 135"/>
        <p:cNvGrpSpPr/>
        <p:nvPr/>
      </p:nvGrpSpPr>
      <p:grpSpPr>
        <a:xfrm>
          <a:off x="0" y="0"/>
          <a:ext cx="0" cy="0"/>
          <a:chOff x="0" y="0"/>
          <a:chExt cx="0" cy="0"/>
        </a:xfrm>
      </p:grpSpPr>
      <p:sp>
        <p:nvSpPr>
          <p:cNvPr id="136" name="Google Shape;136;p30"/>
          <p:cNvSpPr txBox="1"/>
          <p:nvPr>
            <p:ph type="title"/>
          </p:nvPr>
        </p:nvSpPr>
        <p:spPr>
          <a:xfrm>
            <a:off x="4890099" y="257176"/>
            <a:ext cx="694330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accent4"/>
              </a:buClr>
              <a:buSzPts val="3200"/>
              <a:buFont typeface="Helvetica Neue"/>
              <a:buNone/>
              <a:defRPr b="1" sz="3200">
                <a:solidFill>
                  <a:schemeClr val="accent4"/>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cxnSp>
        <p:nvCxnSpPr>
          <p:cNvPr id="137" name="Google Shape;137;p30"/>
          <p:cNvCxnSpPr/>
          <p:nvPr/>
        </p:nvCxnSpPr>
        <p:spPr>
          <a:xfrm flipH="1" rot="10800000">
            <a:off x="5027117" y="1509236"/>
            <a:ext cx="6806284" cy="17612"/>
          </a:xfrm>
          <a:prstGeom prst="straightConnector1">
            <a:avLst/>
          </a:prstGeom>
          <a:noFill/>
          <a:ln cap="flat" cmpd="sng" w="9525">
            <a:solidFill>
              <a:schemeClr val="accent4"/>
            </a:solidFill>
            <a:prstDash val="solid"/>
            <a:miter lim="800000"/>
            <a:headEnd len="sm" w="sm" type="none"/>
            <a:tailEnd len="sm" w="sm" type="none"/>
          </a:ln>
        </p:spPr>
      </p:cxnSp>
      <p:sp>
        <p:nvSpPr>
          <p:cNvPr id="138" name="Google Shape;138;p30"/>
          <p:cNvSpPr/>
          <p:nvPr/>
        </p:nvSpPr>
        <p:spPr>
          <a:xfrm>
            <a:off x="9351335" y="1467293"/>
            <a:ext cx="2482066" cy="78223"/>
          </a:xfrm>
          <a:prstGeom prst="rect">
            <a:avLst/>
          </a:prstGeom>
          <a:solidFill>
            <a:schemeClr val="accent4"/>
          </a:solidFill>
          <a:ln cap="flat" cmpd="sng" w="12700">
            <a:solidFill>
              <a:schemeClr val="accent4"/>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39" name="Google Shape;139;p30"/>
          <p:cNvSpPr/>
          <p:nvPr>
            <p:ph idx="2" type="pic"/>
          </p:nvPr>
        </p:nvSpPr>
        <p:spPr>
          <a:xfrm>
            <a:off x="0" y="0"/>
            <a:ext cx="4340225" cy="6858000"/>
          </a:xfrm>
          <a:prstGeom prst="rect">
            <a:avLst/>
          </a:prstGeom>
          <a:noFill/>
          <a:ln>
            <a:noFill/>
          </a:ln>
        </p:spPr>
      </p:sp>
      <p:sp>
        <p:nvSpPr>
          <p:cNvPr id="140" name="Google Shape;140;p30"/>
          <p:cNvSpPr txBox="1"/>
          <p:nvPr>
            <p:ph idx="1" type="body"/>
          </p:nvPr>
        </p:nvSpPr>
        <p:spPr>
          <a:xfrm>
            <a:off x="4890100" y="1907476"/>
            <a:ext cx="6943302" cy="4493324"/>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2"/>
              </a:buClr>
              <a:buSzPts val="2800"/>
              <a:buChar char="•"/>
              <a:defRPr>
                <a:solidFill>
                  <a:schemeClr val="dk1"/>
                </a:solidFill>
              </a:defRPr>
            </a:lvl1pPr>
            <a:lvl2pPr indent="-381000" lvl="1" marL="914400" algn="l">
              <a:lnSpc>
                <a:spcPct val="90000"/>
              </a:lnSpc>
              <a:spcBef>
                <a:spcPts val="500"/>
              </a:spcBef>
              <a:spcAft>
                <a:spcPts val="0"/>
              </a:spcAft>
              <a:buClr>
                <a:schemeClr val="accent2"/>
              </a:buClr>
              <a:buSzPts val="2400"/>
              <a:buChar char="•"/>
              <a:defRPr>
                <a:solidFill>
                  <a:schemeClr val="dk1"/>
                </a:solidFill>
              </a:defRPr>
            </a:lvl2pPr>
            <a:lvl3pPr indent="-355600" lvl="2" marL="1371600" algn="l">
              <a:lnSpc>
                <a:spcPct val="90000"/>
              </a:lnSpc>
              <a:spcBef>
                <a:spcPts val="500"/>
              </a:spcBef>
              <a:spcAft>
                <a:spcPts val="0"/>
              </a:spcAft>
              <a:buClr>
                <a:schemeClr val="accent2"/>
              </a:buClr>
              <a:buSzPts val="2000"/>
              <a:buChar char="•"/>
              <a:defRPr>
                <a:solidFill>
                  <a:schemeClr val="dk1"/>
                </a:solidFill>
              </a:defRPr>
            </a:lvl3pPr>
            <a:lvl4pPr indent="-342900" lvl="3" marL="1828800" algn="l">
              <a:lnSpc>
                <a:spcPct val="90000"/>
              </a:lnSpc>
              <a:spcBef>
                <a:spcPts val="500"/>
              </a:spcBef>
              <a:spcAft>
                <a:spcPts val="0"/>
              </a:spcAft>
              <a:buClr>
                <a:schemeClr val="accent2"/>
              </a:buClr>
              <a:buSzPts val="1800"/>
              <a:buChar char="•"/>
              <a:defRPr>
                <a:solidFill>
                  <a:schemeClr val="dk1"/>
                </a:solidFill>
              </a:defRPr>
            </a:lvl4pPr>
            <a:lvl5pPr indent="-342900" lvl="4" marL="2286000" algn="l">
              <a:lnSpc>
                <a:spcPct val="90000"/>
              </a:lnSpc>
              <a:spcBef>
                <a:spcPts val="500"/>
              </a:spcBef>
              <a:spcAft>
                <a:spcPts val="0"/>
              </a:spcAft>
              <a:buClr>
                <a:schemeClr val="accent2"/>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Blue">
  <p:cSld name="Title &amp; Two Column - Blue">
    <p:spTree>
      <p:nvGrpSpPr>
        <p:cNvPr id="141" name="Shape 141"/>
        <p:cNvGrpSpPr/>
        <p:nvPr/>
      </p:nvGrpSpPr>
      <p:grpSpPr>
        <a:xfrm>
          <a:off x="0" y="0"/>
          <a:ext cx="0" cy="0"/>
          <a:chOff x="0" y="0"/>
          <a:chExt cx="0" cy="0"/>
        </a:xfrm>
      </p:grpSpPr>
      <p:sp>
        <p:nvSpPr>
          <p:cNvPr id="142" name="Google Shape;142;p31"/>
          <p:cNvSpPr/>
          <p:nvPr/>
        </p:nvSpPr>
        <p:spPr>
          <a:xfrm>
            <a:off x="0" y="0"/>
            <a:ext cx="12192000" cy="1609344"/>
          </a:xfrm>
          <a:prstGeom prst="rect">
            <a:avLst/>
          </a:prstGeom>
          <a:solidFill>
            <a:srgbClr val="016794"/>
          </a:solidFill>
          <a:ln cap="flat" cmpd="sng" w="12700">
            <a:solidFill>
              <a:srgbClr val="01476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43" name="Google Shape;143;p31"/>
          <p:cNvGrpSpPr/>
          <p:nvPr/>
        </p:nvGrpSpPr>
        <p:grpSpPr>
          <a:xfrm>
            <a:off x="-208788" y="0"/>
            <a:ext cx="12609575" cy="2174490"/>
            <a:chOff x="-1" y="5043119"/>
            <a:chExt cx="12192000" cy="1814883"/>
          </a:xfrm>
        </p:grpSpPr>
        <p:pic>
          <p:nvPicPr>
            <p:cNvPr id="144" name="Google Shape;144;p31"/>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45" name="Google Shape;145;p31"/>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46" name="Google Shape;146;p31"/>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47" name="Google Shape;147;p31"/>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48" name="Google Shape;148;p31"/>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800"/>
              <a:buNone/>
              <a:defRPr b="1">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49" name="Google Shape;149;p31"/>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0" name="Google Shape;150;p31"/>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1" name="Google Shape;151;p31"/>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2" name="Google Shape;152;p31"/>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b="1" sz="2400">
                <a:solidFill>
                  <a:schemeClr val="accent3"/>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53" name="Google Shape;153;p31"/>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3"/>
              </a:buClr>
              <a:buSzPts val="2400"/>
              <a:buChar char="•"/>
              <a:defRPr sz="2400">
                <a:solidFill>
                  <a:schemeClr val="dk1"/>
                </a:solidFill>
              </a:defRPr>
            </a:lvl1pPr>
            <a:lvl2pPr indent="-381000" lvl="1" marL="914400" algn="l">
              <a:lnSpc>
                <a:spcPct val="90000"/>
              </a:lnSpc>
              <a:spcBef>
                <a:spcPts val="500"/>
              </a:spcBef>
              <a:spcAft>
                <a:spcPts val="0"/>
              </a:spcAft>
              <a:buClr>
                <a:schemeClr val="accent3"/>
              </a:buClr>
              <a:buSzPts val="2400"/>
              <a:buChar char="•"/>
              <a:defRPr sz="2400">
                <a:solidFill>
                  <a:schemeClr val="dk1"/>
                </a:solidFill>
              </a:defRPr>
            </a:lvl2pPr>
            <a:lvl3pPr indent="-381000" lvl="2" marL="1371600" algn="l">
              <a:lnSpc>
                <a:spcPct val="90000"/>
              </a:lnSpc>
              <a:spcBef>
                <a:spcPts val="500"/>
              </a:spcBef>
              <a:spcAft>
                <a:spcPts val="0"/>
              </a:spcAft>
              <a:buClr>
                <a:schemeClr val="accent3"/>
              </a:buClr>
              <a:buSzPts val="2400"/>
              <a:buChar char="•"/>
              <a:defRPr sz="2400">
                <a:solidFill>
                  <a:schemeClr val="dk1"/>
                </a:solidFill>
              </a:defRPr>
            </a:lvl3pPr>
            <a:lvl4pPr indent="-381000" lvl="3" marL="1828800" algn="l">
              <a:lnSpc>
                <a:spcPct val="90000"/>
              </a:lnSpc>
              <a:spcBef>
                <a:spcPts val="500"/>
              </a:spcBef>
              <a:spcAft>
                <a:spcPts val="0"/>
              </a:spcAft>
              <a:buClr>
                <a:schemeClr val="accent3"/>
              </a:buClr>
              <a:buSzPts val="2400"/>
              <a:buChar char="•"/>
              <a:defRPr sz="2400">
                <a:solidFill>
                  <a:schemeClr val="dk1"/>
                </a:solidFill>
              </a:defRPr>
            </a:lvl4pPr>
            <a:lvl5pPr indent="-381000" lvl="4" marL="2286000" algn="l">
              <a:lnSpc>
                <a:spcPct val="90000"/>
              </a:lnSpc>
              <a:spcBef>
                <a:spcPts val="500"/>
              </a:spcBef>
              <a:spcAft>
                <a:spcPts val="0"/>
              </a:spcAft>
              <a:buClr>
                <a:schemeClr val="accent3"/>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Purple">
  <p:cSld name="Title &amp; Two Column - Purple">
    <p:spTree>
      <p:nvGrpSpPr>
        <p:cNvPr id="154" name="Shape 154"/>
        <p:cNvGrpSpPr/>
        <p:nvPr/>
      </p:nvGrpSpPr>
      <p:grpSpPr>
        <a:xfrm>
          <a:off x="0" y="0"/>
          <a:ext cx="0" cy="0"/>
          <a:chOff x="0" y="0"/>
          <a:chExt cx="0" cy="0"/>
        </a:xfrm>
      </p:grpSpPr>
      <p:sp>
        <p:nvSpPr>
          <p:cNvPr id="155" name="Google Shape;155;p32"/>
          <p:cNvSpPr/>
          <p:nvPr/>
        </p:nvSpPr>
        <p:spPr>
          <a:xfrm>
            <a:off x="0" y="0"/>
            <a:ext cx="12192000" cy="1609344"/>
          </a:xfrm>
          <a:prstGeom prst="rect">
            <a:avLst/>
          </a:prstGeom>
          <a:solidFill>
            <a:schemeClr val="accent3"/>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56" name="Google Shape;156;p32"/>
          <p:cNvGrpSpPr/>
          <p:nvPr/>
        </p:nvGrpSpPr>
        <p:grpSpPr>
          <a:xfrm>
            <a:off x="-208788" y="0"/>
            <a:ext cx="12609575" cy="2174490"/>
            <a:chOff x="-1" y="5043119"/>
            <a:chExt cx="12192000" cy="1814883"/>
          </a:xfrm>
        </p:grpSpPr>
        <p:pic>
          <p:nvPicPr>
            <p:cNvPr id="157" name="Google Shape;157;p32"/>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58" name="Google Shape;158;p32"/>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59" name="Google Shape;159;p32"/>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60" name="Google Shape;160;p32"/>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61" name="Google Shape;161;p32"/>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800"/>
              <a:buNone/>
              <a:defRPr b="1">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2" name="Google Shape;162;p32"/>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3" name="Google Shape;163;p32"/>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4" name="Google Shape;164;p32"/>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5" name="Google Shape;165;p32"/>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1"/>
              </a:buClr>
              <a:buSzPts val="2400"/>
              <a:buNone/>
              <a:defRPr b="1" sz="2400">
                <a:solidFill>
                  <a:schemeClr val="accen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66" name="Google Shape;166;p32"/>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1"/>
              </a:buClr>
              <a:buSzPts val="2400"/>
              <a:buChar char="•"/>
              <a:defRPr sz="2400">
                <a:solidFill>
                  <a:schemeClr val="dk1"/>
                </a:solidFill>
              </a:defRPr>
            </a:lvl1pPr>
            <a:lvl2pPr indent="-381000" lvl="1" marL="914400" algn="l">
              <a:lnSpc>
                <a:spcPct val="90000"/>
              </a:lnSpc>
              <a:spcBef>
                <a:spcPts val="500"/>
              </a:spcBef>
              <a:spcAft>
                <a:spcPts val="0"/>
              </a:spcAft>
              <a:buClr>
                <a:schemeClr val="accent1"/>
              </a:buClr>
              <a:buSzPts val="2400"/>
              <a:buChar char="•"/>
              <a:defRPr sz="2400">
                <a:solidFill>
                  <a:schemeClr val="dk1"/>
                </a:solidFill>
              </a:defRPr>
            </a:lvl2pPr>
            <a:lvl3pPr indent="-381000" lvl="2" marL="1371600" algn="l">
              <a:lnSpc>
                <a:spcPct val="90000"/>
              </a:lnSpc>
              <a:spcBef>
                <a:spcPts val="500"/>
              </a:spcBef>
              <a:spcAft>
                <a:spcPts val="0"/>
              </a:spcAft>
              <a:buClr>
                <a:schemeClr val="accent1"/>
              </a:buClr>
              <a:buSzPts val="2400"/>
              <a:buChar char="•"/>
              <a:defRPr sz="2400">
                <a:solidFill>
                  <a:schemeClr val="dk1"/>
                </a:solidFill>
              </a:defRPr>
            </a:lvl3pPr>
            <a:lvl4pPr indent="-381000" lvl="3" marL="1828800" algn="l">
              <a:lnSpc>
                <a:spcPct val="90000"/>
              </a:lnSpc>
              <a:spcBef>
                <a:spcPts val="500"/>
              </a:spcBef>
              <a:spcAft>
                <a:spcPts val="0"/>
              </a:spcAft>
              <a:buClr>
                <a:schemeClr val="accent1"/>
              </a:buClr>
              <a:buSzPts val="2400"/>
              <a:buChar char="•"/>
              <a:defRPr sz="2400">
                <a:solidFill>
                  <a:schemeClr val="dk1"/>
                </a:solidFill>
              </a:defRPr>
            </a:lvl4pPr>
            <a:lvl5pPr indent="-381000" lvl="4" marL="2286000" algn="l">
              <a:lnSpc>
                <a:spcPct val="90000"/>
              </a:lnSpc>
              <a:spcBef>
                <a:spcPts val="500"/>
              </a:spcBef>
              <a:spcAft>
                <a:spcPts val="0"/>
              </a:spcAft>
              <a:buClr>
                <a:schemeClr val="accent1"/>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Teal">
  <p:cSld name="Title &amp; Two Column - Teal">
    <p:spTree>
      <p:nvGrpSpPr>
        <p:cNvPr id="167" name="Shape 167"/>
        <p:cNvGrpSpPr/>
        <p:nvPr/>
      </p:nvGrpSpPr>
      <p:grpSpPr>
        <a:xfrm>
          <a:off x="0" y="0"/>
          <a:ext cx="0" cy="0"/>
          <a:chOff x="0" y="0"/>
          <a:chExt cx="0" cy="0"/>
        </a:xfrm>
      </p:grpSpPr>
      <p:sp>
        <p:nvSpPr>
          <p:cNvPr id="168" name="Google Shape;168;p33"/>
          <p:cNvSpPr/>
          <p:nvPr/>
        </p:nvSpPr>
        <p:spPr>
          <a:xfrm>
            <a:off x="0" y="0"/>
            <a:ext cx="12192000" cy="1609344"/>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69" name="Google Shape;169;p33"/>
          <p:cNvGrpSpPr/>
          <p:nvPr/>
        </p:nvGrpSpPr>
        <p:grpSpPr>
          <a:xfrm>
            <a:off x="-208788" y="0"/>
            <a:ext cx="12609575" cy="2174490"/>
            <a:chOff x="-1" y="5043119"/>
            <a:chExt cx="12192000" cy="1814883"/>
          </a:xfrm>
        </p:grpSpPr>
        <p:pic>
          <p:nvPicPr>
            <p:cNvPr id="170" name="Google Shape;170;p33"/>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71" name="Google Shape;171;p33"/>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72" name="Google Shape;172;p33"/>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73" name="Google Shape;173;p33"/>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74" name="Google Shape;174;p33"/>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800"/>
              <a:buNone/>
              <a:defRPr b="1">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5" name="Google Shape;175;p33"/>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6" name="Google Shape;176;p33"/>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7" name="Google Shape;177;p33"/>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8" name="Google Shape;178;p33"/>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2400"/>
              <a:buNone/>
              <a:defRPr b="1" sz="2400">
                <a:solidFill>
                  <a:schemeClr val="accent6"/>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79" name="Google Shape;179;p33"/>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6"/>
              </a:buClr>
              <a:buSzPts val="2400"/>
              <a:buChar char="•"/>
              <a:defRPr sz="2400">
                <a:solidFill>
                  <a:schemeClr val="dk1"/>
                </a:solidFill>
              </a:defRPr>
            </a:lvl1pPr>
            <a:lvl2pPr indent="-381000" lvl="1" marL="914400" algn="l">
              <a:lnSpc>
                <a:spcPct val="90000"/>
              </a:lnSpc>
              <a:spcBef>
                <a:spcPts val="500"/>
              </a:spcBef>
              <a:spcAft>
                <a:spcPts val="0"/>
              </a:spcAft>
              <a:buClr>
                <a:schemeClr val="accent6"/>
              </a:buClr>
              <a:buSzPts val="2400"/>
              <a:buChar char="•"/>
              <a:defRPr sz="2400">
                <a:solidFill>
                  <a:schemeClr val="dk1"/>
                </a:solidFill>
              </a:defRPr>
            </a:lvl2pPr>
            <a:lvl3pPr indent="-381000" lvl="2" marL="1371600" algn="l">
              <a:lnSpc>
                <a:spcPct val="90000"/>
              </a:lnSpc>
              <a:spcBef>
                <a:spcPts val="500"/>
              </a:spcBef>
              <a:spcAft>
                <a:spcPts val="0"/>
              </a:spcAft>
              <a:buClr>
                <a:schemeClr val="accent6"/>
              </a:buClr>
              <a:buSzPts val="2400"/>
              <a:buChar char="•"/>
              <a:defRPr sz="2400">
                <a:solidFill>
                  <a:schemeClr val="dk1"/>
                </a:solidFill>
              </a:defRPr>
            </a:lvl3pPr>
            <a:lvl4pPr indent="-381000" lvl="3" marL="1828800" algn="l">
              <a:lnSpc>
                <a:spcPct val="90000"/>
              </a:lnSpc>
              <a:spcBef>
                <a:spcPts val="500"/>
              </a:spcBef>
              <a:spcAft>
                <a:spcPts val="0"/>
              </a:spcAft>
              <a:buClr>
                <a:schemeClr val="accent6"/>
              </a:buClr>
              <a:buSzPts val="2400"/>
              <a:buChar char="•"/>
              <a:defRPr sz="2400">
                <a:solidFill>
                  <a:schemeClr val="dk1"/>
                </a:solidFill>
              </a:defRPr>
            </a:lvl4pPr>
            <a:lvl5pPr indent="-381000" lvl="4" marL="2286000" algn="l">
              <a:lnSpc>
                <a:spcPct val="90000"/>
              </a:lnSpc>
              <a:spcBef>
                <a:spcPts val="500"/>
              </a:spcBef>
              <a:spcAft>
                <a:spcPts val="0"/>
              </a:spcAft>
              <a:buClr>
                <a:schemeClr val="accent6"/>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amp; Two Column - Green">
  <p:cSld name="Title &amp; Two Column - Green">
    <p:spTree>
      <p:nvGrpSpPr>
        <p:cNvPr id="180" name="Shape 180"/>
        <p:cNvGrpSpPr/>
        <p:nvPr/>
      </p:nvGrpSpPr>
      <p:grpSpPr>
        <a:xfrm>
          <a:off x="0" y="0"/>
          <a:ext cx="0" cy="0"/>
          <a:chOff x="0" y="0"/>
          <a:chExt cx="0" cy="0"/>
        </a:xfrm>
      </p:grpSpPr>
      <p:sp>
        <p:nvSpPr>
          <p:cNvPr id="181" name="Google Shape;181;p34"/>
          <p:cNvSpPr/>
          <p:nvPr/>
        </p:nvSpPr>
        <p:spPr>
          <a:xfrm>
            <a:off x="0" y="0"/>
            <a:ext cx="12192000" cy="1609344"/>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grpSp>
        <p:nvGrpSpPr>
          <p:cNvPr id="182" name="Google Shape;182;p34"/>
          <p:cNvGrpSpPr/>
          <p:nvPr/>
        </p:nvGrpSpPr>
        <p:grpSpPr>
          <a:xfrm>
            <a:off x="-208788" y="0"/>
            <a:ext cx="12609575" cy="2174490"/>
            <a:chOff x="-1" y="5043119"/>
            <a:chExt cx="12192000" cy="1814883"/>
          </a:xfrm>
        </p:grpSpPr>
        <p:pic>
          <p:nvPicPr>
            <p:cNvPr id="183" name="Google Shape;183;p34"/>
            <p:cNvPicPr preferRelativeResize="0"/>
            <p:nvPr/>
          </p:nvPicPr>
          <p:blipFill rotWithShape="1">
            <a:blip r:embed="rId2">
              <a:alphaModFix amt="20000"/>
            </a:blip>
            <a:srcRect b="9029" l="50000" r="19089" t="7392"/>
            <a:stretch/>
          </p:blipFill>
          <p:spPr>
            <a:xfrm rot="5400000">
              <a:off x="2349106" y="2694015"/>
              <a:ext cx="1814881" cy="6513094"/>
            </a:xfrm>
            <a:prstGeom prst="rect">
              <a:avLst/>
            </a:prstGeom>
            <a:noFill/>
            <a:ln>
              <a:noFill/>
            </a:ln>
          </p:spPr>
        </p:pic>
        <p:pic>
          <p:nvPicPr>
            <p:cNvPr id="184" name="Google Shape;184;p34"/>
            <p:cNvPicPr preferRelativeResize="0"/>
            <p:nvPr/>
          </p:nvPicPr>
          <p:blipFill rotWithShape="1">
            <a:blip r:embed="rId2">
              <a:alphaModFix amt="20000"/>
            </a:blip>
            <a:srcRect b="9028" l="54597" r="16825" t="31445"/>
            <a:stretch/>
          </p:blipFill>
          <p:spPr>
            <a:xfrm rot="5400000">
              <a:off x="8435259" y="3077812"/>
              <a:ext cx="1791433" cy="5722047"/>
            </a:xfrm>
            <a:prstGeom prst="rect">
              <a:avLst/>
            </a:prstGeom>
            <a:noFill/>
            <a:ln>
              <a:noFill/>
            </a:ln>
          </p:spPr>
        </p:pic>
      </p:grpSp>
      <p:cxnSp>
        <p:nvCxnSpPr>
          <p:cNvPr id="185" name="Google Shape;185;p34"/>
          <p:cNvCxnSpPr/>
          <p:nvPr/>
        </p:nvCxnSpPr>
        <p:spPr>
          <a:xfrm>
            <a:off x="6125488" y="3178428"/>
            <a:ext cx="0" cy="3127254"/>
          </a:xfrm>
          <a:prstGeom prst="straightConnector1">
            <a:avLst/>
          </a:prstGeom>
          <a:noFill/>
          <a:ln cap="flat" cmpd="sng" w="9525">
            <a:solidFill>
              <a:srgbClr val="A5A5A5"/>
            </a:solidFill>
            <a:prstDash val="solid"/>
            <a:miter lim="800000"/>
            <a:headEnd len="sm" w="sm" type="none"/>
            <a:tailEnd len="sm" w="sm" type="none"/>
          </a:ln>
        </p:spPr>
      </p:cxnSp>
      <p:sp>
        <p:nvSpPr>
          <p:cNvPr id="186" name="Google Shape;186;p34"/>
          <p:cNvSpPr txBox="1"/>
          <p:nvPr>
            <p:ph type="title"/>
          </p:nvPr>
        </p:nvSpPr>
        <p:spPr>
          <a:xfrm>
            <a:off x="656023" y="246594"/>
            <a:ext cx="10515600"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chemeClr val="lt1"/>
              </a:buClr>
              <a:buSzPts val="3600"/>
              <a:buFont typeface="Helvetica Neue"/>
              <a:buNone/>
              <a:defRPr b="1" sz="36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87" name="Google Shape;187;p34"/>
          <p:cNvSpPr txBox="1"/>
          <p:nvPr>
            <p:ph idx="1" type="body"/>
          </p:nvPr>
        </p:nvSpPr>
        <p:spPr>
          <a:xfrm>
            <a:off x="656022" y="1903943"/>
            <a:ext cx="10820015" cy="500063"/>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800"/>
              <a:buNone/>
              <a:defRPr b="1">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8" name="Google Shape;188;p34"/>
          <p:cNvSpPr txBox="1"/>
          <p:nvPr>
            <p:ph idx="2" type="body"/>
          </p:nvPr>
        </p:nvSpPr>
        <p:spPr>
          <a:xfrm>
            <a:off x="656021" y="2479149"/>
            <a:ext cx="10820015" cy="521171"/>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3"/>
              </a:buClr>
              <a:buSzPts val="2400"/>
              <a:buNone/>
              <a:defRPr sz="2400">
                <a:solidFill>
                  <a:schemeClr val="dk1"/>
                </a:solidFill>
              </a:defRPr>
            </a:lvl1pPr>
            <a:lvl2pPr indent="-228600" lvl="1" marL="914400" algn="l">
              <a:lnSpc>
                <a:spcPct val="90000"/>
              </a:lnSpc>
              <a:spcBef>
                <a:spcPts val="500"/>
              </a:spcBef>
              <a:spcAft>
                <a:spcPts val="0"/>
              </a:spcAft>
              <a:buClr>
                <a:schemeClr val="accent3"/>
              </a:buClr>
              <a:buSzPts val="2400"/>
              <a:buNone/>
              <a:defRPr>
                <a:solidFill>
                  <a:schemeClr val="dk1"/>
                </a:solidFill>
              </a:defRPr>
            </a:lvl2pPr>
            <a:lvl3pPr indent="-228600" lvl="2" marL="1371600" algn="l">
              <a:lnSpc>
                <a:spcPct val="90000"/>
              </a:lnSpc>
              <a:spcBef>
                <a:spcPts val="500"/>
              </a:spcBef>
              <a:spcAft>
                <a:spcPts val="0"/>
              </a:spcAft>
              <a:buClr>
                <a:schemeClr val="accent3"/>
              </a:buClr>
              <a:buSzPts val="2000"/>
              <a:buNone/>
              <a:defRPr>
                <a:solidFill>
                  <a:schemeClr val="dk1"/>
                </a:solidFill>
              </a:defRPr>
            </a:lvl3pPr>
            <a:lvl4pPr indent="-228600" lvl="3" marL="1828800" algn="l">
              <a:lnSpc>
                <a:spcPct val="90000"/>
              </a:lnSpc>
              <a:spcBef>
                <a:spcPts val="500"/>
              </a:spcBef>
              <a:spcAft>
                <a:spcPts val="0"/>
              </a:spcAft>
              <a:buClr>
                <a:schemeClr val="accent3"/>
              </a:buClr>
              <a:buSzPts val="1800"/>
              <a:buNone/>
              <a:defRPr>
                <a:solidFill>
                  <a:schemeClr val="dk1"/>
                </a:solidFill>
              </a:defRPr>
            </a:lvl4pPr>
            <a:lvl5pPr indent="-228600" lvl="4" marL="2286000" algn="l">
              <a:lnSpc>
                <a:spcPct val="90000"/>
              </a:lnSpc>
              <a:spcBef>
                <a:spcPts val="500"/>
              </a:spcBef>
              <a:spcAft>
                <a:spcPts val="0"/>
              </a:spcAft>
              <a:buClr>
                <a:schemeClr val="accent3"/>
              </a:buClr>
              <a:buSzPts val="1800"/>
              <a:buNone/>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89" name="Google Shape;189;p34"/>
          <p:cNvSpPr txBox="1"/>
          <p:nvPr>
            <p:ph idx="3" type="body"/>
          </p:nvPr>
        </p:nvSpPr>
        <p:spPr>
          <a:xfrm>
            <a:off x="656022"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0" name="Google Shape;190;p34"/>
          <p:cNvSpPr txBox="1"/>
          <p:nvPr>
            <p:ph idx="4" type="body"/>
          </p:nvPr>
        </p:nvSpPr>
        <p:spPr>
          <a:xfrm>
            <a:off x="656022"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1" name="Google Shape;191;p34"/>
          <p:cNvSpPr txBox="1"/>
          <p:nvPr>
            <p:ph idx="5" type="body"/>
          </p:nvPr>
        </p:nvSpPr>
        <p:spPr>
          <a:xfrm>
            <a:off x="6814990" y="3358502"/>
            <a:ext cx="4661045" cy="60507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2"/>
              </a:buClr>
              <a:buSzPts val="2400"/>
              <a:buNone/>
              <a:defRPr b="1" sz="2400">
                <a:solidFill>
                  <a:schemeClr val="accent2"/>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192" name="Google Shape;192;p34"/>
          <p:cNvSpPr txBox="1"/>
          <p:nvPr>
            <p:ph idx="6" type="body"/>
          </p:nvPr>
        </p:nvSpPr>
        <p:spPr>
          <a:xfrm>
            <a:off x="6814990" y="4066959"/>
            <a:ext cx="4661046" cy="2238723"/>
          </a:xfrm>
          <a:prstGeom prst="rect">
            <a:avLst/>
          </a:prstGeom>
          <a:noFill/>
          <a:ln>
            <a:noFill/>
          </a:ln>
        </p:spPr>
        <p:txBody>
          <a:bodyPr anchorCtr="0" anchor="t" bIns="45700" lIns="91425" spcFirstLastPara="1" rIns="91425" wrap="square" tIns="45700">
            <a:normAutofit/>
          </a:bodyPr>
          <a:lstStyle>
            <a:lvl1pPr indent="-381000" lvl="0" marL="457200" algn="l">
              <a:lnSpc>
                <a:spcPct val="90000"/>
              </a:lnSpc>
              <a:spcBef>
                <a:spcPts val="1000"/>
              </a:spcBef>
              <a:spcAft>
                <a:spcPts val="0"/>
              </a:spcAft>
              <a:buClr>
                <a:schemeClr val="accent2"/>
              </a:buClr>
              <a:buSzPts val="2400"/>
              <a:buChar char="•"/>
              <a:defRPr sz="2400">
                <a:solidFill>
                  <a:schemeClr val="dk1"/>
                </a:solidFill>
              </a:defRPr>
            </a:lvl1pPr>
            <a:lvl2pPr indent="-381000" lvl="1" marL="914400" algn="l">
              <a:lnSpc>
                <a:spcPct val="90000"/>
              </a:lnSpc>
              <a:spcBef>
                <a:spcPts val="500"/>
              </a:spcBef>
              <a:spcAft>
                <a:spcPts val="0"/>
              </a:spcAft>
              <a:buClr>
                <a:schemeClr val="accent2"/>
              </a:buClr>
              <a:buSzPts val="2400"/>
              <a:buChar char="•"/>
              <a:defRPr sz="2400">
                <a:solidFill>
                  <a:schemeClr val="dk1"/>
                </a:solidFill>
              </a:defRPr>
            </a:lvl2pPr>
            <a:lvl3pPr indent="-381000" lvl="2" marL="1371600" algn="l">
              <a:lnSpc>
                <a:spcPct val="90000"/>
              </a:lnSpc>
              <a:spcBef>
                <a:spcPts val="500"/>
              </a:spcBef>
              <a:spcAft>
                <a:spcPts val="0"/>
              </a:spcAft>
              <a:buClr>
                <a:schemeClr val="accent2"/>
              </a:buClr>
              <a:buSzPts val="2400"/>
              <a:buChar char="•"/>
              <a:defRPr sz="2400">
                <a:solidFill>
                  <a:schemeClr val="dk1"/>
                </a:solidFill>
              </a:defRPr>
            </a:lvl3pPr>
            <a:lvl4pPr indent="-381000" lvl="3" marL="1828800" algn="l">
              <a:lnSpc>
                <a:spcPct val="90000"/>
              </a:lnSpc>
              <a:spcBef>
                <a:spcPts val="500"/>
              </a:spcBef>
              <a:spcAft>
                <a:spcPts val="0"/>
              </a:spcAft>
              <a:buClr>
                <a:schemeClr val="accent2"/>
              </a:buClr>
              <a:buSzPts val="2400"/>
              <a:buChar char="•"/>
              <a:defRPr sz="2400">
                <a:solidFill>
                  <a:schemeClr val="dk1"/>
                </a:solidFill>
              </a:defRPr>
            </a:lvl4pPr>
            <a:lvl5pPr indent="-381000" lvl="4" marL="2286000" algn="l">
              <a:lnSpc>
                <a:spcPct val="90000"/>
              </a:lnSpc>
              <a:spcBef>
                <a:spcPts val="500"/>
              </a:spcBef>
              <a:spcAft>
                <a:spcPts val="0"/>
              </a:spcAft>
              <a:buClr>
                <a:schemeClr val="accent2"/>
              </a:buClr>
              <a:buSzPts val="2400"/>
              <a:buChar char="•"/>
              <a:defRPr sz="2400">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Blue">
  <p:cSld name="Title on Colored Background - Blue">
    <p:spTree>
      <p:nvGrpSpPr>
        <p:cNvPr id="193" name="Shape 193"/>
        <p:cNvGrpSpPr/>
        <p:nvPr/>
      </p:nvGrpSpPr>
      <p:grpSpPr>
        <a:xfrm>
          <a:off x="0" y="0"/>
          <a:ext cx="0" cy="0"/>
          <a:chOff x="0" y="0"/>
          <a:chExt cx="0" cy="0"/>
        </a:xfrm>
      </p:grpSpPr>
      <p:sp>
        <p:nvSpPr>
          <p:cNvPr id="194" name="Google Shape;194;p35"/>
          <p:cNvSpPr/>
          <p:nvPr/>
        </p:nvSpPr>
        <p:spPr>
          <a:xfrm>
            <a:off x="0" y="3541"/>
            <a:ext cx="1219200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5" name="Google Shape;195;p35"/>
          <p:cNvSpPr/>
          <p:nvPr/>
        </p:nvSpPr>
        <p:spPr>
          <a:xfrm>
            <a:off x="1941095" y="2837119"/>
            <a:ext cx="8293768" cy="1094802"/>
          </a:xfrm>
          <a:prstGeom prst="rect">
            <a:avLst/>
          </a:prstGeom>
          <a:noFill/>
          <a:ln cap="flat" cmpd="sng" w="57150">
            <a:solidFill>
              <a:schemeClr val="accent3"/>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196" name="Google Shape;196;p35"/>
          <p:cNvSpPr/>
          <p:nvPr/>
        </p:nvSpPr>
        <p:spPr>
          <a:xfrm>
            <a:off x="2610678" y="2502568"/>
            <a:ext cx="6997148" cy="802106"/>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197" name="Google Shape;197;p35"/>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198" name="Google Shape;198;p35"/>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199" name="Google Shape;199;p35"/>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Purple">
  <p:cSld name="Title on Colored Background - Purple">
    <p:spTree>
      <p:nvGrpSpPr>
        <p:cNvPr id="200" name="Shape 200"/>
        <p:cNvGrpSpPr/>
        <p:nvPr/>
      </p:nvGrpSpPr>
      <p:grpSpPr>
        <a:xfrm>
          <a:off x="0" y="0"/>
          <a:ext cx="0" cy="0"/>
          <a:chOff x="0" y="0"/>
          <a:chExt cx="0" cy="0"/>
        </a:xfrm>
      </p:grpSpPr>
      <p:sp>
        <p:nvSpPr>
          <p:cNvPr id="201" name="Google Shape;201;p36"/>
          <p:cNvSpPr/>
          <p:nvPr/>
        </p:nvSpPr>
        <p:spPr>
          <a:xfrm>
            <a:off x="0" y="3541"/>
            <a:ext cx="1219200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2" name="Google Shape;202;p36"/>
          <p:cNvSpPr/>
          <p:nvPr/>
        </p:nvSpPr>
        <p:spPr>
          <a:xfrm>
            <a:off x="1941095" y="2837119"/>
            <a:ext cx="8293768" cy="1094802"/>
          </a:xfrm>
          <a:prstGeom prst="rect">
            <a:avLst/>
          </a:prstGeom>
          <a:noFill/>
          <a:ln cap="flat" cmpd="sng" w="57150">
            <a:solidFill>
              <a:schemeClr val="accent1"/>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3" name="Google Shape;203;p36"/>
          <p:cNvSpPr/>
          <p:nvPr/>
        </p:nvSpPr>
        <p:spPr>
          <a:xfrm>
            <a:off x="2610678" y="2502568"/>
            <a:ext cx="6997148" cy="802106"/>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04" name="Google Shape;204;p36"/>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05" name="Google Shape;205;p36"/>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06" name="Google Shape;206;p36"/>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Teal">
  <p:cSld name="Title on Colored Background - Teal">
    <p:spTree>
      <p:nvGrpSpPr>
        <p:cNvPr id="207" name="Shape 207"/>
        <p:cNvGrpSpPr/>
        <p:nvPr/>
      </p:nvGrpSpPr>
      <p:grpSpPr>
        <a:xfrm>
          <a:off x="0" y="0"/>
          <a:ext cx="0" cy="0"/>
          <a:chOff x="0" y="0"/>
          <a:chExt cx="0" cy="0"/>
        </a:xfrm>
      </p:grpSpPr>
      <p:sp>
        <p:nvSpPr>
          <p:cNvPr id="208" name="Google Shape;208;p37"/>
          <p:cNvSpPr/>
          <p:nvPr/>
        </p:nvSpPr>
        <p:spPr>
          <a:xfrm>
            <a:off x="0" y="3541"/>
            <a:ext cx="1219200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09" name="Google Shape;209;p37"/>
          <p:cNvSpPr/>
          <p:nvPr/>
        </p:nvSpPr>
        <p:spPr>
          <a:xfrm>
            <a:off x="1941095" y="2837119"/>
            <a:ext cx="8293768" cy="1094802"/>
          </a:xfrm>
          <a:prstGeom prst="rect">
            <a:avLst/>
          </a:prstGeom>
          <a:noFill/>
          <a:ln cap="flat" cmpd="sng" w="57150">
            <a:solidFill>
              <a:schemeClr val="accent6"/>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0" name="Google Shape;210;p37"/>
          <p:cNvSpPr/>
          <p:nvPr/>
        </p:nvSpPr>
        <p:spPr>
          <a:xfrm>
            <a:off x="2610678" y="2502568"/>
            <a:ext cx="6997148" cy="802106"/>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1" name="Google Shape;211;p37"/>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12" name="Google Shape;212;p37"/>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13" name="Google Shape;213;p37"/>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2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on Colored Background - Green">
  <p:cSld name="Title on Colored Background - Green">
    <p:spTree>
      <p:nvGrpSpPr>
        <p:cNvPr id="214" name="Shape 214"/>
        <p:cNvGrpSpPr/>
        <p:nvPr/>
      </p:nvGrpSpPr>
      <p:grpSpPr>
        <a:xfrm>
          <a:off x="0" y="0"/>
          <a:ext cx="0" cy="0"/>
          <a:chOff x="0" y="0"/>
          <a:chExt cx="0" cy="0"/>
        </a:xfrm>
      </p:grpSpPr>
      <p:sp>
        <p:nvSpPr>
          <p:cNvPr id="215" name="Google Shape;215;p38"/>
          <p:cNvSpPr/>
          <p:nvPr/>
        </p:nvSpPr>
        <p:spPr>
          <a:xfrm>
            <a:off x="0" y="3541"/>
            <a:ext cx="12192000" cy="6858000"/>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6" name="Google Shape;216;p38"/>
          <p:cNvSpPr/>
          <p:nvPr/>
        </p:nvSpPr>
        <p:spPr>
          <a:xfrm>
            <a:off x="1941095" y="2837119"/>
            <a:ext cx="8293768" cy="1094802"/>
          </a:xfrm>
          <a:prstGeom prst="rect">
            <a:avLst/>
          </a:prstGeom>
          <a:noFill/>
          <a:ln cap="flat" cmpd="sng" w="57150">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17" name="Google Shape;217;p38"/>
          <p:cNvSpPr/>
          <p:nvPr/>
        </p:nvSpPr>
        <p:spPr>
          <a:xfrm>
            <a:off x="2610678" y="2502568"/>
            <a:ext cx="6997148" cy="802106"/>
          </a:xfrm>
          <a:prstGeom prst="rect">
            <a:avLst/>
          </a:prstGeom>
          <a:solidFill>
            <a:schemeClr val="accent4"/>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pic>
        <p:nvPicPr>
          <p:cNvPr id="218" name="Google Shape;218;p38"/>
          <p:cNvPicPr preferRelativeResize="0"/>
          <p:nvPr/>
        </p:nvPicPr>
        <p:blipFill rotWithShape="1">
          <a:blip r:embed="rId2">
            <a:alphaModFix amt="20000"/>
          </a:blip>
          <a:srcRect b="6458" l="60398" r="3320" t="16294"/>
          <a:stretch/>
        </p:blipFill>
        <p:spPr>
          <a:xfrm rot="5400000">
            <a:off x="4171319" y="95874"/>
            <a:ext cx="3849350" cy="12192003"/>
          </a:xfrm>
          <a:prstGeom prst="rect">
            <a:avLst/>
          </a:prstGeom>
          <a:noFill/>
          <a:ln>
            <a:noFill/>
          </a:ln>
        </p:spPr>
      </p:pic>
      <p:sp>
        <p:nvSpPr>
          <p:cNvPr id="219" name="Google Shape;219;p38"/>
          <p:cNvSpPr txBox="1"/>
          <p:nvPr>
            <p:ph type="title"/>
          </p:nvPr>
        </p:nvSpPr>
        <p:spPr>
          <a:xfrm>
            <a:off x="2145791" y="3099692"/>
            <a:ext cx="7851649" cy="562168"/>
          </a:xfrm>
          <a:prstGeom prst="rect">
            <a:avLst/>
          </a:prstGeom>
          <a:noFill/>
          <a:ln>
            <a:noFill/>
          </a:ln>
        </p:spPr>
        <p:txBody>
          <a:bodyPr anchorCtr="0" anchor="ctr" bIns="45700" lIns="91425" spcFirstLastPara="1" rIns="91425" wrap="square" tIns="45700">
            <a:normAutofit/>
          </a:bodyPr>
          <a:lstStyle>
            <a:lvl1pPr lvl="0" algn="ctr">
              <a:lnSpc>
                <a:spcPct val="90000"/>
              </a:lnSpc>
              <a:spcBef>
                <a:spcPts val="0"/>
              </a:spcBef>
              <a:spcAft>
                <a:spcPts val="0"/>
              </a:spcAft>
              <a:buClr>
                <a:schemeClr val="lt1"/>
              </a:buClr>
              <a:buSzPts val="3200"/>
              <a:buFont typeface="Helvetica Neue"/>
              <a:buNone/>
              <a:defRPr b="1" sz="3200">
                <a:solidFill>
                  <a:schemeClr val="lt1"/>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sp>
        <p:nvSpPr>
          <p:cNvPr id="220" name="Google Shape;220;p38"/>
          <p:cNvSpPr txBox="1"/>
          <p:nvPr>
            <p:ph idx="1" type="body"/>
          </p:nvPr>
        </p:nvSpPr>
        <p:spPr>
          <a:xfrm>
            <a:off x="2610678" y="2678354"/>
            <a:ext cx="6997148" cy="375705"/>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1800"/>
              <a:buNone/>
              <a:defRPr b="1" sz="1800">
                <a:solidFill>
                  <a:schemeClr val="lt1"/>
                </a:solidFill>
              </a:defRPr>
            </a:lvl1pPr>
            <a:lvl2pPr indent="-381000" lvl="1" marL="914400" algn="l">
              <a:lnSpc>
                <a:spcPct val="90000"/>
              </a:lnSpc>
              <a:spcBef>
                <a:spcPts val="500"/>
              </a:spcBef>
              <a:spcAft>
                <a:spcPts val="0"/>
              </a:spcAft>
              <a:buClr>
                <a:schemeClr val="accent3"/>
              </a:buClr>
              <a:buSzPts val="2400"/>
              <a:buChar char="•"/>
              <a:defRPr/>
            </a:lvl2pPr>
            <a:lvl3pPr indent="-355600" lvl="2" marL="1371600" algn="l">
              <a:lnSpc>
                <a:spcPct val="90000"/>
              </a:lnSpc>
              <a:spcBef>
                <a:spcPts val="500"/>
              </a:spcBef>
              <a:spcAft>
                <a:spcPts val="0"/>
              </a:spcAft>
              <a:buClr>
                <a:schemeClr val="accent3"/>
              </a:buClr>
              <a:buSzPts val="2000"/>
              <a:buChar char="•"/>
              <a:defRPr/>
            </a:lvl3pPr>
            <a:lvl4pPr indent="-342900" lvl="3" marL="1828800" algn="l">
              <a:lnSpc>
                <a:spcPct val="90000"/>
              </a:lnSpc>
              <a:spcBef>
                <a:spcPts val="500"/>
              </a:spcBef>
              <a:spcAft>
                <a:spcPts val="0"/>
              </a:spcAft>
              <a:buClr>
                <a:schemeClr val="accent3"/>
              </a:buClr>
              <a:buSzPts val="1800"/>
              <a:buChar char="•"/>
              <a:defRPr/>
            </a:lvl4pPr>
            <a:lvl5pPr indent="-342900" lvl="4" marL="2286000" algn="l">
              <a:lnSpc>
                <a:spcPct val="90000"/>
              </a:lnSpc>
              <a:spcBef>
                <a:spcPts val="500"/>
              </a:spcBef>
              <a:spcAft>
                <a:spcPts val="0"/>
              </a:spcAft>
              <a:buClr>
                <a:schemeClr val="accent3"/>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Blue Background">
  <p:cSld name="Cover - Blue Background">
    <p:bg>
      <p:bgPr>
        <a:blipFill>
          <a:blip r:embed="rId2">
            <a:alphaModFix/>
          </a:blip>
          <a:stretch>
            <a:fillRect/>
          </a:stretch>
        </a:blipFill>
      </p:bgPr>
    </p:bg>
    <p:spTree>
      <p:nvGrpSpPr>
        <p:cNvPr id="23" name="Shape 23"/>
        <p:cNvGrpSpPr/>
        <p:nvPr/>
      </p:nvGrpSpPr>
      <p:grpSpPr>
        <a:xfrm>
          <a:off x="0" y="0"/>
          <a:ext cx="0" cy="0"/>
          <a:chOff x="0" y="0"/>
          <a:chExt cx="0" cy="0"/>
        </a:xfrm>
      </p:grpSpPr>
      <p:sp>
        <p:nvSpPr>
          <p:cNvPr id="24" name="Google Shape;24;p12"/>
          <p:cNvSpPr/>
          <p:nvPr/>
        </p:nvSpPr>
        <p:spPr>
          <a:xfrm>
            <a:off x="0" y="0"/>
            <a:ext cx="12192000" cy="6858000"/>
          </a:xfrm>
          <a:prstGeom prst="rect">
            <a:avLst/>
          </a:prstGeom>
          <a:solidFill>
            <a:srgbClr val="026794">
              <a:alpha val="7450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25" name="Google Shape;25;p12"/>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6" name="Google Shape;26;p12"/>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27" name="Google Shape;27;p12"/>
          <p:cNvSpPr/>
          <p:nvPr/>
        </p:nvSpPr>
        <p:spPr>
          <a:xfrm>
            <a:off x="5083215" y="2704632"/>
            <a:ext cx="2025570" cy="119131"/>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30.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Blank">
  <p:cSld name="Blank">
    <p:spTree>
      <p:nvGrpSpPr>
        <p:cNvPr id="221" name="Shape 221"/>
        <p:cNvGrpSpPr/>
        <p:nvPr/>
      </p:nvGrpSpPr>
      <p:grpSpPr>
        <a:xfrm>
          <a:off x="0" y="0"/>
          <a:ext cx="0" cy="0"/>
          <a:chOff x="0" y="0"/>
          <a:chExt cx="0" cy="0"/>
        </a:xfrm>
      </p:grpSpPr>
    </p:spTree>
  </p:cSld>
  <p:clrMapOvr>
    <a:masterClrMapping/>
  </p:clrMapOvr>
</p:sldLayout>
</file>

<file path=ppt/slideLayouts/slideLayout4.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Teal Background">
  <p:cSld name="Cover - Teal Background">
    <p:bg>
      <p:bgPr>
        <a:blipFill>
          <a:blip r:embed="rId2">
            <a:alphaModFix/>
          </a:blip>
          <a:stretch>
            <a:fillRect/>
          </a:stretch>
        </a:blipFill>
      </p:bgPr>
    </p:bg>
    <p:spTree>
      <p:nvGrpSpPr>
        <p:cNvPr id="28" name="Shape 28"/>
        <p:cNvGrpSpPr/>
        <p:nvPr/>
      </p:nvGrpSpPr>
      <p:grpSpPr>
        <a:xfrm>
          <a:off x="0" y="0"/>
          <a:ext cx="0" cy="0"/>
          <a:chOff x="0" y="0"/>
          <a:chExt cx="0" cy="0"/>
        </a:xfrm>
      </p:grpSpPr>
      <p:sp>
        <p:nvSpPr>
          <p:cNvPr id="29" name="Google Shape;29;p13"/>
          <p:cNvSpPr/>
          <p:nvPr/>
        </p:nvSpPr>
        <p:spPr>
          <a:xfrm>
            <a:off x="0" y="0"/>
            <a:ext cx="12192000" cy="6858000"/>
          </a:xfrm>
          <a:prstGeom prst="rect">
            <a:avLst/>
          </a:prstGeom>
          <a:solidFill>
            <a:srgbClr val="35B2B4">
              <a:alpha val="77254"/>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0" name="Google Shape;30;p13"/>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1" name="Google Shape;31;p13"/>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2" name="Google Shape;32;p13"/>
          <p:cNvSpPr/>
          <p:nvPr/>
        </p:nvSpPr>
        <p:spPr>
          <a:xfrm>
            <a:off x="5083215" y="2704632"/>
            <a:ext cx="2025570" cy="119131"/>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Cover - Green Background">
  <p:cSld name="Cover - Green Background">
    <p:bg>
      <p:bgPr>
        <a:blipFill>
          <a:blip r:embed="rId2">
            <a:alphaModFix/>
          </a:blip>
          <a:stretch>
            <a:fillRect/>
          </a:stretch>
        </a:blipFill>
      </p:bgPr>
    </p:bg>
    <p:spTree>
      <p:nvGrpSpPr>
        <p:cNvPr id="33" name="Shape 33"/>
        <p:cNvGrpSpPr/>
        <p:nvPr/>
      </p:nvGrpSpPr>
      <p:grpSpPr>
        <a:xfrm>
          <a:off x="0" y="0"/>
          <a:ext cx="0" cy="0"/>
          <a:chOff x="0" y="0"/>
          <a:chExt cx="0" cy="0"/>
        </a:xfrm>
      </p:grpSpPr>
      <p:sp>
        <p:nvSpPr>
          <p:cNvPr id="34" name="Google Shape;34;p14"/>
          <p:cNvSpPr/>
          <p:nvPr/>
        </p:nvSpPr>
        <p:spPr>
          <a:xfrm>
            <a:off x="0" y="0"/>
            <a:ext cx="12192000" cy="6858000"/>
          </a:xfrm>
          <a:prstGeom prst="rect">
            <a:avLst/>
          </a:prstGeom>
          <a:solidFill>
            <a:srgbClr val="95CD7A">
              <a:alpha val="72549"/>
            </a:srgbClr>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Calibri"/>
              <a:ea typeface="Calibri"/>
              <a:cs typeface="Calibri"/>
              <a:sym typeface="Calibri"/>
            </a:endParaRPr>
          </a:p>
        </p:txBody>
      </p:sp>
      <p:sp>
        <p:nvSpPr>
          <p:cNvPr id="35" name="Google Shape;35;p14"/>
          <p:cNvSpPr txBox="1"/>
          <p:nvPr>
            <p:ph idx="1" type="body"/>
          </p:nvPr>
        </p:nvSpPr>
        <p:spPr>
          <a:xfrm>
            <a:off x="1828007" y="2076693"/>
            <a:ext cx="8535987" cy="627939"/>
          </a:xfrm>
          <a:prstGeom prst="rect">
            <a:avLst/>
          </a:prstGeom>
          <a:noFill/>
          <a:ln>
            <a:noFill/>
          </a:ln>
        </p:spPr>
        <p:txBody>
          <a:bodyPr anchorCtr="0" anchor="t" bIns="45700" lIns="91425" spcFirstLastPara="1" rIns="91425" wrap="square" tIns="45700">
            <a:normAutofit/>
          </a:bodyPr>
          <a:lstStyle>
            <a:lvl1pPr indent="-228600" lvl="0" marL="457200" algn="ctr">
              <a:lnSpc>
                <a:spcPct val="90000"/>
              </a:lnSpc>
              <a:spcBef>
                <a:spcPts val="1000"/>
              </a:spcBef>
              <a:spcAft>
                <a:spcPts val="0"/>
              </a:spcAft>
              <a:buClr>
                <a:schemeClr val="lt1"/>
              </a:buClr>
              <a:buSzPts val="2800"/>
              <a:buNone/>
              <a:defRPr b="1" i="0" sz="2800">
                <a:solidFill>
                  <a:schemeClr val="lt1"/>
                </a:solidFill>
                <a:latin typeface="Helvetica Neue"/>
                <a:ea typeface="Helvetica Neue"/>
                <a:cs typeface="Helvetica Neue"/>
                <a:sym typeface="Helvetica Neue"/>
              </a:defRPr>
            </a:lvl1pPr>
            <a:lvl2pPr indent="-342900" lvl="1" marL="914400" algn="l">
              <a:lnSpc>
                <a:spcPct val="90000"/>
              </a:lnSpc>
              <a:spcBef>
                <a:spcPts val="500"/>
              </a:spcBef>
              <a:spcAft>
                <a:spcPts val="0"/>
              </a:spcAft>
              <a:buClr>
                <a:schemeClr val="dk1"/>
              </a:buClr>
              <a:buSzPts val="1800"/>
              <a:buChar char="•"/>
              <a:defRPr/>
            </a:lvl2pPr>
            <a:lvl3pPr indent="-342900" lvl="2" marL="1371600" algn="l">
              <a:lnSpc>
                <a:spcPct val="90000"/>
              </a:lnSpc>
              <a:spcBef>
                <a:spcPts val="500"/>
              </a:spcBef>
              <a:spcAft>
                <a:spcPts val="0"/>
              </a:spcAft>
              <a:buClr>
                <a:schemeClr val="dk1"/>
              </a:buClr>
              <a:buSzPts val="1800"/>
              <a:buChar char="•"/>
              <a:defRPr/>
            </a:lvl3pPr>
            <a:lvl4pPr indent="-342900" lvl="3" marL="1828800" algn="l">
              <a:lnSpc>
                <a:spcPct val="90000"/>
              </a:lnSpc>
              <a:spcBef>
                <a:spcPts val="500"/>
              </a:spcBef>
              <a:spcAft>
                <a:spcPts val="0"/>
              </a:spcAft>
              <a:buClr>
                <a:schemeClr val="dk1"/>
              </a:buClr>
              <a:buSzPts val="1800"/>
              <a:buChar char="•"/>
              <a:defRPr/>
            </a:lvl4pPr>
            <a:lvl5pPr indent="-342900" lvl="4" marL="2286000" algn="l">
              <a:lnSpc>
                <a:spcPct val="90000"/>
              </a:lnSpc>
              <a:spcBef>
                <a:spcPts val="500"/>
              </a:spcBef>
              <a:spcAft>
                <a:spcPts val="0"/>
              </a:spcAft>
              <a:buClr>
                <a:schemeClr val="dk1"/>
              </a:buClr>
              <a:buSzPts val="1800"/>
              <a:buChar char="•"/>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6" name="Google Shape;36;p14"/>
          <p:cNvSpPr txBox="1"/>
          <p:nvPr>
            <p:ph idx="2" type="body"/>
          </p:nvPr>
        </p:nvSpPr>
        <p:spPr>
          <a:xfrm>
            <a:off x="1754188" y="3051922"/>
            <a:ext cx="8683625" cy="1455738"/>
          </a:xfrm>
          <a:prstGeom prst="rect">
            <a:avLst/>
          </a:prstGeom>
          <a:noFill/>
          <a:ln>
            <a:noFill/>
          </a:ln>
        </p:spPr>
        <p:txBody>
          <a:bodyPr anchorCtr="0" anchor="t" bIns="45700" lIns="91425" spcFirstLastPara="1" rIns="91425" wrap="square" tIns="45700">
            <a:noAutofit/>
          </a:bodyPr>
          <a:lstStyle>
            <a:lvl1pPr indent="-228600" lvl="0" marL="457200" algn="ctr">
              <a:lnSpc>
                <a:spcPct val="90000"/>
              </a:lnSpc>
              <a:spcBef>
                <a:spcPts val="1000"/>
              </a:spcBef>
              <a:spcAft>
                <a:spcPts val="0"/>
              </a:spcAft>
              <a:buClr>
                <a:schemeClr val="lt1"/>
              </a:buClr>
              <a:buSzPts val="2800"/>
              <a:buNone/>
              <a:defRPr sz="2800">
                <a:solidFill>
                  <a:schemeClr val="lt1"/>
                </a:solidFill>
                <a:latin typeface="Helvetica Neue"/>
                <a:ea typeface="Helvetica Neue"/>
                <a:cs typeface="Helvetica Neue"/>
                <a:sym typeface="Helvetica Neue"/>
              </a:defRPr>
            </a:lvl1pPr>
            <a:lvl2pPr indent="-406400" lvl="1" marL="9144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2pPr>
            <a:lvl3pPr indent="-406400" lvl="2" marL="13716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3pPr>
            <a:lvl4pPr indent="-406400" lvl="3" marL="18288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4pPr>
            <a:lvl5pPr indent="-406400" lvl="4" marL="2286000" algn="l">
              <a:lnSpc>
                <a:spcPct val="90000"/>
              </a:lnSpc>
              <a:spcBef>
                <a:spcPts val="500"/>
              </a:spcBef>
              <a:spcAft>
                <a:spcPts val="0"/>
              </a:spcAft>
              <a:buClr>
                <a:schemeClr val="dk1"/>
              </a:buClr>
              <a:buSzPts val="2800"/>
              <a:buChar char="•"/>
              <a:defRPr sz="2800">
                <a:latin typeface="Helvetica Neue"/>
                <a:ea typeface="Helvetica Neue"/>
                <a:cs typeface="Helvetica Neue"/>
                <a:sym typeface="Helvetica Neu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37" name="Google Shape;37;p14"/>
          <p:cNvSpPr/>
          <p:nvPr/>
        </p:nvSpPr>
        <p:spPr>
          <a:xfrm>
            <a:off x="5083215" y="2704632"/>
            <a:ext cx="2025570" cy="119131"/>
          </a:xfrm>
          <a:prstGeom prst="rect">
            <a:avLst/>
          </a:prstGeom>
          <a:solidFill>
            <a:schemeClr val="accent2"/>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405E79"/>
              </a:solidFill>
              <a:latin typeface="Calibri"/>
              <a:ea typeface="Calibri"/>
              <a:cs typeface="Calibri"/>
              <a:sym typeface="Calibri"/>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Title Slide">
  <p:cSld name="Title Slide">
    <p:spTree>
      <p:nvGrpSpPr>
        <p:cNvPr id="38" name="Shape 38"/>
        <p:cNvGrpSpPr/>
        <p:nvPr/>
      </p:nvGrpSpPr>
      <p:grpSpPr>
        <a:xfrm>
          <a:off x="0" y="0"/>
          <a:ext cx="0" cy="0"/>
          <a:chOff x="0" y="0"/>
          <a:chExt cx="0" cy="0"/>
        </a:xfrm>
      </p:grpSpPr>
      <p:sp>
        <p:nvSpPr>
          <p:cNvPr id="39" name="Google Shape;39;p15"/>
          <p:cNvSpPr txBox="1"/>
          <p:nvPr>
            <p:ph type="title"/>
          </p:nvPr>
        </p:nvSpPr>
        <p:spPr>
          <a:xfrm>
            <a:off x="6712238" y="4570639"/>
            <a:ext cx="4889212" cy="1325563"/>
          </a:xfrm>
          <a:prstGeom prst="rect">
            <a:avLst/>
          </a:prstGeom>
          <a:noFill/>
          <a:ln>
            <a:noFill/>
          </a:ln>
        </p:spPr>
        <p:txBody>
          <a:bodyPr anchorCtr="0" anchor="ctr" bIns="45700" lIns="91425" spcFirstLastPara="1" rIns="91425" wrap="square" tIns="45700">
            <a:normAutofit/>
          </a:bodyPr>
          <a:lstStyle>
            <a:lvl1pPr lvl="0" algn="l">
              <a:lnSpc>
                <a:spcPct val="90000"/>
              </a:lnSpc>
              <a:spcBef>
                <a:spcPts val="0"/>
              </a:spcBef>
              <a:spcAft>
                <a:spcPts val="0"/>
              </a:spcAft>
              <a:buClr>
                <a:srgbClr val="405E79"/>
              </a:buClr>
              <a:buSzPts val="4000"/>
              <a:buFont typeface="Helvetica Neue"/>
              <a:buNone/>
              <a:defRPr b="1" sz="4000">
                <a:solidFill>
                  <a:srgbClr val="405E79"/>
                </a:solidFill>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p:txBody>
      </p:sp>
      <p:pic>
        <p:nvPicPr>
          <p:cNvPr id="40" name="Google Shape;40;p15"/>
          <p:cNvPicPr preferRelativeResize="0"/>
          <p:nvPr/>
        </p:nvPicPr>
        <p:blipFill rotWithShape="1">
          <a:blip r:embed="rId2">
            <a:alphaModFix/>
          </a:blip>
          <a:srcRect b="0" l="30622" r="34584" t="-2"/>
          <a:stretch/>
        </p:blipFill>
        <p:spPr>
          <a:xfrm>
            <a:off x="0" y="14990"/>
            <a:ext cx="4242216" cy="6858000"/>
          </a:xfrm>
          <a:prstGeom prst="rect">
            <a:avLst/>
          </a:prstGeom>
          <a:noFill/>
          <a:ln>
            <a:noFill/>
          </a:ln>
        </p:spPr>
      </p:pic>
      <p:cxnSp>
        <p:nvCxnSpPr>
          <p:cNvPr id="41" name="Google Shape;41;p15"/>
          <p:cNvCxnSpPr/>
          <p:nvPr/>
        </p:nvCxnSpPr>
        <p:spPr>
          <a:xfrm>
            <a:off x="4737140" y="6016980"/>
            <a:ext cx="7454860" cy="0"/>
          </a:xfrm>
          <a:prstGeom prst="straightConnector1">
            <a:avLst/>
          </a:prstGeom>
          <a:noFill/>
          <a:ln cap="flat" cmpd="sng" w="9525">
            <a:solidFill>
              <a:srgbClr val="405E79"/>
            </a:solidFill>
            <a:prstDash val="solid"/>
            <a:miter lim="800000"/>
            <a:headEnd len="sm" w="sm" type="none"/>
            <a:tailEnd len="sm" w="sm" type="none"/>
          </a:ln>
        </p:spPr>
      </p:cxnSp>
      <p:pic>
        <p:nvPicPr>
          <p:cNvPr id="42" name="Google Shape;42;p15"/>
          <p:cNvPicPr preferRelativeResize="0"/>
          <p:nvPr/>
        </p:nvPicPr>
        <p:blipFill rotWithShape="1">
          <a:blip r:embed="rId3">
            <a:alphaModFix/>
          </a:blip>
          <a:srcRect b="0" l="0" r="0" t="0"/>
          <a:stretch/>
        </p:blipFill>
        <p:spPr>
          <a:xfrm>
            <a:off x="4603790" y="3746756"/>
            <a:ext cx="1956048" cy="2028668"/>
          </a:xfrm>
          <a:prstGeom prst="rect">
            <a:avLst/>
          </a:prstGeom>
          <a:noFill/>
          <a:ln>
            <a:noFill/>
          </a:ln>
        </p:spPr>
      </p:pic>
    </p:spTree>
  </p:cSld>
  <p:clrMapOvr>
    <a:masterClrMapping/>
  </p:clrMapOvr>
</p:sldLayout>
</file>

<file path=ppt/slideLayouts/slideLayout7.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Blue">
  <p:cSld name="Split - Blue">
    <p:spTree>
      <p:nvGrpSpPr>
        <p:cNvPr id="43" name="Shape 43"/>
        <p:cNvGrpSpPr/>
        <p:nvPr/>
      </p:nvGrpSpPr>
      <p:grpSpPr>
        <a:xfrm>
          <a:off x="0" y="0"/>
          <a:ext cx="0" cy="0"/>
          <a:chOff x="0" y="0"/>
          <a:chExt cx="0" cy="0"/>
        </a:xfrm>
      </p:grpSpPr>
      <p:sp>
        <p:nvSpPr>
          <p:cNvPr id="44" name="Google Shape;44;p16"/>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45" name="Google Shape;45;p16"/>
          <p:cNvSpPr/>
          <p:nvPr/>
        </p:nvSpPr>
        <p:spPr>
          <a:xfrm>
            <a:off x="0" y="0"/>
            <a:ext cx="3572540" cy="6858000"/>
          </a:xfrm>
          <a:prstGeom prst="rect">
            <a:avLst/>
          </a:prstGeom>
          <a:solidFill>
            <a:schemeClr val="accent1"/>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46" name="Google Shape;46;p16"/>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47" name="Google Shape;47;p16"/>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8" name="Google Shape;48;p16"/>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3"/>
              </a:buClr>
              <a:buSzPts val="2800"/>
              <a:buChar char="•"/>
              <a:defRPr>
                <a:solidFill>
                  <a:schemeClr val="dk1"/>
                </a:solidFill>
              </a:defRPr>
            </a:lvl1pPr>
            <a:lvl2pPr indent="-381000" lvl="1" marL="914400" algn="l">
              <a:lnSpc>
                <a:spcPct val="90000"/>
              </a:lnSpc>
              <a:spcBef>
                <a:spcPts val="500"/>
              </a:spcBef>
              <a:spcAft>
                <a:spcPts val="0"/>
              </a:spcAft>
              <a:buClr>
                <a:schemeClr val="accent3"/>
              </a:buClr>
              <a:buSzPts val="2400"/>
              <a:buChar char="•"/>
              <a:defRPr>
                <a:solidFill>
                  <a:schemeClr val="dk1"/>
                </a:solidFill>
              </a:defRPr>
            </a:lvl2pPr>
            <a:lvl3pPr indent="-355600" lvl="2" marL="1371600" algn="l">
              <a:lnSpc>
                <a:spcPct val="90000"/>
              </a:lnSpc>
              <a:spcBef>
                <a:spcPts val="500"/>
              </a:spcBef>
              <a:spcAft>
                <a:spcPts val="0"/>
              </a:spcAft>
              <a:buClr>
                <a:schemeClr val="accent3"/>
              </a:buClr>
              <a:buSzPts val="2000"/>
              <a:buChar char="•"/>
              <a:defRPr>
                <a:solidFill>
                  <a:schemeClr val="dk1"/>
                </a:solidFill>
              </a:defRPr>
            </a:lvl3pPr>
            <a:lvl4pPr indent="-342900" lvl="3" marL="1828800" algn="l">
              <a:lnSpc>
                <a:spcPct val="90000"/>
              </a:lnSpc>
              <a:spcBef>
                <a:spcPts val="500"/>
              </a:spcBef>
              <a:spcAft>
                <a:spcPts val="0"/>
              </a:spcAft>
              <a:buClr>
                <a:schemeClr val="accent3"/>
              </a:buClr>
              <a:buSzPts val="1800"/>
              <a:buChar char="•"/>
              <a:defRPr>
                <a:solidFill>
                  <a:schemeClr val="dk1"/>
                </a:solidFill>
              </a:defRPr>
            </a:lvl4pPr>
            <a:lvl5pPr indent="-342900" lvl="4" marL="2286000" algn="l">
              <a:lnSpc>
                <a:spcPct val="90000"/>
              </a:lnSpc>
              <a:spcBef>
                <a:spcPts val="500"/>
              </a:spcBef>
              <a:spcAft>
                <a:spcPts val="0"/>
              </a:spcAft>
              <a:buClr>
                <a:schemeClr val="accent3"/>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49" name="Google Shape;49;p16"/>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Purple">
  <p:cSld name="Split - Purple">
    <p:spTree>
      <p:nvGrpSpPr>
        <p:cNvPr id="50" name="Shape 50"/>
        <p:cNvGrpSpPr/>
        <p:nvPr/>
      </p:nvGrpSpPr>
      <p:grpSpPr>
        <a:xfrm>
          <a:off x="0" y="0"/>
          <a:ext cx="0" cy="0"/>
          <a:chOff x="0" y="0"/>
          <a:chExt cx="0" cy="0"/>
        </a:xfrm>
      </p:grpSpPr>
      <p:sp>
        <p:nvSpPr>
          <p:cNvPr id="51" name="Google Shape;51;p17"/>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2" name="Google Shape;52;p17"/>
          <p:cNvSpPr/>
          <p:nvPr/>
        </p:nvSpPr>
        <p:spPr>
          <a:xfrm>
            <a:off x="0" y="0"/>
            <a:ext cx="3572540" cy="6858000"/>
          </a:xfrm>
          <a:prstGeom prst="rect">
            <a:avLst/>
          </a:prstGeom>
          <a:solidFill>
            <a:srgbClr val="97467D"/>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53" name="Google Shape;53;p17"/>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54" name="Google Shape;54;p17"/>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rgbClr val="026794"/>
              </a:buClr>
              <a:buSzPts val="3200"/>
              <a:buNone/>
              <a:defRPr b="1" sz="3200">
                <a:solidFill>
                  <a:srgbClr val="026794"/>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5" name="Google Shape;55;p17"/>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1"/>
              </a:buClr>
              <a:buSzPts val="2800"/>
              <a:buChar char="•"/>
              <a:defRPr>
                <a:solidFill>
                  <a:schemeClr val="dk1"/>
                </a:solidFill>
              </a:defRPr>
            </a:lvl1pPr>
            <a:lvl2pPr indent="-381000" lvl="1" marL="914400" algn="l">
              <a:lnSpc>
                <a:spcPct val="90000"/>
              </a:lnSpc>
              <a:spcBef>
                <a:spcPts val="500"/>
              </a:spcBef>
              <a:spcAft>
                <a:spcPts val="0"/>
              </a:spcAft>
              <a:buClr>
                <a:schemeClr val="accent1"/>
              </a:buClr>
              <a:buSzPts val="2400"/>
              <a:buChar char="•"/>
              <a:defRPr>
                <a:solidFill>
                  <a:schemeClr val="dk1"/>
                </a:solidFill>
              </a:defRPr>
            </a:lvl2pPr>
            <a:lvl3pPr indent="-355600" lvl="2" marL="1371600" algn="l">
              <a:lnSpc>
                <a:spcPct val="90000"/>
              </a:lnSpc>
              <a:spcBef>
                <a:spcPts val="500"/>
              </a:spcBef>
              <a:spcAft>
                <a:spcPts val="0"/>
              </a:spcAft>
              <a:buClr>
                <a:schemeClr val="accent1"/>
              </a:buClr>
              <a:buSzPts val="2000"/>
              <a:buChar char="•"/>
              <a:defRPr>
                <a:solidFill>
                  <a:schemeClr val="dk1"/>
                </a:solidFill>
              </a:defRPr>
            </a:lvl3pPr>
            <a:lvl4pPr indent="-342900" lvl="3" marL="1828800" algn="l">
              <a:lnSpc>
                <a:spcPct val="90000"/>
              </a:lnSpc>
              <a:spcBef>
                <a:spcPts val="500"/>
              </a:spcBef>
              <a:spcAft>
                <a:spcPts val="0"/>
              </a:spcAft>
              <a:buClr>
                <a:schemeClr val="accent1"/>
              </a:buClr>
              <a:buSzPts val="1800"/>
              <a:buChar char="•"/>
              <a:defRPr>
                <a:solidFill>
                  <a:schemeClr val="dk1"/>
                </a:solidFill>
              </a:defRPr>
            </a:lvl4pPr>
            <a:lvl5pPr indent="-342900" lvl="4" marL="2286000" algn="l">
              <a:lnSpc>
                <a:spcPct val="90000"/>
              </a:lnSpc>
              <a:spcBef>
                <a:spcPts val="500"/>
              </a:spcBef>
              <a:spcAft>
                <a:spcPts val="0"/>
              </a:spcAft>
              <a:buClr>
                <a:schemeClr val="accent1"/>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56" name="Google Shape;56;p17"/>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matchingName="Split - Teal">
  <p:cSld name="Split - Teal">
    <p:spTree>
      <p:nvGrpSpPr>
        <p:cNvPr id="57" name="Shape 57"/>
        <p:cNvGrpSpPr/>
        <p:nvPr/>
      </p:nvGrpSpPr>
      <p:grpSpPr>
        <a:xfrm>
          <a:off x="0" y="0"/>
          <a:ext cx="0" cy="0"/>
          <a:chOff x="0" y="0"/>
          <a:chExt cx="0" cy="0"/>
        </a:xfrm>
      </p:grpSpPr>
      <p:sp>
        <p:nvSpPr>
          <p:cNvPr id="58" name="Google Shape;58;p18"/>
          <p:cNvSpPr txBox="1"/>
          <p:nvPr>
            <p:ph idx="10" type="dt"/>
          </p:nvPr>
        </p:nvSpPr>
        <p:spPr>
          <a:xfrm>
            <a:off x="838200" y="6356350"/>
            <a:ext cx="2743200" cy="365125"/>
          </a:xfrm>
          <a:prstGeom prst="rect">
            <a:avLst/>
          </a:prstGeom>
          <a:noFill/>
          <a:ln>
            <a:noFill/>
          </a:ln>
        </p:spPr>
        <p:txBody>
          <a:bodyPr anchorCtr="0" anchor="t" bIns="45700" lIns="91425" spcFirstLastPara="1" rIns="91425" wrap="square" tIns="45700">
            <a:noAutofit/>
          </a:bodyPr>
          <a:lstStyle>
            <a:lvl1pPr lvl="0"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chemeClr val="dk1"/>
                </a:solidFill>
                <a:latin typeface="Calibri"/>
                <a:ea typeface="Calibri"/>
                <a:cs typeface="Calibri"/>
                <a:sym typeface="Calibri"/>
              </a:defRPr>
            </a:lvl9pPr>
          </a:lstStyle>
          <a:p/>
        </p:txBody>
      </p:sp>
      <p:sp>
        <p:nvSpPr>
          <p:cNvPr id="59" name="Google Shape;59;p18"/>
          <p:cNvSpPr/>
          <p:nvPr/>
        </p:nvSpPr>
        <p:spPr>
          <a:xfrm>
            <a:off x="0" y="0"/>
            <a:ext cx="3572540" cy="6858000"/>
          </a:xfrm>
          <a:prstGeom prst="rect">
            <a:avLst/>
          </a:prstGeom>
          <a:solidFill>
            <a:schemeClr val="accent5"/>
          </a:solidFill>
          <a:ln>
            <a:noFill/>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rgbClr val="016794"/>
              </a:solidFill>
              <a:latin typeface="Calibri"/>
              <a:ea typeface="Calibri"/>
              <a:cs typeface="Calibri"/>
              <a:sym typeface="Calibri"/>
            </a:endParaRPr>
          </a:p>
        </p:txBody>
      </p:sp>
      <p:pic>
        <p:nvPicPr>
          <p:cNvPr id="60" name="Google Shape;60;p18"/>
          <p:cNvPicPr preferRelativeResize="0"/>
          <p:nvPr/>
        </p:nvPicPr>
        <p:blipFill rotWithShape="1">
          <a:blip r:embed="rId2">
            <a:alphaModFix amt="20000"/>
          </a:blip>
          <a:srcRect b="9029" l="4826" r="39371" t="9031"/>
          <a:stretch/>
        </p:blipFill>
        <p:spPr>
          <a:xfrm>
            <a:off x="0" y="0"/>
            <a:ext cx="3572540" cy="6858000"/>
          </a:xfrm>
          <a:prstGeom prst="rect">
            <a:avLst/>
          </a:prstGeom>
          <a:noFill/>
          <a:ln>
            <a:noFill/>
          </a:ln>
        </p:spPr>
      </p:pic>
      <p:sp>
        <p:nvSpPr>
          <p:cNvPr id="61" name="Google Shape;61;p18"/>
          <p:cNvSpPr txBox="1"/>
          <p:nvPr>
            <p:ph idx="1" type="body"/>
          </p:nvPr>
        </p:nvSpPr>
        <p:spPr>
          <a:xfrm>
            <a:off x="4100513" y="528638"/>
            <a:ext cx="7300912" cy="1271587"/>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accent6"/>
              </a:buClr>
              <a:buSzPts val="3200"/>
              <a:buNone/>
              <a:defRPr b="1" sz="3200">
                <a:solidFill>
                  <a:schemeClr val="accent6"/>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2" name="Google Shape;62;p18"/>
          <p:cNvSpPr txBox="1"/>
          <p:nvPr>
            <p:ph idx="2" type="body"/>
          </p:nvPr>
        </p:nvSpPr>
        <p:spPr>
          <a:xfrm>
            <a:off x="4100513" y="2400300"/>
            <a:ext cx="7300912" cy="2128838"/>
          </a:xfrm>
          <a:prstGeom prst="rect">
            <a:avLst/>
          </a:prstGeom>
          <a:noFill/>
          <a:ln>
            <a:noFill/>
          </a:ln>
        </p:spPr>
        <p:txBody>
          <a:bodyPr anchorCtr="0" anchor="t" bIns="45700" lIns="91425" spcFirstLastPara="1" rIns="91425" wrap="square" tIns="45700">
            <a:normAutofit/>
          </a:bodyPr>
          <a:lstStyle>
            <a:lvl1pPr indent="-406400" lvl="0" marL="457200" algn="l">
              <a:lnSpc>
                <a:spcPct val="90000"/>
              </a:lnSpc>
              <a:spcBef>
                <a:spcPts val="1000"/>
              </a:spcBef>
              <a:spcAft>
                <a:spcPts val="0"/>
              </a:spcAft>
              <a:buClr>
                <a:schemeClr val="accent5"/>
              </a:buClr>
              <a:buSzPts val="2800"/>
              <a:buChar char="•"/>
              <a:defRPr>
                <a:solidFill>
                  <a:schemeClr val="dk1"/>
                </a:solidFill>
              </a:defRPr>
            </a:lvl1pPr>
            <a:lvl2pPr indent="-381000" lvl="1" marL="914400" algn="l">
              <a:lnSpc>
                <a:spcPct val="90000"/>
              </a:lnSpc>
              <a:spcBef>
                <a:spcPts val="500"/>
              </a:spcBef>
              <a:spcAft>
                <a:spcPts val="0"/>
              </a:spcAft>
              <a:buClr>
                <a:schemeClr val="accent5"/>
              </a:buClr>
              <a:buSzPts val="2400"/>
              <a:buChar char="•"/>
              <a:defRPr>
                <a:solidFill>
                  <a:schemeClr val="dk1"/>
                </a:solidFill>
              </a:defRPr>
            </a:lvl2pPr>
            <a:lvl3pPr indent="-355600" lvl="2" marL="1371600" algn="l">
              <a:lnSpc>
                <a:spcPct val="90000"/>
              </a:lnSpc>
              <a:spcBef>
                <a:spcPts val="500"/>
              </a:spcBef>
              <a:spcAft>
                <a:spcPts val="0"/>
              </a:spcAft>
              <a:buClr>
                <a:schemeClr val="accent5"/>
              </a:buClr>
              <a:buSzPts val="2000"/>
              <a:buChar char="•"/>
              <a:defRPr>
                <a:solidFill>
                  <a:schemeClr val="dk1"/>
                </a:solidFill>
              </a:defRPr>
            </a:lvl3pPr>
            <a:lvl4pPr indent="-342900" lvl="3" marL="1828800" algn="l">
              <a:lnSpc>
                <a:spcPct val="90000"/>
              </a:lnSpc>
              <a:spcBef>
                <a:spcPts val="500"/>
              </a:spcBef>
              <a:spcAft>
                <a:spcPts val="0"/>
              </a:spcAft>
              <a:buClr>
                <a:schemeClr val="accent5"/>
              </a:buClr>
              <a:buSzPts val="1800"/>
              <a:buChar char="•"/>
              <a:defRPr>
                <a:solidFill>
                  <a:schemeClr val="dk1"/>
                </a:solidFill>
              </a:defRPr>
            </a:lvl4pPr>
            <a:lvl5pPr indent="-342900" lvl="4" marL="2286000" algn="l">
              <a:lnSpc>
                <a:spcPct val="90000"/>
              </a:lnSpc>
              <a:spcBef>
                <a:spcPts val="500"/>
              </a:spcBef>
              <a:spcAft>
                <a:spcPts val="0"/>
              </a:spcAft>
              <a:buClr>
                <a:schemeClr val="accent5"/>
              </a:buClr>
              <a:buSzPts val="1800"/>
              <a:buChar char="•"/>
              <a:defRPr>
                <a:solidFill>
                  <a:schemeClr val="dk1"/>
                </a:solidFill>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
        <p:nvSpPr>
          <p:cNvPr id="63" name="Google Shape;63;p18"/>
          <p:cNvSpPr txBox="1"/>
          <p:nvPr>
            <p:ph idx="3" type="body"/>
          </p:nvPr>
        </p:nvSpPr>
        <p:spPr>
          <a:xfrm>
            <a:off x="284417" y="528638"/>
            <a:ext cx="2970847" cy="4799266"/>
          </a:xfrm>
          <a:prstGeom prst="rect">
            <a:avLst/>
          </a:prstGeom>
          <a:noFill/>
          <a:ln>
            <a:noFill/>
          </a:ln>
        </p:spPr>
        <p:txBody>
          <a:bodyPr anchorCtr="0" anchor="t" bIns="45700" lIns="91425" spcFirstLastPara="1" rIns="91425" wrap="square" tIns="45700">
            <a:normAutofit/>
          </a:bodyPr>
          <a:lstStyle>
            <a:lvl1pPr indent="-228600" lvl="0" marL="457200" algn="l">
              <a:lnSpc>
                <a:spcPct val="90000"/>
              </a:lnSpc>
              <a:spcBef>
                <a:spcPts val="1000"/>
              </a:spcBef>
              <a:spcAft>
                <a:spcPts val="0"/>
              </a:spcAft>
              <a:buClr>
                <a:schemeClr val="lt1"/>
              </a:buClr>
              <a:buSzPts val="3600"/>
              <a:buNone/>
              <a:defRPr b="1" sz="3600">
                <a:solidFill>
                  <a:schemeClr val="lt1"/>
                </a:solidFill>
              </a:defRPr>
            </a:lvl1pPr>
            <a:lvl2pPr indent="-228600" lvl="1" marL="914400" algn="l">
              <a:lnSpc>
                <a:spcPct val="90000"/>
              </a:lnSpc>
              <a:spcBef>
                <a:spcPts val="500"/>
              </a:spcBef>
              <a:spcAft>
                <a:spcPts val="0"/>
              </a:spcAft>
              <a:buClr>
                <a:schemeClr val="dk1"/>
              </a:buClr>
              <a:buSzPts val="2400"/>
              <a:buNone/>
              <a:defRPr/>
            </a:lvl2pPr>
            <a:lvl3pPr indent="-228600" lvl="2" marL="1371600" algn="l">
              <a:lnSpc>
                <a:spcPct val="90000"/>
              </a:lnSpc>
              <a:spcBef>
                <a:spcPts val="500"/>
              </a:spcBef>
              <a:spcAft>
                <a:spcPts val="0"/>
              </a:spcAft>
              <a:buClr>
                <a:schemeClr val="dk1"/>
              </a:buClr>
              <a:buSzPts val="2000"/>
              <a:buNone/>
              <a:defRPr/>
            </a:lvl3pPr>
            <a:lvl4pPr indent="-228600" lvl="3" marL="1828800" algn="l">
              <a:lnSpc>
                <a:spcPct val="90000"/>
              </a:lnSpc>
              <a:spcBef>
                <a:spcPts val="500"/>
              </a:spcBef>
              <a:spcAft>
                <a:spcPts val="0"/>
              </a:spcAft>
              <a:buClr>
                <a:schemeClr val="dk1"/>
              </a:buClr>
              <a:buSzPts val="1800"/>
              <a:buNone/>
              <a:defRPr/>
            </a:lvl4pPr>
            <a:lvl5pPr indent="-228600" lvl="4" marL="2286000" algn="l">
              <a:lnSpc>
                <a:spcPct val="90000"/>
              </a:lnSpc>
              <a:spcBef>
                <a:spcPts val="500"/>
              </a:spcBef>
              <a:spcAft>
                <a:spcPts val="0"/>
              </a:spcAft>
              <a:buClr>
                <a:schemeClr val="dk1"/>
              </a:buClr>
              <a:buSzPts val="1800"/>
              <a:buNone/>
              <a:defRPr/>
            </a:lvl5pPr>
            <a:lvl6pPr indent="-342900" lvl="5" marL="2743200" algn="l">
              <a:lnSpc>
                <a:spcPct val="90000"/>
              </a:lnSpc>
              <a:spcBef>
                <a:spcPts val="500"/>
              </a:spcBef>
              <a:spcAft>
                <a:spcPts val="0"/>
              </a:spcAft>
              <a:buClr>
                <a:schemeClr val="dk1"/>
              </a:buClr>
              <a:buSzPts val="1800"/>
              <a:buChar char="•"/>
              <a:defRPr/>
            </a:lvl6pPr>
            <a:lvl7pPr indent="-342900" lvl="6" marL="3200400" algn="l">
              <a:lnSpc>
                <a:spcPct val="90000"/>
              </a:lnSpc>
              <a:spcBef>
                <a:spcPts val="500"/>
              </a:spcBef>
              <a:spcAft>
                <a:spcPts val="0"/>
              </a:spcAft>
              <a:buClr>
                <a:schemeClr val="dk1"/>
              </a:buClr>
              <a:buSzPts val="1800"/>
              <a:buChar char="•"/>
              <a:defRPr/>
            </a:lvl7pPr>
            <a:lvl8pPr indent="-342900" lvl="7" marL="3657600" algn="l">
              <a:lnSpc>
                <a:spcPct val="90000"/>
              </a:lnSpc>
              <a:spcBef>
                <a:spcPts val="500"/>
              </a:spcBef>
              <a:spcAft>
                <a:spcPts val="0"/>
              </a:spcAft>
              <a:buClr>
                <a:schemeClr val="dk1"/>
              </a:buClr>
              <a:buSzPts val="1800"/>
              <a:buChar char="•"/>
              <a:defRPr/>
            </a:lvl8pPr>
            <a:lvl9pPr indent="-342900" lvl="8" marL="4114800" algn="l">
              <a:lnSpc>
                <a:spcPct val="90000"/>
              </a:lnSpc>
              <a:spcBef>
                <a:spcPts val="500"/>
              </a:spcBef>
              <a:spcAft>
                <a:spcPts val="0"/>
              </a:spcAft>
              <a:buClr>
                <a:schemeClr val="dk1"/>
              </a:buClr>
              <a:buSzPts val="1800"/>
              <a:buChar char="•"/>
              <a:defRPr/>
            </a:lvl9pPr>
          </a:lstStyle>
          <a:p/>
        </p:txBody>
      </p:sp>
    </p:spTree>
  </p:cSld>
  <p:clrMapOvr>
    <a:masterClrMapping/>
  </p:clrMapOvr>
</p:sldLayout>
</file>

<file path=ppt/slideMasters/_rels/slideMaster1.xml.rels><?xml version="1.0" encoding="UTF-8" standalone="yes"?><Relationships xmlns="http://schemas.openxmlformats.org/package/2006/relationships"><Relationship Id="rId20" Type="http://schemas.openxmlformats.org/officeDocument/2006/relationships/slideLayout" Target="../slideLayouts/slideLayout20.xml"/><Relationship Id="rId22" Type="http://schemas.openxmlformats.org/officeDocument/2006/relationships/slideLayout" Target="../slideLayouts/slideLayout22.xml"/><Relationship Id="rId21" Type="http://schemas.openxmlformats.org/officeDocument/2006/relationships/slideLayout" Target="../slideLayouts/slideLayout21.xml"/><Relationship Id="rId24" Type="http://schemas.openxmlformats.org/officeDocument/2006/relationships/slideLayout" Target="../slideLayouts/slideLayout24.xml"/><Relationship Id="rId23" Type="http://schemas.openxmlformats.org/officeDocument/2006/relationships/slideLayout" Target="../slideLayouts/slideLayout23.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9" Type="http://schemas.openxmlformats.org/officeDocument/2006/relationships/slideLayout" Target="../slideLayouts/slideLayout9.xml"/><Relationship Id="rId26" Type="http://schemas.openxmlformats.org/officeDocument/2006/relationships/slideLayout" Target="../slideLayouts/slideLayout26.xml"/><Relationship Id="rId25" Type="http://schemas.openxmlformats.org/officeDocument/2006/relationships/slideLayout" Target="../slideLayouts/slideLayout25.xml"/><Relationship Id="rId28" Type="http://schemas.openxmlformats.org/officeDocument/2006/relationships/slideLayout" Target="../slideLayouts/slideLayout28.xml"/><Relationship Id="rId27" Type="http://schemas.openxmlformats.org/officeDocument/2006/relationships/slideLayout" Target="../slideLayouts/slideLayout27.xml"/><Relationship Id="rId5" Type="http://schemas.openxmlformats.org/officeDocument/2006/relationships/slideLayout" Target="../slideLayouts/slideLayout5.xml"/><Relationship Id="rId6" Type="http://schemas.openxmlformats.org/officeDocument/2006/relationships/slideLayout" Target="../slideLayouts/slideLayout6.xml"/><Relationship Id="rId29" Type="http://schemas.openxmlformats.org/officeDocument/2006/relationships/slideLayout" Target="../slideLayouts/slideLayout29.xml"/><Relationship Id="rId7" Type="http://schemas.openxmlformats.org/officeDocument/2006/relationships/slideLayout" Target="../slideLayouts/slideLayout7.xml"/><Relationship Id="rId8" Type="http://schemas.openxmlformats.org/officeDocument/2006/relationships/slideLayout" Target="../slideLayouts/slideLayout8.xml"/><Relationship Id="rId31" Type="http://schemas.openxmlformats.org/officeDocument/2006/relationships/theme" Target="../theme/theme1.xml"/><Relationship Id="rId30" Type="http://schemas.openxmlformats.org/officeDocument/2006/relationships/slideLayout" Target="../slideLayouts/slideLayout30.xml"/><Relationship Id="rId11" Type="http://schemas.openxmlformats.org/officeDocument/2006/relationships/slideLayout" Target="../slideLayouts/slideLayout11.xml"/><Relationship Id="rId10" Type="http://schemas.openxmlformats.org/officeDocument/2006/relationships/slideLayout" Target="../slideLayouts/slideLayout10.xml"/><Relationship Id="rId13" Type="http://schemas.openxmlformats.org/officeDocument/2006/relationships/slideLayout" Target="../slideLayouts/slideLayout13.xml"/><Relationship Id="rId12" Type="http://schemas.openxmlformats.org/officeDocument/2006/relationships/slideLayout" Target="../slideLayouts/slideLayout12.xml"/><Relationship Id="rId15" Type="http://schemas.openxmlformats.org/officeDocument/2006/relationships/slideLayout" Target="../slideLayouts/slideLayout15.xml"/><Relationship Id="rId14" Type="http://schemas.openxmlformats.org/officeDocument/2006/relationships/slideLayout" Target="../slideLayouts/slideLayout14.xml"/><Relationship Id="rId17" Type="http://schemas.openxmlformats.org/officeDocument/2006/relationships/slideLayout" Target="../slideLayouts/slideLayout17.xml"/><Relationship Id="rId16" Type="http://schemas.openxmlformats.org/officeDocument/2006/relationships/slideLayout" Target="../slideLayouts/slideLayout16.xml"/><Relationship Id="rId19" Type="http://schemas.openxmlformats.org/officeDocument/2006/relationships/slideLayout" Target="../slideLayouts/slideLayout19.xml"/><Relationship Id="rId18" Type="http://schemas.openxmlformats.org/officeDocument/2006/relationships/slideLayout" Target="../slideLayouts/slideLayout18.xml"/></Relationships>
</file>

<file path=ppt/slideMasters/slideMaster1.xml><?xml version="1.0" encoding="utf-8"?>
<p:sldMaster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solidFill>
          <a:schemeClr val="lt1"/>
        </a:solidFill>
      </p:bgPr>
    </p:bg>
    <p:spTree>
      <p:nvGrpSpPr>
        <p:cNvPr id="9" name="Shape 9"/>
        <p:cNvGrpSpPr/>
        <p:nvPr/>
      </p:nvGrpSpPr>
      <p:grpSpPr>
        <a:xfrm>
          <a:off x="0" y="0"/>
          <a:ext cx="0" cy="0"/>
          <a:chOff x="0" y="0"/>
          <a:chExt cx="0" cy="0"/>
        </a:xfrm>
      </p:grpSpPr>
      <p:sp>
        <p:nvSpPr>
          <p:cNvPr id="10" name="Google Shape;10;p9"/>
          <p:cNvSpPr txBox="1"/>
          <p:nvPr>
            <p:ph type="title"/>
          </p:nvPr>
        </p:nvSpPr>
        <p:spPr>
          <a:xfrm>
            <a:off x="838200" y="365125"/>
            <a:ext cx="10515600" cy="1325563"/>
          </a:xfrm>
          <a:prstGeom prst="rect">
            <a:avLst/>
          </a:prstGeom>
          <a:noFill/>
          <a:ln>
            <a:noFill/>
          </a:ln>
        </p:spPr>
        <p:txBody>
          <a:bodyPr anchorCtr="0" anchor="ctr" bIns="45700" lIns="91425" spcFirstLastPara="1" rIns="91425" wrap="square" tIns="45700">
            <a:normAutofit/>
          </a:bodyPr>
          <a:lstStyle>
            <a:lvl1pPr lvl="0" marR="0" rtl="0" algn="l">
              <a:lnSpc>
                <a:spcPct val="90000"/>
              </a:lnSpc>
              <a:spcBef>
                <a:spcPts val="0"/>
              </a:spcBef>
              <a:spcAft>
                <a:spcPts val="0"/>
              </a:spcAft>
              <a:buClr>
                <a:schemeClr val="dk1"/>
              </a:buClr>
              <a:buSzPts val="4400"/>
              <a:buFont typeface="Helvetica Neue"/>
              <a:buNone/>
              <a:defRPr b="0" i="0" sz="4400" u="none" cap="none" strike="noStrike">
                <a:solidFill>
                  <a:schemeClr val="dk1"/>
                </a:solidFill>
                <a:latin typeface="Helvetica Neue"/>
                <a:ea typeface="Helvetica Neue"/>
                <a:cs typeface="Helvetica Neue"/>
                <a:sym typeface="Helvetica Neue"/>
              </a:defRPr>
            </a:lvl1pPr>
            <a:lvl2pPr lvl="1"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SzPts val="1400"/>
              <a:buFont typeface="Arial"/>
              <a:buNone/>
              <a:defRPr b="0" i="0" sz="1800" u="none" cap="none" strike="noStrike">
                <a:solidFill>
                  <a:srgbClr val="000000"/>
                </a:solidFill>
                <a:latin typeface="Arial"/>
                <a:ea typeface="Arial"/>
                <a:cs typeface="Arial"/>
                <a:sym typeface="Arial"/>
              </a:defRPr>
            </a:lvl9pPr>
          </a:lstStyle>
          <a:p/>
        </p:txBody>
      </p:sp>
      <p:sp>
        <p:nvSpPr>
          <p:cNvPr id="11" name="Google Shape;11;p9"/>
          <p:cNvSpPr txBox="1"/>
          <p:nvPr>
            <p:ph idx="1" type="body"/>
          </p:nvPr>
        </p:nvSpPr>
        <p:spPr>
          <a:xfrm>
            <a:off x="838200" y="1825625"/>
            <a:ext cx="10515600" cy="4351338"/>
          </a:xfrm>
          <a:prstGeom prst="rect">
            <a:avLst/>
          </a:prstGeom>
          <a:noFill/>
          <a:ln>
            <a:noFill/>
          </a:ln>
        </p:spPr>
        <p:txBody>
          <a:bodyPr anchorCtr="0" anchor="t" bIns="45700" lIns="91425" spcFirstLastPara="1" rIns="91425" wrap="square" tIns="45700">
            <a:normAutofit/>
          </a:bodyPr>
          <a:lstStyle>
            <a:lvl1pPr indent="-406400" lvl="0" marL="457200" marR="0" rtl="0" algn="l">
              <a:lnSpc>
                <a:spcPct val="90000"/>
              </a:lnSpc>
              <a:spcBef>
                <a:spcPts val="1000"/>
              </a:spcBef>
              <a:spcAft>
                <a:spcPts val="0"/>
              </a:spcAft>
              <a:buClr>
                <a:schemeClr val="dk1"/>
              </a:buClr>
              <a:buSzPts val="2800"/>
              <a:buFont typeface="Arial"/>
              <a:buChar char="•"/>
              <a:defRPr b="0" i="0" sz="2800" u="none" cap="none" strike="noStrike">
                <a:solidFill>
                  <a:schemeClr val="dk1"/>
                </a:solidFill>
                <a:latin typeface="Helvetica Neue"/>
                <a:ea typeface="Helvetica Neue"/>
                <a:cs typeface="Helvetica Neue"/>
                <a:sym typeface="Helvetica Neue"/>
              </a:defRPr>
            </a:lvl1pPr>
            <a:lvl2pPr indent="-381000" lvl="1" marL="914400" marR="0" rtl="0" algn="l">
              <a:lnSpc>
                <a:spcPct val="90000"/>
              </a:lnSpc>
              <a:spcBef>
                <a:spcPts val="500"/>
              </a:spcBef>
              <a:spcAft>
                <a:spcPts val="0"/>
              </a:spcAft>
              <a:buClr>
                <a:schemeClr val="dk1"/>
              </a:buClr>
              <a:buSzPts val="2400"/>
              <a:buFont typeface="Arial"/>
              <a:buChar char="•"/>
              <a:defRPr b="0" i="0" sz="2400" u="none" cap="none" strike="noStrike">
                <a:solidFill>
                  <a:schemeClr val="dk1"/>
                </a:solidFill>
                <a:latin typeface="Helvetica Neue"/>
                <a:ea typeface="Helvetica Neue"/>
                <a:cs typeface="Helvetica Neue"/>
                <a:sym typeface="Helvetica Neue"/>
              </a:defRPr>
            </a:lvl2pPr>
            <a:lvl3pPr indent="-355600" lvl="2" marL="1371600" marR="0" rtl="0" algn="l">
              <a:lnSpc>
                <a:spcPct val="90000"/>
              </a:lnSpc>
              <a:spcBef>
                <a:spcPts val="500"/>
              </a:spcBef>
              <a:spcAft>
                <a:spcPts val="0"/>
              </a:spcAft>
              <a:buClr>
                <a:schemeClr val="dk1"/>
              </a:buClr>
              <a:buSzPts val="2000"/>
              <a:buFont typeface="Arial"/>
              <a:buChar char="•"/>
              <a:defRPr b="0" i="0" sz="2000" u="none" cap="none" strike="noStrike">
                <a:solidFill>
                  <a:schemeClr val="dk1"/>
                </a:solidFill>
                <a:latin typeface="Helvetica Neue"/>
                <a:ea typeface="Helvetica Neue"/>
                <a:cs typeface="Helvetica Neue"/>
                <a:sym typeface="Helvetica Neue"/>
              </a:defRPr>
            </a:lvl3pPr>
            <a:lvl4pPr indent="-342900" lvl="3" marL="1828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4pPr>
            <a:lvl5pPr indent="-342900" lvl="4" marL="22860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Helvetica Neue"/>
                <a:ea typeface="Helvetica Neue"/>
                <a:cs typeface="Helvetica Neue"/>
                <a:sym typeface="Helvetica Neue"/>
              </a:defRPr>
            </a:lvl5pPr>
            <a:lvl6pPr indent="-342900" lvl="5" marL="27432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6pPr>
            <a:lvl7pPr indent="-342900" lvl="6" marL="32004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7pPr>
            <a:lvl8pPr indent="-342900" lvl="7" marL="36576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8pPr>
            <a:lvl9pPr indent="-342900" lvl="8" marL="4114800" marR="0" rtl="0" algn="l">
              <a:lnSpc>
                <a:spcPct val="90000"/>
              </a:lnSpc>
              <a:spcBef>
                <a:spcPts val="500"/>
              </a:spcBef>
              <a:spcAft>
                <a:spcPts val="0"/>
              </a:spcAft>
              <a:buClr>
                <a:schemeClr val="dk1"/>
              </a:buClr>
              <a:buSzPts val="1800"/>
              <a:buFont typeface="Arial"/>
              <a:buChar char="•"/>
              <a:defRPr b="0" i="0" sz="1800" u="none" cap="none" strike="noStrike">
                <a:solidFill>
                  <a:schemeClr val="dk1"/>
                </a:solidFill>
                <a:latin typeface="Calibri"/>
                <a:ea typeface="Calibri"/>
                <a:cs typeface="Calibri"/>
                <a:sym typeface="Calibri"/>
              </a:defRPr>
            </a:lvl9pPr>
          </a:lstStyle>
          <a:p/>
        </p:txBody>
      </p:sp>
    </p:spTree>
  </p:cSld>
  <p:clrMap accent1="accent1" accent2="accent2" accent3="accent3" accent4="accent4" accent5="accent5" accent6="accent6" bg1="lt1" bg2="dk2" tx1="dk1" tx2="lt2" folHlink="folHlink" hlink="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 id="2147483661" r:id="rId13"/>
    <p:sldLayoutId id="2147483662" r:id="rId14"/>
    <p:sldLayoutId id="2147483663" r:id="rId15"/>
    <p:sldLayoutId id="2147483664" r:id="rId16"/>
    <p:sldLayoutId id="2147483665" r:id="rId17"/>
    <p:sldLayoutId id="2147483666" r:id="rId18"/>
    <p:sldLayoutId id="2147483667" r:id="rId19"/>
    <p:sldLayoutId id="2147483668" r:id="rId20"/>
    <p:sldLayoutId id="2147483669" r:id="rId21"/>
    <p:sldLayoutId id="2147483670" r:id="rId22"/>
    <p:sldLayoutId id="2147483671" r:id="rId23"/>
    <p:sldLayoutId id="2147483672" r:id="rId24"/>
    <p:sldLayoutId id="2147483673" r:id="rId25"/>
    <p:sldLayoutId id="2147483674" r:id="rId26"/>
    <p:sldLayoutId id="2147483675" r:id="rId27"/>
    <p:sldLayoutId id="2147483676" r:id="rId28"/>
    <p:sldLayoutId id="2147483677" r:id="rId29"/>
    <p:sldLayoutId id="2147483678" r:id="rId30"/>
  </p:sldLayoutIdLst>
  <p:hf dt="0" ftr="0" hdr="0" sldNum="0"/>
  <p:txStyles>
    <p:title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titleStyle>
    <p:body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bodyStyle>
    <p:otherStyle>
      <a:defPPr lvl="0" marR="0" rtl="0" algn="l">
        <a:lnSpc>
          <a:spcPct val="100000"/>
        </a:lnSpc>
        <a:spcBef>
          <a:spcPts val="0"/>
        </a:spcBef>
        <a:spcAft>
          <a:spcPts val="0"/>
        </a:spcAft>
      </a:defPPr>
      <a:lvl1pPr lvl="0"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1pPr>
      <a:lvl2pPr lvl="1"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2pPr>
      <a:lvl3pPr lvl="2"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3pPr>
      <a:lvl4pPr lvl="3"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4pPr>
      <a:lvl5pPr lvl="4"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5pPr>
      <a:lvl6pPr lvl="5"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6pPr>
      <a:lvl7pPr lvl="6"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7pPr>
      <a:lvl8pPr lvl="7"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8pPr>
      <a:lvl9pPr lvl="8" marR="0" rtl="0" algn="l">
        <a:lnSpc>
          <a:spcPct val="100000"/>
        </a:lnSpc>
        <a:spcBef>
          <a:spcPts val="0"/>
        </a:spcBef>
        <a:spcAft>
          <a:spcPts val="0"/>
        </a:spcAft>
        <a:buClr>
          <a:srgbClr val="000000"/>
        </a:buClr>
        <a:buFont typeface="Arial"/>
        <a:defRPr b="0" i="0" sz="1400" u="none" cap="none" strike="noStrik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1.xml"/><Relationship Id="rId3" Type="http://schemas.openxmlformats.org/officeDocument/2006/relationships/image" Target="../media/image6.jp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 Id="rId3" Type="http://schemas.openxmlformats.org/officeDocument/2006/relationships/image" Target="../media/image9.png"/><Relationship Id="rId4" Type="http://schemas.openxmlformats.org/officeDocument/2006/relationships/image" Target="../media/image8.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12.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hyperlink" Target="https://www.cpaor.net/resources/child-protection-rapid-assessment-toolkit" TargetMode="External"/><Relationship Id="rId4" Type="http://schemas.openxmlformats.org/officeDocument/2006/relationships/hyperlink" Target="https://alliancecpha.org/sites/default/files/technical/attachments/cpra_toolkit_review_final_0.pdf" TargetMode="External"/><Relationship Id="rId5" Type="http://schemas.openxmlformats.org/officeDocument/2006/relationships/image" Target="../media/image10.png"/><Relationship Id="rId6" Type="http://schemas.openxmlformats.org/officeDocument/2006/relationships/image" Target="../media/image14.png"/></Relationships>
</file>

<file path=ppt/slides/slide1.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bg>
      <p:bgPr>
        <a:blipFill>
          <a:blip r:embed="rId3">
            <a:alphaModFix/>
          </a:blip>
          <a:stretch>
            <a:fillRect/>
          </a:stretch>
        </a:blipFill>
      </p:bgPr>
    </p:bg>
    <p:spTree>
      <p:nvGrpSpPr>
        <p:cNvPr id="225" name="Shape 225"/>
        <p:cNvGrpSpPr/>
        <p:nvPr/>
      </p:nvGrpSpPr>
      <p:grpSpPr>
        <a:xfrm>
          <a:off x="0" y="0"/>
          <a:ext cx="0" cy="0"/>
          <a:chOff x="0" y="0"/>
          <a:chExt cx="0" cy="0"/>
        </a:xfrm>
      </p:grpSpPr>
      <p:sp>
        <p:nvSpPr>
          <p:cNvPr id="226" name="Google Shape;226;p1"/>
          <p:cNvSpPr txBox="1"/>
          <p:nvPr>
            <p:ph idx="1" type="body"/>
          </p:nvPr>
        </p:nvSpPr>
        <p:spPr>
          <a:xfrm>
            <a:off x="593075" y="804231"/>
            <a:ext cx="11005849" cy="1041085"/>
          </a:xfrm>
          <a:prstGeom prst="rect">
            <a:avLst/>
          </a:prstGeom>
          <a:noFill/>
          <a:ln>
            <a:noFill/>
          </a:ln>
        </p:spPr>
        <p:txBody>
          <a:bodyPr anchorCtr="0" anchor="t" bIns="45700" lIns="91425" spcFirstLastPara="1" rIns="91425" wrap="square" tIns="45700">
            <a:normAutofit lnSpcReduction="10000"/>
          </a:bodyPr>
          <a:lstStyle/>
          <a:p>
            <a:pPr indent="0" lvl="0" marL="0" rtl="0" algn="ctr">
              <a:lnSpc>
                <a:spcPct val="90000"/>
              </a:lnSpc>
              <a:spcBef>
                <a:spcPts val="0"/>
              </a:spcBef>
              <a:spcAft>
                <a:spcPts val="0"/>
              </a:spcAft>
              <a:buClr>
                <a:schemeClr val="lt1"/>
              </a:buClr>
              <a:buSzPts val="3500"/>
              <a:buNone/>
            </a:pPr>
            <a:r>
              <a:rPr lang="en-AU" sz="3500"/>
              <a:t>UASC TOT</a:t>
            </a:r>
            <a:endParaRPr/>
          </a:p>
          <a:p>
            <a:pPr indent="0" lvl="0" marL="0" rtl="0" algn="ctr">
              <a:lnSpc>
                <a:spcPct val="90000"/>
              </a:lnSpc>
              <a:spcBef>
                <a:spcPts val="1000"/>
              </a:spcBef>
              <a:spcAft>
                <a:spcPts val="0"/>
              </a:spcAft>
              <a:buClr>
                <a:schemeClr val="lt1"/>
              </a:buClr>
              <a:buSzPts val="2800"/>
              <a:buNone/>
            </a:pPr>
            <a:r>
              <a:rPr lang="en-AU"/>
              <a:t>Module 2.2 - Assessment of Separation and Risk of Separation</a:t>
            </a:r>
            <a:endParaRPr/>
          </a:p>
          <a:p>
            <a:pPr indent="0" lvl="0" marL="0" rtl="0" algn="ctr">
              <a:lnSpc>
                <a:spcPct val="90000"/>
              </a:lnSpc>
              <a:spcBef>
                <a:spcPts val="1000"/>
              </a:spcBef>
              <a:spcAft>
                <a:spcPts val="0"/>
              </a:spcAft>
              <a:buClr>
                <a:schemeClr val="lt1"/>
              </a:buClr>
              <a:buSzPts val="2800"/>
              <a:buNone/>
            </a:pPr>
            <a:r>
              <a:t/>
            </a:r>
            <a:endParaRPr/>
          </a:p>
        </p:txBody>
      </p:sp>
      <p:sp>
        <p:nvSpPr>
          <p:cNvPr id="227" name="Google Shape;227;p1"/>
          <p:cNvSpPr txBox="1"/>
          <p:nvPr>
            <p:ph idx="2" type="body"/>
          </p:nvPr>
        </p:nvSpPr>
        <p:spPr>
          <a:xfrm>
            <a:off x="1820289" y="3137536"/>
            <a:ext cx="8766920" cy="2820068"/>
          </a:xfrm>
          <a:prstGeom prst="rect">
            <a:avLst/>
          </a:prstGeom>
          <a:noFill/>
          <a:ln>
            <a:noFill/>
          </a:ln>
        </p:spPr>
        <p:txBody>
          <a:bodyPr anchorCtr="0" anchor="t" bIns="45700" lIns="91425" spcFirstLastPara="1" rIns="91425" wrap="square" tIns="45700">
            <a:noAutofit/>
          </a:bodyPr>
          <a:lstStyle/>
          <a:p>
            <a:pPr indent="0" lvl="0" marL="0" rtl="0" algn="l">
              <a:lnSpc>
                <a:spcPct val="90000"/>
              </a:lnSpc>
              <a:spcBef>
                <a:spcPts val="0"/>
              </a:spcBef>
              <a:spcAft>
                <a:spcPts val="0"/>
              </a:spcAft>
              <a:buClr>
                <a:schemeClr val="lt1"/>
              </a:buClr>
              <a:buSzPts val="1800"/>
              <a:buNone/>
            </a:pPr>
            <a:r>
              <a:rPr b="0" i="1" lang="en-AU" sz="1800" u="none" strike="noStrike">
                <a:latin typeface="Calibri"/>
                <a:ea typeface="Calibri"/>
                <a:cs typeface="Calibri"/>
                <a:sym typeface="Calibri"/>
              </a:rPr>
              <a:t>By the end of the session participants will be able to:</a:t>
            </a:r>
            <a:br>
              <a:rPr b="0" i="0" lang="en-AU" sz="1800" u="none" strike="noStrike">
                <a:latin typeface="Calibri"/>
                <a:ea typeface="Calibri"/>
                <a:cs typeface="Calibri"/>
                <a:sym typeface="Calibri"/>
              </a:rPr>
            </a:br>
            <a:endParaRPr b="0"/>
          </a:p>
          <a:p>
            <a:pPr indent="-457200" lvl="0" marL="457200" rtl="0" algn="l">
              <a:lnSpc>
                <a:spcPct val="90000"/>
              </a:lnSpc>
              <a:spcBef>
                <a:spcPts val="0"/>
              </a:spcBef>
              <a:spcAft>
                <a:spcPts val="0"/>
              </a:spcAft>
              <a:buClr>
                <a:schemeClr val="lt1"/>
              </a:buClr>
              <a:buSzPts val="1800"/>
              <a:buFont typeface="Noto Sans Symbols"/>
              <a:buChar char="✔"/>
            </a:pPr>
            <a:r>
              <a:rPr b="0" i="0" lang="en-AU" sz="1800" u="none" strike="noStrike">
                <a:latin typeface="Calibri"/>
                <a:ea typeface="Calibri"/>
                <a:cs typeface="Calibri"/>
                <a:sym typeface="Calibri"/>
              </a:rPr>
              <a:t>Explain the importance of mapping local and national capacity, including the capacities of refugee populations in refugee settings, in order to respond to UASC prevention and identify critical gaps in response services</a:t>
            </a:r>
            <a:br>
              <a:rPr b="0" i="0" lang="en-AU" sz="1800" u="none" strike="noStrike">
                <a:latin typeface="Calibri"/>
                <a:ea typeface="Calibri"/>
                <a:cs typeface="Calibri"/>
                <a:sym typeface="Calibri"/>
              </a:rPr>
            </a:br>
            <a:endParaRPr b="0" i="0" sz="1800" u="none" strike="noStrike">
              <a:latin typeface="Calibri"/>
              <a:ea typeface="Calibri"/>
              <a:cs typeface="Calibri"/>
              <a:sym typeface="Calibri"/>
            </a:endParaRPr>
          </a:p>
          <a:p>
            <a:pPr indent="-457200" lvl="0" marL="457200" rtl="0" algn="l">
              <a:lnSpc>
                <a:spcPct val="90000"/>
              </a:lnSpc>
              <a:spcBef>
                <a:spcPts val="0"/>
              </a:spcBef>
              <a:spcAft>
                <a:spcPts val="0"/>
              </a:spcAft>
              <a:buClr>
                <a:schemeClr val="lt1"/>
              </a:buClr>
              <a:buSzPts val="1800"/>
              <a:buFont typeface="Noto Sans Symbols"/>
              <a:buChar char="✔"/>
            </a:pPr>
            <a:r>
              <a:rPr b="0" i="0" lang="en-AU" sz="1800" u="none" strike="noStrike">
                <a:latin typeface="Calibri"/>
                <a:ea typeface="Calibri"/>
                <a:cs typeface="Calibri"/>
                <a:sym typeface="Calibri"/>
              </a:rPr>
              <a:t>Describe the role of Rapid Assessment of UASC </a:t>
            </a:r>
            <a:br>
              <a:rPr b="0" i="0" lang="en-AU" sz="1800" u="none" strike="noStrike">
                <a:latin typeface="Calibri"/>
                <a:ea typeface="Calibri"/>
                <a:cs typeface="Calibri"/>
                <a:sym typeface="Calibri"/>
              </a:rPr>
            </a:br>
            <a:endParaRPr b="0" i="0" sz="1800" u="none" strike="noStrike">
              <a:latin typeface="Calibri"/>
              <a:ea typeface="Calibri"/>
              <a:cs typeface="Calibri"/>
              <a:sym typeface="Calibri"/>
            </a:endParaRPr>
          </a:p>
          <a:p>
            <a:pPr indent="-457200" lvl="0" marL="457200" rtl="0" algn="l">
              <a:lnSpc>
                <a:spcPct val="90000"/>
              </a:lnSpc>
              <a:spcBef>
                <a:spcPts val="0"/>
              </a:spcBef>
              <a:spcAft>
                <a:spcPts val="0"/>
              </a:spcAft>
              <a:buClr>
                <a:schemeClr val="lt1"/>
              </a:buClr>
              <a:buSzPts val="1800"/>
              <a:buFont typeface="Noto Sans Symbols"/>
              <a:buChar char="✔"/>
            </a:pPr>
            <a:r>
              <a:rPr b="0" i="0" lang="en-AU" sz="1800" u="none" strike="noStrike">
                <a:latin typeface="Calibri"/>
                <a:ea typeface="Calibri"/>
                <a:cs typeface="Calibri"/>
                <a:sym typeface="Calibri"/>
              </a:rPr>
              <a:t>Develop Key Informant questions to assess separation for use in a Rapid Assessment</a:t>
            </a:r>
            <a:endParaRPr/>
          </a:p>
          <a:p>
            <a:pPr indent="0" lvl="0" marL="0" rtl="0" algn="ctr">
              <a:lnSpc>
                <a:spcPct val="90000"/>
              </a:lnSpc>
              <a:spcBef>
                <a:spcPts val="1000"/>
              </a:spcBef>
              <a:spcAft>
                <a:spcPts val="0"/>
              </a:spcAft>
              <a:buClr>
                <a:schemeClr val="lt1"/>
              </a:buClr>
              <a:buSzPts val="2800"/>
              <a:buNone/>
            </a:pPr>
            <a:r>
              <a:t/>
            </a:r>
            <a:endParaRPr/>
          </a:p>
        </p:txBody>
      </p:sp>
      <p:pic>
        <p:nvPicPr>
          <p:cNvPr descr="A black background with white text&#10;&#10;Description automatically generated" id="228" name="Google Shape;228;p1"/>
          <p:cNvPicPr preferRelativeResize="0"/>
          <p:nvPr/>
        </p:nvPicPr>
        <p:blipFill rotWithShape="1">
          <a:blip r:embed="rId4">
            <a:alphaModFix/>
          </a:blip>
          <a:srcRect b="0" l="0" r="0" t="0"/>
          <a:stretch/>
        </p:blipFill>
        <p:spPr>
          <a:xfrm>
            <a:off x="8559889" y="5665926"/>
            <a:ext cx="3632111" cy="1381054"/>
          </a:xfrm>
          <a:prstGeom prst="rect">
            <a:avLst/>
          </a:prstGeom>
          <a:noFill/>
          <a:ln>
            <a:noFill/>
          </a:ln>
        </p:spPr>
      </p:pic>
    </p:spTree>
  </p:cSld>
  <p:clrMapOvr>
    <a:masterClrMapping/>
  </p:clrMapOvr>
</p:sld>
</file>

<file path=ppt/slides/slide2.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2" name="Shape 232"/>
        <p:cNvGrpSpPr/>
        <p:nvPr/>
      </p:nvGrpSpPr>
      <p:grpSpPr>
        <a:xfrm>
          <a:off x="0" y="0"/>
          <a:ext cx="0" cy="0"/>
          <a:chOff x="0" y="0"/>
          <a:chExt cx="0" cy="0"/>
        </a:xfrm>
      </p:grpSpPr>
      <p:sp>
        <p:nvSpPr>
          <p:cNvPr id="233" name="Google Shape;233;p3"/>
          <p:cNvSpPr/>
          <p:nvPr/>
        </p:nvSpPr>
        <p:spPr>
          <a:xfrm>
            <a:off x="634339" y="2195254"/>
            <a:ext cx="10253032" cy="3277780"/>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1800"/>
              <a:buFont typeface="Arial"/>
              <a:buNone/>
            </a:pPr>
            <a:r>
              <a:rPr b="1" i="0" lang="en-AU" sz="1800" u="none" cap="none" strike="noStrike">
                <a:solidFill>
                  <a:schemeClr val="dk1"/>
                </a:solidFill>
                <a:latin typeface="Calibri"/>
                <a:ea typeface="Calibri"/>
                <a:cs typeface="Calibri"/>
                <a:sym typeface="Calibri"/>
              </a:rPr>
              <a:t>Aim: </a:t>
            </a:r>
            <a:r>
              <a:rPr b="0" i="0" lang="en-AU" sz="1800" u="none" cap="none" strike="noStrike">
                <a:solidFill>
                  <a:schemeClr val="dk1"/>
                </a:solidFill>
                <a:latin typeface="Calibri"/>
                <a:ea typeface="Calibri"/>
                <a:cs typeface="Calibri"/>
                <a:sym typeface="Calibri"/>
              </a:rPr>
              <a:t>to give an indication of the scope of urgent child protection related needs (in this case UASC) among the affected population within the immediate post-emergency context. </a:t>
            </a:r>
            <a:endParaRPr b="0" i="0" sz="18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Most useful in situations in which a rapid response is required for example in  the aftermath of a rapid-onset emergency.</a:t>
            </a:r>
            <a:endParaRPr b="0" i="0" sz="18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800"/>
              <a:buFont typeface="Arial"/>
              <a:buNone/>
            </a:pPr>
            <a:r>
              <a:rPr b="1" i="0" lang="en-AU" sz="1800" u="none" cap="none" strike="noStrike">
                <a:solidFill>
                  <a:schemeClr val="dk1"/>
                </a:solidFill>
                <a:latin typeface="Calibri"/>
                <a:ea typeface="Calibri"/>
                <a:cs typeface="Calibri"/>
                <a:sym typeface="Calibri"/>
              </a:rPr>
              <a:t>Limitations:</a:t>
            </a:r>
            <a:r>
              <a:rPr b="0" i="0" lang="en-AU" sz="1800" u="none" cap="none" strike="noStrike">
                <a:solidFill>
                  <a:schemeClr val="dk1"/>
                </a:solidFill>
                <a:latin typeface="Calibri"/>
                <a:ea typeface="Calibri"/>
                <a:cs typeface="Calibri"/>
                <a:sym typeface="Calibri"/>
              </a:rPr>
              <a:t> does not replace a more comprehensive assessment or on-going efforts to establish more robust mechanisms for data collection. </a:t>
            </a:r>
            <a:endParaRPr b="0" i="0" sz="1400" u="none" cap="none" strike="noStrike">
              <a:solidFill>
                <a:srgbClr val="000000"/>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15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p:txBody>
      </p:sp>
      <p:sp>
        <p:nvSpPr>
          <p:cNvPr id="234" name="Google Shape;234;p3"/>
          <p:cNvSpPr txBox="1"/>
          <p:nvPr/>
        </p:nvSpPr>
        <p:spPr>
          <a:xfrm>
            <a:off x="634339" y="957877"/>
            <a:ext cx="8046022" cy="545086"/>
          </a:xfrm>
          <a:prstGeom prst="rect">
            <a:avLst/>
          </a:prstGeom>
          <a:noFill/>
          <a:ln>
            <a:noFill/>
          </a:ln>
        </p:spPr>
        <p:txBody>
          <a:bodyPr anchorCtr="0" anchor="t" bIns="45700" lIns="91425" spcFirstLastPara="1" rIns="91425" wrap="square" tIns="45700">
            <a:spAutoFit/>
          </a:bodyPr>
          <a:lstStyle/>
          <a:p>
            <a:pPr indent="0" lvl="0" marL="0" marR="0" rtl="0" algn="l">
              <a:lnSpc>
                <a:spcPct val="115000"/>
              </a:lnSpc>
              <a:spcBef>
                <a:spcPts val="0"/>
              </a:spcBef>
              <a:spcAft>
                <a:spcPts val="0"/>
              </a:spcAft>
              <a:buClr>
                <a:srgbClr val="000000"/>
              </a:buClr>
              <a:buSzPts val="2800"/>
              <a:buFont typeface="Arial"/>
              <a:buNone/>
            </a:pPr>
            <a:r>
              <a:rPr b="1" i="0" lang="en-AU" sz="2800" u="none" cap="none" strike="noStrike">
                <a:solidFill>
                  <a:srgbClr val="993366"/>
                </a:solidFill>
                <a:latin typeface="Helvetica Neue"/>
                <a:ea typeface="Helvetica Neue"/>
                <a:cs typeface="Helvetica Neue"/>
                <a:sym typeface="Helvetica Neue"/>
              </a:rPr>
              <a:t>Child Protection Rapid Assessment</a:t>
            </a:r>
            <a:endParaRPr b="1" i="0" sz="2800" u="none" cap="none" strike="noStrike">
              <a:solidFill>
                <a:srgbClr val="993366"/>
              </a:solidFill>
              <a:latin typeface="Arial"/>
              <a:ea typeface="Arial"/>
              <a:cs typeface="Arial"/>
              <a:sym typeface="Arial"/>
            </a:endParaRPr>
          </a:p>
        </p:txBody>
      </p:sp>
    </p:spTree>
  </p:cSld>
  <p:clrMapOvr>
    <a:masterClrMapping/>
  </p:clrMapOvr>
</p:sld>
</file>

<file path=ppt/slides/slide3.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38" name="Shape 238"/>
        <p:cNvGrpSpPr/>
        <p:nvPr/>
      </p:nvGrpSpPr>
      <p:grpSpPr>
        <a:xfrm>
          <a:off x="0" y="0"/>
          <a:ext cx="0" cy="0"/>
          <a:chOff x="0" y="0"/>
          <a:chExt cx="0" cy="0"/>
        </a:xfrm>
      </p:grpSpPr>
      <p:sp>
        <p:nvSpPr>
          <p:cNvPr id="239" name="Google Shape;239;p4"/>
          <p:cNvSpPr txBox="1"/>
          <p:nvPr>
            <p:ph idx="2" type="body"/>
          </p:nvPr>
        </p:nvSpPr>
        <p:spPr>
          <a:xfrm>
            <a:off x="506776" y="1768402"/>
            <a:ext cx="11247436" cy="4334480"/>
          </a:xfrm>
          <a:prstGeom prst="rect">
            <a:avLst/>
          </a:prstGeom>
          <a:noFill/>
          <a:ln>
            <a:noFill/>
          </a:ln>
        </p:spPr>
        <p:txBody>
          <a:bodyPr anchorCtr="0" anchor="t" bIns="45700" lIns="91425" spcFirstLastPara="1" rIns="91425" wrap="square" tIns="45700">
            <a:spAutoFit/>
          </a:bodyPr>
          <a:lstStyle/>
          <a:p>
            <a:pPr indent="-228600" lvl="0" marL="228600" rtl="0" algn="l">
              <a:lnSpc>
                <a:spcPct val="90000"/>
              </a:lnSpc>
              <a:spcBef>
                <a:spcPts val="0"/>
              </a:spcBef>
              <a:spcAft>
                <a:spcPts val="0"/>
              </a:spcAft>
              <a:buClr>
                <a:schemeClr val="accent1"/>
              </a:buClr>
              <a:buSzPts val="2000"/>
              <a:buChar char="•"/>
            </a:pPr>
            <a:r>
              <a:rPr lang="en-AU" sz="2000">
                <a:latin typeface="Calibri"/>
                <a:ea typeface="Calibri"/>
                <a:cs typeface="Calibri"/>
                <a:sym typeface="Calibri"/>
              </a:rPr>
              <a:t>Assessment of UASC should be conducted at the earliest possible opportunity</a:t>
            </a:r>
            <a:br>
              <a:rPr lang="en-AU" sz="2000">
                <a:latin typeface="Calibri"/>
                <a:ea typeface="Calibri"/>
                <a:cs typeface="Calibri"/>
                <a:sym typeface="Calibri"/>
              </a:rPr>
            </a:br>
            <a:endParaRPr sz="2000">
              <a:latin typeface="Calibri"/>
              <a:ea typeface="Calibri"/>
              <a:cs typeface="Calibri"/>
              <a:sym typeface="Calibri"/>
            </a:endParaRPr>
          </a:p>
          <a:p>
            <a:pPr indent="-228600" lvl="0" marL="228600" rtl="0" algn="l">
              <a:lnSpc>
                <a:spcPct val="90000"/>
              </a:lnSpc>
              <a:spcBef>
                <a:spcPts val="1000"/>
              </a:spcBef>
              <a:spcAft>
                <a:spcPts val="0"/>
              </a:spcAft>
              <a:buClr>
                <a:schemeClr val="accent1"/>
              </a:buClr>
              <a:buSzPts val="2000"/>
              <a:buChar char="•"/>
            </a:pPr>
            <a:r>
              <a:rPr lang="en-AU" sz="2000">
                <a:latin typeface="Calibri"/>
                <a:ea typeface="Calibri"/>
                <a:cs typeface="Calibri"/>
                <a:sym typeface="Calibri"/>
              </a:rPr>
              <a:t>Active involvement of communities including children</a:t>
            </a:r>
            <a:br>
              <a:rPr lang="en-AU" sz="2000">
                <a:latin typeface="Calibri"/>
                <a:ea typeface="Calibri"/>
                <a:cs typeface="Calibri"/>
                <a:sym typeface="Calibri"/>
              </a:rPr>
            </a:br>
            <a:endParaRPr sz="2000">
              <a:latin typeface="Calibri"/>
              <a:ea typeface="Calibri"/>
              <a:cs typeface="Calibri"/>
              <a:sym typeface="Calibri"/>
            </a:endParaRPr>
          </a:p>
          <a:p>
            <a:pPr indent="-228600" lvl="0" marL="228600" rtl="0" algn="l">
              <a:lnSpc>
                <a:spcPct val="90000"/>
              </a:lnSpc>
              <a:spcBef>
                <a:spcPts val="1000"/>
              </a:spcBef>
              <a:spcAft>
                <a:spcPts val="0"/>
              </a:spcAft>
              <a:buClr>
                <a:schemeClr val="accent1"/>
              </a:buClr>
              <a:buSzPts val="2000"/>
              <a:buChar char="•"/>
            </a:pPr>
            <a:r>
              <a:rPr lang="en-AU" sz="2000">
                <a:latin typeface="Calibri"/>
                <a:ea typeface="Calibri"/>
                <a:cs typeface="Calibri"/>
                <a:sym typeface="Calibri"/>
              </a:rPr>
              <a:t>Numbers are likely to be higher than those identified through initial rapid assessment or those indicated from population registration statistics</a:t>
            </a:r>
            <a:br>
              <a:rPr lang="en-AU" sz="2000">
                <a:latin typeface="Calibri"/>
                <a:ea typeface="Calibri"/>
                <a:cs typeface="Calibri"/>
                <a:sym typeface="Calibri"/>
              </a:rPr>
            </a:br>
            <a:endParaRPr sz="2000">
              <a:latin typeface="Calibri"/>
              <a:ea typeface="Calibri"/>
              <a:cs typeface="Calibri"/>
              <a:sym typeface="Calibri"/>
            </a:endParaRPr>
          </a:p>
          <a:p>
            <a:pPr indent="-228600" lvl="0" marL="228600" rtl="0" algn="l">
              <a:lnSpc>
                <a:spcPct val="90000"/>
              </a:lnSpc>
              <a:spcBef>
                <a:spcPts val="1000"/>
              </a:spcBef>
              <a:spcAft>
                <a:spcPts val="0"/>
              </a:spcAft>
              <a:buClr>
                <a:schemeClr val="accent1"/>
              </a:buClr>
              <a:buSzPts val="2000"/>
              <a:buChar char="•"/>
            </a:pPr>
            <a:r>
              <a:rPr lang="en-AU" sz="2000">
                <a:latin typeface="Calibri"/>
                <a:ea typeface="Calibri"/>
                <a:cs typeface="Calibri"/>
                <a:sym typeface="Calibri"/>
              </a:rPr>
              <a:t>Can be difficult to establish the scale of separation due to mixed migration or complex and multi-layered problems, including pre-existing separation</a:t>
            </a:r>
            <a:br>
              <a:rPr lang="en-AU" sz="2000">
                <a:latin typeface="Calibri"/>
                <a:ea typeface="Calibri"/>
                <a:cs typeface="Calibri"/>
                <a:sym typeface="Calibri"/>
              </a:rPr>
            </a:br>
            <a:endParaRPr sz="2000">
              <a:latin typeface="Calibri"/>
              <a:ea typeface="Calibri"/>
              <a:cs typeface="Calibri"/>
              <a:sym typeface="Calibri"/>
            </a:endParaRPr>
          </a:p>
          <a:p>
            <a:pPr indent="-228600" lvl="0" marL="228600" rtl="0" algn="l">
              <a:lnSpc>
                <a:spcPct val="90000"/>
              </a:lnSpc>
              <a:spcBef>
                <a:spcPts val="1000"/>
              </a:spcBef>
              <a:spcAft>
                <a:spcPts val="0"/>
              </a:spcAft>
              <a:buClr>
                <a:schemeClr val="accent1"/>
              </a:buClr>
              <a:buSzPts val="2000"/>
              <a:buChar char="•"/>
            </a:pPr>
            <a:r>
              <a:rPr lang="en-AU" sz="2000">
                <a:latin typeface="Calibri"/>
                <a:ea typeface="Calibri"/>
                <a:cs typeface="Calibri"/>
                <a:sym typeface="Calibri"/>
              </a:rPr>
              <a:t>Causes and types of separation?</a:t>
            </a:r>
            <a:br>
              <a:rPr lang="en-AU" sz="2000">
                <a:latin typeface="Calibri"/>
                <a:ea typeface="Calibri"/>
                <a:cs typeface="Calibri"/>
                <a:sym typeface="Calibri"/>
              </a:rPr>
            </a:br>
            <a:endParaRPr sz="2000">
              <a:latin typeface="Calibri"/>
              <a:ea typeface="Calibri"/>
              <a:cs typeface="Calibri"/>
              <a:sym typeface="Calibri"/>
            </a:endParaRPr>
          </a:p>
          <a:p>
            <a:pPr indent="-228600" lvl="0" marL="228600" rtl="0" algn="l">
              <a:lnSpc>
                <a:spcPct val="90000"/>
              </a:lnSpc>
              <a:spcBef>
                <a:spcPts val="1000"/>
              </a:spcBef>
              <a:spcAft>
                <a:spcPts val="0"/>
              </a:spcAft>
              <a:buClr>
                <a:schemeClr val="accent1"/>
              </a:buClr>
              <a:buSzPts val="2000"/>
              <a:buChar char="•"/>
            </a:pPr>
            <a:r>
              <a:rPr lang="en-AU" sz="2000">
                <a:latin typeface="Calibri"/>
                <a:ea typeface="Calibri"/>
                <a:cs typeface="Calibri"/>
                <a:sym typeface="Calibri"/>
              </a:rPr>
              <a:t>Use a range of methodologies in a variety of sites</a:t>
            </a:r>
            <a:endParaRPr>
              <a:latin typeface="Calibri"/>
              <a:ea typeface="Calibri"/>
              <a:cs typeface="Calibri"/>
              <a:sym typeface="Calibri"/>
            </a:endParaRPr>
          </a:p>
        </p:txBody>
      </p:sp>
      <p:sp>
        <p:nvSpPr>
          <p:cNvPr id="240" name="Google Shape;240;p4"/>
          <p:cNvSpPr txBox="1"/>
          <p:nvPr/>
        </p:nvSpPr>
        <p:spPr>
          <a:xfrm>
            <a:off x="506776" y="723699"/>
            <a:ext cx="10969261" cy="707886"/>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4000"/>
              <a:buFont typeface="Arial"/>
              <a:buNone/>
            </a:pPr>
            <a:r>
              <a:rPr b="1" i="0" lang="en-AU" sz="4000" u="none" cap="none" strike="noStrike">
                <a:solidFill>
                  <a:srgbClr val="97467D"/>
                </a:solidFill>
                <a:latin typeface="Helvetica Neue"/>
                <a:ea typeface="Helvetica Neue"/>
                <a:cs typeface="Helvetica Neue"/>
                <a:sym typeface="Helvetica Neue"/>
              </a:rPr>
              <a:t>Rapid Assessment of Family Separation</a:t>
            </a:r>
            <a:endParaRPr b="1" i="0" sz="4000" u="none" cap="none" strike="noStrike">
              <a:solidFill>
                <a:schemeClr val="dk1"/>
              </a:solidFill>
              <a:latin typeface="Calibri"/>
              <a:ea typeface="Calibri"/>
              <a:cs typeface="Calibri"/>
              <a:sym typeface="Calibri"/>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cond evt="onBegin" delay="0">
                          <p:tn val="2"/>
                        </p:cond>
                      </p:stCondLst>
                      <p:childTnLst>
                        <p:par>
                          <p:cTn fill="hold">
                            <p:stCondLst>
                              <p:cond delay="0"/>
                            </p:stCondLst>
                            <p:childTnLst>
                              <p:par>
                                <p:cTn fill="hold" nodeType="withEffect" presetClass="entr" presetID="1" presetSubtype="0">
                                  <p:stCondLst>
                                    <p:cond delay="0"/>
                                  </p:stCondLst>
                                  <p:childTnLst>
                                    <p:set>
                                      <p:cBhvr>
                                        <p:cTn dur="1" fill="hold">
                                          <p:stCondLst>
                                            <p:cond delay="0"/>
                                          </p:stCondLst>
                                        </p:cTn>
                                        <p:tgtEl>
                                          <p:spTgt spid="239">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9">
                                            <p:txEl>
                                              <p:pRg end="1" st="1"/>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9">
                                            <p:txEl>
                                              <p:pRg end="2" st="2"/>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9">
                                            <p:txEl>
                                              <p:pRg end="3" st="3"/>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9">
                                            <p:txEl>
                                              <p:pRg end="4" st="4"/>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39">
                                            <p:txEl>
                                              <p:pRg end="5" st="5"/>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4.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44" name="Shape 244"/>
        <p:cNvGrpSpPr/>
        <p:nvPr/>
      </p:nvGrpSpPr>
      <p:grpSpPr>
        <a:xfrm>
          <a:off x="0" y="0"/>
          <a:ext cx="0" cy="0"/>
          <a:chOff x="0" y="0"/>
          <a:chExt cx="0" cy="0"/>
        </a:xfrm>
      </p:grpSpPr>
      <p:sp>
        <p:nvSpPr>
          <p:cNvPr id="245" name="Google Shape;245;p5"/>
          <p:cNvSpPr txBox="1"/>
          <p:nvPr/>
        </p:nvSpPr>
        <p:spPr>
          <a:xfrm>
            <a:off x="869505" y="2379731"/>
            <a:ext cx="7490698" cy="46166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The Best Interests of the Child</a:t>
            </a:r>
            <a:endParaRPr b="0" i="0" sz="1400" u="none" cap="none" strike="noStrike">
              <a:solidFill>
                <a:srgbClr val="000000"/>
              </a:solidFill>
              <a:latin typeface="Calibri"/>
              <a:ea typeface="Calibri"/>
              <a:cs typeface="Calibri"/>
              <a:sym typeface="Calibri"/>
            </a:endParaRPr>
          </a:p>
        </p:txBody>
      </p:sp>
      <p:sp>
        <p:nvSpPr>
          <p:cNvPr id="246" name="Google Shape;246;p5"/>
          <p:cNvSpPr txBox="1"/>
          <p:nvPr/>
        </p:nvSpPr>
        <p:spPr>
          <a:xfrm>
            <a:off x="880851" y="1784737"/>
            <a:ext cx="3422003" cy="46166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Do No Harm</a:t>
            </a:r>
            <a:endParaRPr b="0" i="0" sz="1400" u="none" cap="none" strike="noStrike">
              <a:solidFill>
                <a:srgbClr val="000000"/>
              </a:solidFill>
              <a:latin typeface="Calibri"/>
              <a:ea typeface="Calibri"/>
              <a:cs typeface="Calibri"/>
              <a:sym typeface="Calibri"/>
            </a:endParaRPr>
          </a:p>
        </p:txBody>
      </p:sp>
      <p:sp>
        <p:nvSpPr>
          <p:cNvPr id="247" name="Google Shape;247;p5"/>
          <p:cNvSpPr txBox="1"/>
          <p:nvPr/>
        </p:nvSpPr>
        <p:spPr>
          <a:xfrm>
            <a:off x="880851" y="3537681"/>
            <a:ext cx="9504852" cy="46166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Recognition of children’s and communities’ capacities</a:t>
            </a:r>
            <a:endParaRPr b="0" i="0" sz="1400" u="none" cap="none" strike="noStrike">
              <a:solidFill>
                <a:srgbClr val="000000"/>
              </a:solidFill>
              <a:latin typeface="Calibri"/>
              <a:ea typeface="Calibri"/>
              <a:cs typeface="Calibri"/>
              <a:sym typeface="Calibri"/>
            </a:endParaRPr>
          </a:p>
        </p:txBody>
      </p:sp>
      <p:sp>
        <p:nvSpPr>
          <p:cNvPr id="248" name="Google Shape;248;p5"/>
          <p:cNvSpPr txBox="1"/>
          <p:nvPr/>
        </p:nvSpPr>
        <p:spPr>
          <a:xfrm>
            <a:off x="880851" y="4176881"/>
            <a:ext cx="7914452" cy="392159"/>
          </a:xfrm>
          <a:prstGeom prst="rect">
            <a:avLst/>
          </a:prstGeom>
          <a:noFill/>
          <a:ln>
            <a:noFill/>
          </a:ln>
        </p:spPr>
        <p:txBody>
          <a:bodyPr anchorCtr="0" anchor="t" bIns="45700" lIns="91425" spcFirstLastPara="1" rIns="91425" wrap="square" tIns="45700">
            <a:spAutoFit/>
          </a:bodyPr>
          <a:lstStyle/>
          <a:p>
            <a:pPr indent="-342900" lvl="0" marL="342900" marR="0" rtl="0" algn="l">
              <a:lnSpc>
                <a:spcPct val="8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Consideration of information already available</a:t>
            </a:r>
            <a:endParaRPr b="0" i="0" sz="1400" u="none" cap="none" strike="noStrike">
              <a:solidFill>
                <a:srgbClr val="000000"/>
              </a:solidFill>
              <a:latin typeface="Calibri"/>
              <a:ea typeface="Calibri"/>
              <a:cs typeface="Calibri"/>
              <a:sym typeface="Calibri"/>
            </a:endParaRPr>
          </a:p>
        </p:txBody>
      </p:sp>
      <p:sp>
        <p:nvSpPr>
          <p:cNvPr id="249" name="Google Shape;249;p5"/>
          <p:cNvSpPr txBox="1"/>
          <p:nvPr/>
        </p:nvSpPr>
        <p:spPr>
          <a:xfrm>
            <a:off x="880851" y="4776570"/>
            <a:ext cx="8901465" cy="392159"/>
          </a:xfrm>
          <a:prstGeom prst="rect">
            <a:avLst/>
          </a:prstGeom>
          <a:noFill/>
          <a:ln>
            <a:noFill/>
          </a:ln>
        </p:spPr>
        <p:txBody>
          <a:bodyPr anchorCtr="0" anchor="t" bIns="45700" lIns="91425" spcFirstLastPara="1" rIns="91425" wrap="square" tIns="45700">
            <a:spAutoFit/>
          </a:bodyPr>
          <a:lstStyle/>
          <a:p>
            <a:pPr indent="-342900" lvl="0" marL="342900" marR="0" rtl="0" algn="l">
              <a:lnSpc>
                <a:spcPct val="8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Non-hindrance of urgent action</a:t>
            </a:r>
            <a:endParaRPr b="0" i="0" sz="1400" u="none" cap="none" strike="noStrike">
              <a:solidFill>
                <a:srgbClr val="000000"/>
              </a:solidFill>
              <a:latin typeface="Calibri"/>
              <a:ea typeface="Calibri"/>
              <a:cs typeface="Calibri"/>
              <a:sym typeface="Calibri"/>
            </a:endParaRPr>
          </a:p>
        </p:txBody>
      </p:sp>
      <p:sp>
        <p:nvSpPr>
          <p:cNvPr id="250" name="Google Shape;250;p5"/>
          <p:cNvSpPr txBox="1"/>
          <p:nvPr/>
        </p:nvSpPr>
        <p:spPr>
          <a:xfrm>
            <a:off x="880851" y="2937740"/>
            <a:ext cx="8133252" cy="461665"/>
          </a:xfrm>
          <a:prstGeom prst="rect">
            <a:avLst/>
          </a:prstGeom>
          <a:noFill/>
          <a:ln>
            <a:noFill/>
          </a:ln>
        </p:spPr>
        <p:txBody>
          <a:bodyPr anchorCtr="0" anchor="t" bIns="45700" lIns="91425" spcFirstLastPara="1" rIns="91425" wrap="square" tIns="45700">
            <a:spAutoFit/>
          </a:bodyPr>
          <a:lstStyle/>
          <a:p>
            <a:pPr indent="-342900" lvl="0" marL="342900" marR="0" rtl="0" algn="l">
              <a:lnSpc>
                <a:spcPct val="10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Confidentiality of information &amp; informed consent </a:t>
            </a:r>
            <a:endParaRPr b="0" i="0" sz="1400" u="none" cap="none" strike="noStrike">
              <a:solidFill>
                <a:srgbClr val="000000"/>
              </a:solidFill>
              <a:latin typeface="Calibri"/>
              <a:ea typeface="Calibri"/>
              <a:cs typeface="Calibri"/>
              <a:sym typeface="Calibri"/>
            </a:endParaRPr>
          </a:p>
        </p:txBody>
      </p:sp>
      <p:sp>
        <p:nvSpPr>
          <p:cNvPr id="251" name="Google Shape;251;p5"/>
          <p:cNvSpPr txBox="1"/>
          <p:nvPr/>
        </p:nvSpPr>
        <p:spPr>
          <a:xfrm>
            <a:off x="869505" y="5376259"/>
            <a:ext cx="9815214" cy="387798"/>
          </a:xfrm>
          <a:prstGeom prst="rect">
            <a:avLst/>
          </a:prstGeom>
          <a:noFill/>
          <a:ln>
            <a:noFill/>
          </a:ln>
        </p:spPr>
        <p:txBody>
          <a:bodyPr anchorCtr="0" anchor="t" bIns="45700" lIns="91425" spcFirstLastPara="1" rIns="91425" wrap="square" tIns="45700">
            <a:spAutoFit/>
          </a:bodyPr>
          <a:lstStyle/>
          <a:p>
            <a:pPr indent="-342900" lvl="0" marL="342900" marR="0" rtl="0" algn="l">
              <a:lnSpc>
                <a:spcPct val="80000"/>
              </a:lnSpc>
              <a:spcBef>
                <a:spcPts val="0"/>
              </a:spcBef>
              <a:spcAft>
                <a:spcPts val="0"/>
              </a:spcAft>
              <a:buClr>
                <a:schemeClr val="accent1"/>
              </a:buClr>
              <a:buSzPts val="2400"/>
              <a:buFont typeface="Arial"/>
              <a:buChar char="•"/>
            </a:pPr>
            <a:r>
              <a:rPr b="0" i="0" lang="en-AU" sz="2400" u="none" cap="none" strike="noStrike">
                <a:solidFill>
                  <a:schemeClr val="dk1"/>
                </a:solidFill>
                <a:latin typeface="Calibri"/>
                <a:ea typeface="Calibri"/>
                <a:cs typeface="Calibri"/>
                <a:sym typeface="Calibri"/>
              </a:rPr>
              <a:t>Commitment to action upon availability of CPRA results</a:t>
            </a:r>
            <a:endParaRPr b="0" i="0" sz="1400" u="none" cap="none" strike="noStrike">
              <a:solidFill>
                <a:srgbClr val="000000"/>
              </a:solidFill>
              <a:latin typeface="Calibri"/>
              <a:ea typeface="Calibri"/>
              <a:cs typeface="Calibri"/>
              <a:sym typeface="Calibri"/>
            </a:endParaRPr>
          </a:p>
        </p:txBody>
      </p:sp>
      <p:sp>
        <p:nvSpPr>
          <p:cNvPr id="252" name="Google Shape;252;p5"/>
          <p:cNvSpPr txBox="1"/>
          <p:nvPr/>
        </p:nvSpPr>
        <p:spPr>
          <a:xfrm>
            <a:off x="144292" y="745792"/>
            <a:ext cx="8698259" cy="584775"/>
          </a:xfrm>
          <a:prstGeom prst="rect">
            <a:avLst/>
          </a:prstGeom>
          <a:noFill/>
          <a:ln>
            <a:noFill/>
          </a:ln>
        </p:spPr>
        <p:txBody>
          <a:bodyPr anchorCtr="0" anchor="t" bIns="45700" lIns="91425" spcFirstLastPara="1" rIns="91425" wrap="square" tIns="45700">
            <a:spAutoFit/>
          </a:bodyPr>
          <a:lstStyle/>
          <a:p>
            <a:pPr indent="0" lvl="0" marL="0" marR="0" rtl="0" algn="ctr">
              <a:lnSpc>
                <a:spcPct val="100000"/>
              </a:lnSpc>
              <a:spcBef>
                <a:spcPts val="0"/>
              </a:spcBef>
              <a:spcAft>
                <a:spcPts val="0"/>
              </a:spcAft>
              <a:buClr>
                <a:srgbClr val="000000"/>
              </a:buClr>
              <a:buSzPts val="3200"/>
              <a:buFont typeface="Arial"/>
              <a:buNone/>
            </a:pPr>
            <a:r>
              <a:rPr b="1" i="0" lang="en-AU" sz="3200" u="none" cap="none" strike="noStrike">
                <a:solidFill>
                  <a:srgbClr val="97467D"/>
                </a:solidFill>
                <a:latin typeface="Helvetica Neue"/>
                <a:ea typeface="Helvetica Neue"/>
                <a:cs typeface="Helvetica Neue"/>
                <a:sym typeface="Helvetica Neue"/>
              </a:rPr>
              <a:t>Guiding Principles/Ethical Considerations</a:t>
            </a:r>
            <a:endParaRPr b="0" i="0" sz="1400" u="none" cap="none" strike="noStrike">
              <a:solidFill>
                <a:srgbClr val="000000"/>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5">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0">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7">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8">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49">
                                            <p:txEl>
                                              <p:pRg end="0" st="0"/>
                                            </p:txEl>
                                          </p:spTgt>
                                        </p:tgtEl>
                                        <p:attrNameLst>
                                          <p:attrName>style.visibility</p:attrName>
                                        </p:attrNameLst>
                                      </p:cBhvr>
                                      <p:to>
                                        <p:strVal val="visible"/>
                                      </p:to>
                                    </p:set>
                                  </p:childTnLst>
                                </p:cTn>
                              </p:par>
                            </p:childTnLst>
                          </p:cTn>
                        </p:par>
                      </p:childTnLst>
                    </p:cTn>
                  </p:par>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51">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5.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56" name="Shape 256"/>
        <p:cNvGrpSpPr/>
        <p:nvPr/>
      </p:nvGrpSpPr>
      <p:grpSpPr>
        <a:xfrm>
          <a:off x="0" y="0"/>
          <a:ext cx="0" cy="0"/>
          <a:chOff x="0" y="0"/>
          <a:chExt cx="0" cy="0"/>
        </a:xfrm>
      </p:grpSpPr>
      <p:sp>
        <p:nvSpPr>
          <p:cNvPr id="257" name="Google Shape;257;p6"/>
          <p:cNvSpPr txBox="1"/>
          <p:nvPr>
            <p:ph type="title"/>
          </p:nvPr>
        </p:nvSpPr>
        <p:spPr>
          <a:xfrm>
            <a:off x="656023" y="365125"/>
            <a:ext cx="10515600" cy="132556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chemeClr val="accent3"/>
              </a:buClr>
              <a:buSzPct val="100000"/>
              <a:buFont typeface="Helvetica Neue"/>
              <a:buNone/>
            </a:pPr>
            <a:r>
              <a:rPr lang="en-AU"/>
              <a:t>Activity 1: Communicating the Objectives of an Assessment</a:t>
            </a:r>
            <a:br>
              <a:rPr lang="en-AU">
                <a:solidFill>
                  <a:srgbClr val="7030A0"/>
                </a:solidFill>
              </a:rPr>
            </a:br>
            <a:endParaRPr>
              <a:solidFill>
                <a:srgbClr val="7030A0"/>
              </a:solidFill>
            </a:endParaRPr>
          </a:p>
        </p:txBody>
      </p:sp>
      <p:sp>
        <p:nvSpPr>
          <p:cNvPr id="258" name="Google Shape;258;p6"/>
          <p:cNvSpPr/>
          <p:nvPr/>
        </p:nvSpPr>
        <p:spPr>
          <a:xfrm>
            <a:off x="709423" y="1690688"/>
            <a:ext cx="9871270" cy="4462720"/>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a:p>
            <a:pPr indent="-342900" lvl="0" marL="342900" marR="0" rtl="0" algn="l">
              <a:lnSpc>
                <a:spcPct val="100000"/>
              </a:lnSpc>
              <a:spcBef>
                <a:spcPts val="0"/>
              </a:spcBef>
              <a:spcAft>
                <a:spcPts val="0"/>
              </a:spcAft>
              <a:buClr>
                <a:schemeClr val="dk1"/>
              </a:buClr>
              <a:buSzPts val="1800"/>
              <a:buFont typeface="Calibri"/>
              <a:buAutoNum type="arabicPeriod"/>
            </a:pPr>
            <a:r>
              <a:rPr b="0" i="0" lang="en-AU" sz="1800" u="none" cap="none" strike="noStrike">
                <a:solidFill>
                  <a:schemeClr val="dk1"/>
                </a:solidFill>
                <a:latin typeface="Calibri"/>
                <a:ea typeface="Calibri"/>
                <a:cs typeface="Calibri"/>
                <a:sym typeface="Calibri"/>
              </a:rPr>
              <a:t>In your pair, assign roles:</a:t>
            </a:r>
            <a:endParaRPr b="0" i="0" sz="1800" u="none" cap="none" strike="noStrike">
              <a:solidFill>
                <a:schemeClr val="dk1"/>
              </a:solidFill>
              <a:latin typeface="Calibri"/>
              <a:ea typeface="Calibri"/>
              <a:cs typeface="Calibri"/>
              <a:sym typeface="Calibri"/>
            </a:endParaRPr>
          </a:p>
          <a:p>
            <a:pPr indent="-342900" lvl="0" marL="914400" marR="0" rtl="0" algn="l">
              <a:lnSpc>
                <a:spcPct val="100000"/>
              </a:lnSpc>
              <a:spcBef>
                <a:spcPts val="0"/>
              </a:spcBef>
              <a:spcAft>
                <a:spcPts val="0"/>
              </a:spcAft>
              <a:buClr>
                <a:schemeClr val="dk1"/>
              </a:buClr>
              <a:buSzPts val="1800"/>
              <a:buFont typeface="Helvetica Neue"/>
              <a:buAutoNum type="alphaLcParenR"/>
            </a:pPr>
            <a:r>
              <a:rPr b="0" i="0" lang="en-AU" sz="1800" u="none" cap="none" strike="noStrike">
                <a:solidFill>
                  <a:schemeClr val="dk1"/>
                </a:solidFill>
                <a:latin typeface="Calibri"/>
                <a:ea typeface="Calibri"/>
                <a:cs typeface="Calibri"/>
                <a:sym typeface="Calibri"/>
              </a:rPr>
              <a:t>Someone about to undertake a rapid assessment for UASC;</a:t>
            </a:r>
            <a:endParaRPr/>
          </a:p>
          <a:p>
            <a:pPr indent="-342900" lvl="0" marL="914400" marR="0" rtl="0" algn="l">
              <a:lnSpc>
                <a:spcPct val="100000"/>
              </a:lnSpc>
              <a:spcBef>
                <a:spcPts val="0"/>
              </a:spcBef>
              <a:spcAft>
                <a:spcPts val="0"/>
              </a:spcAft>
              <a:buClr>
                <a:schemeClr val="dk1"/>
              </a:buClr>
              <a:buSzPts val="1800"/>
              <a:buFont typeface="Helvetica Neue"/>
              <a:buAutoNum type="alphaLcParenR"/>
            </a:pPr>
            <a:r>
              <a:rPr b="0" i="0" lang="en-AU" sz="1800" u="none" cap="none" strike="noStrike">
                <a:solidFill>
                  <a:schemeClr val="dk1"/>
                </a:solidFill>
                <a:latin typeface="Calibri"/>
                <a:ea typeface="Calibri"/>
                <a:cs typeface="Calibri"/>
                <a:sym typeface="Calibri"/>
              </a:rPr>
              <a:t>A community member/official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2. Use the case studies to conduct a role play.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In role a, explain the definitions of unaccompanied and separated children and the objectives of the assessment.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0" i="0" lang="en-AU" sz="1800" u="none" cap="none" strike="noStrike">
                <a:solidFill>
                  <a:schemeClr val="dk1"/>
                </a:solidFill>
                <a:latin typeface="Calibri"/>
                <a:ea typeface="Calibri"/>
                <a:cs typeface="Calibri"/>
                <a:sym typeface="Calibri"/>
              </a:rPr>
              <a:t>3. The roles then are switched using the second case study. </a:t>
            </a:r>
            <a:br>
              <a:rPr b="0" i="0" lang="en-AU" sz="1800" u="none" cap="none" strike="noStrike">
                <a:solidFill>
                  <a:schemeClr val="dk1"/>
                </a:solidFill>
                <a:latin typeface="Calibri"/>
                <a:ea typeface="Calibri"/>
                <a:cs typeface="Calibri"/>
                <a:sym typeface="Calibri"/>
              </a:rPr>
            </a:br>
            <a:endParaRPr b="0" i="0" sz="1800" u="none" cap="none" strike="noStrike">
              <a:solidFill>
                <a:schemeClr val="dk1"/>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800"/>
              <a:buFont typeface="Arial"/>
              <a:buNone/>
            </a:pPr>
            <a:r>
              <a:rPr b="1" i="0" lang="en-AU" sz="1800" u="none" cap="none" strike="noStrike">
                <a:solidFill>
                  <a:schemeClr val="dk1"/>
                </a:solidFill>
                <a:latin typeface="Calibri"/>
                <a:ea typeface="Calibri"/>
                <a:cs typeface="Calibri"/>
                <a:sym typeface="Calibri"/>
              </a:rPr>
              <a:t>Feedback</a:t>
            </a:r>
            <a:r>
              <a:rPr b="0" i="0" lang="en-AU" sz="1800" u="none" cap="none" strike="noStrike">
                <a:solidFill>
                  <a:schemeClr val="dk1"/>
                </a:solidFill>
                <a:latin typeface="Calibri"/>
                <a:ea typeface="Calibri"/>
                <a:cs typeface="Calibri"/>
                <a:sym typeface="Calibri"/>
              </a:rPr>
              <a:t> on the exercise in plenary and discussion around useful tips on how to ensure that everybody understands the terminology and objectives.  </a:t>
            </a:r>
            <a:endParaRPr b="0" i="0" sz="1400" u="none" cap="none" strike="noStrike">
              <a:solidFill>
                <a:srgbClr val="000000"/>
              </a:solidFill>
              <a:latin typeface="Calibri"/>
              <a:ea typeface="Calibri"/>
              <a:cs typeface="Calibri"/>
              <a:sym typeface="Calibri"/>
            </a:endParaRPr>
          </a:p>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a:p>
            <a:pPr indent="0" lvl="0" marL="0" marR="0" rtl="0" algn="l">
              <a:lnSpc>
                <a:spcPct val="100000"/>
              </a:lnSpc>
              <a:spcBef>
                <a:spcPts val="0"/>
              </a:spcBef>
              <a:spcAft>
                <a:spcPts val="0"/>
              </a:spcAft>
              <a:buClr>
                <a:srgbClr val="000000"/>
              </a:buClr>
              <a:buSzPts val="1800"/>
              <a:buFont typeface="Arial"/>
              <a:buNone/>
            </a:pPr>
            <a:r>
              <a:t/>
            </a:r>
            <a:endParaRPr b="0" i="0" sz="1800" u="none" cap="none" strike="noStrike">
              <a:solidFill>
                <a:schemeClr val="dk1"/>
              </a:solidFill>
              <a:latin typeface="Helvetica Neue"/>
              <a:ea typeface="Helvetica Neue"/>
              <a:cs typeface="Helvetica Neue"/>
              <a:sym typeface="Helvetica Neue"/>
            </a:endParaRPr>
          </a:p>
        </p:txBody>
      </p:sp>
      <p:pic>
        <p:nvPicPr>
          <p:cNvPr id="259" name="Google Shape;259;p6"/>
          <p:cNvPicPr preferRelativeResize="0"/>
          <p:nvPr/>
        </p:nvPicPr>
        <p:blipFill rotWithShape="1">
          <a:blip r:embed="rId3">
            <a:alphaModFix/>
          </a:blip>
          <a:srcRect b="0" l="0" r="0" t="0"/>
          <a:stretch/>
        </p:blipFill>
        <p:spPr>
          <a:xfrm>
            <a:off x="10580693" y="4121929"/>
            <a:ext cx="1109779" cy="1076815"/>
          </a:xfrm>
          <a:prstGeom prst="rect">
            <a:avLst/>
          </a:prstGeom>
          <a:noFill/>
          <a:ln>
            <a:noFill/>
          </a:ln>
        </p:spPr>
      </p:pic>
      <p:pic>
        <p:nvPicPr>
          <p:cNvPr id="260" name="Google Shape;260;p6"/>
          <p:cNvPicPr preferRelativeResize="0"/>
          <p:nvPr/>
        </p:nvPicPr>
        <p:blipFill rotWithShape="1">
          <a:blip r:embed="rId4">
            <a:alphaModFix/>
          </a:blip>
          <a:srcRect b="0" l="0" r="0" t="0"/>
          <a:stretch/>
        </p:blipFill>
        <p:spPr>
          <a:xfrm>
            <a:off x="10053552" y="467602"/>
            <a:ext cx="1054282" cy="894854"/>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64" name="Shape 264"/>
        <p:cNvGrpSpPr/>
        <p:nvPr/>
      </p:nvGrpSpPr>
      <p:grpSpPr>
        <a:xfrm>
          <a:off x="0" y="0"/>
          <a:ext cx="0" cy="0"/>
          <a:chOff x="0" y="0"/>
          <a:chExt cx="0" cy="0"/>
        </a:xfrm>
      </p:grpSpPr>
      <p:sp>
        <p:nvSpPr>
          <p:cNvPr id="265" name="Google Shape;265;p7"/>
          <p:cNvSpPr/>
          <p:nvPr/>
        </p:nvSpPr>
        <p:spPr>
          <a:xfrm>
            <a:off x="2094012" y="2057724"/>
            <a:ext cx="6120680" cy="1202432"/>
          </a:xfrm>
          <a:prstGeom prst="roundRect">
            <a:avLst>
              <a:gd fmla="val 16667" name="adj"/>
            </a:avLst>
          </a:prstGeom>
          <a:solidFill>
            <a:schemeClr val="accent4"/>
          </a:solidFill>
          <a:ln cap="flat" cmpd="sng" w="9525">
            <a:solidFill>
              <a:srgbClr val="92D050"/>
            </a:solidFill>
            <a:prstDash val="solid"/>
            <a:miter lim="800000"/>
            <a:headEnd len="sm" w="sm" type="none"/>
            <a:tailEnd len="sm" w="sm" type="none"/>
          </a:ln>
        </p:spPr>
        <p:txBody>
          <a:bodyPr anchorCtr="0" anchor="ctr" bIns="45700" lIns="91425" spcFirstLastPara="1" rIns="91425" wrap="square" tIns="72000">
            <a:noAutofit/>
          </a:bodyPr>
          <a:lstStyle/>
          <a:p>
            <a:pPr indent="0" lvl="0" marL="0" marR="0" rtl="0" algn="ctr">
              <a:lnSpc>
                <a:spcPct val="100000"/>
              </a:lnSpc>
              <a:spcBef>
                <a:spcPts val="0"/>
              </a:spcBef>
              <a:spcAft>
                <a:spcPts val="0"/>
              </a:spcAft>
              <a:buClr>
                <a:srgbClr val="000000"/>
              </a:buClr>
              <a:buSzPts val="2800"/>
              <a:buFont typeface="Arial"/>
              <a:buNone/>
            </a:pPr>
            <a:r>
              <a:rPr b="1" i="0" lang="en-AU" sz="2800" u="none" cap="none" strike="noStrike">
                <a:solidFill>
                  <a:schemeClr val="lt1"/>
                </a:solidFill>
                <a:latin typeface="Calibri"/>
                <a:ea typeface="Calibri"/>
                <a:cs typeface="Calibri"/>
                <a:sym typeface="Calibri"/>
              </a:rPr>
              <a:t>Sample Tools</a:t>
            </a:r>
            <a:endParaRPr b="1" i="0" sz="2800" u="none" cap="none" strike="noStrike">
              <a:solidFill>
                <a:schemeClr val="lt1"/>
              </a:solidFill>
              <a:latin typeface="Calibri"/>
              <a:ea typeface="Calibri"/>
              <a:cs typeface="Calibri"/>
              <a:sym typeface="Calibri"/>
            </a:endParaRPr>
          </a:p>
        </p:txBody>
      </p:sp>
      <p:sp>
        <p:nvSpPr>
          <p:cNvPr id="266" name="Google Shape;266;p7"/>
          <p:cNvSpPr/>
          <p:nvPr/>
        </p:nvSpPr>
        <p:spPr>
          <a:xfrm>
            <a:off x="2778088" y="3256561"/>
            <a:ext cx="228600" cy="304800"/>
          </a:xfrm>
          <a:prstGeom prst="downArrow">
            <a:avLst>
              <a:gd fmla="val 50000" name="adj1"/>
              <a:gd fmla="val 50000" name="adj2"/>
            </a:avLst>
          </a:prstGeom>
          <a:solidFill>
            <a:schemeClr val="accent2"/>
          </a:solidFill>
          <a:ln cap="flat" cmpd="sng" w="95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Helvetica Neue"/>
              <a:ea typeface="Helvetica Neue"/>
              <a:cs typeface="Helvetica Neue"/>
              <a:sym typeface="Helvetica Neue"/>
            </a:endParaRPr>
          </a:p>
        </p:txBody>
      </p:sp>
      <p:sp>
        <p:nvSpPr>
          <p:cNvPr id="267" name="Google Shape;267;p7"/>
          <p:cNvSpPr/>
          <p:nvPr/>
        </p:nvSpPr>
        <p:spPr>
          <a:xfrm>
            <a:off x="2313374" y="3708392"/>
            <a:ext cx="1152128" cy="2565027"/>
          </a:xfrm>
          <a:prstGeom prst="roundRect">
            <a:avLst>
              <a:gd fmla="val 16667" name="adj"/>
            </a:avLst>
          </a:prstGeom>
          <a:solidFill>
            <a:schemeClr val="accent3"/>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68" name="Google Shape;268;p7"/>
          <p:cNvSpPr txBox="1"/>
          <p:nvPr/>
        </p:nvSpPr>
        <p:spPr>
          <a:xfrm rot="-5400000">
            <a:off x="1663143" y="4471067"/>
            <a:ext cx="2452542" cy="1039643"/>
          </a:xfrm>
          <a:prstGeom prst="rect">
            <a:avLst/>
          </a:prstGeom>
          <a:solidFill>
            <a:schemeClr val="accent3"/>
          </a:solidFill>
          <a:ln>
            <a:noFill/>
          </a:ln>
        </p:spPr>
        <p:txBody>
          <a:bodyPr anchorCtr="0" anchor="ctr"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2000"/>
              <a:buFont typeface="Arial"/>
              <a:buNone/>
            </a:pPr>
            <a:r>
              <a:rPr b="1" i="0" lang="en-AU" sz="2000" u="none" cap="none" strike="noStrike">
                <a:solidFill>
                  <a:schemeClr val="lt1"/>
                </a:solidFill>
                <a:latin typeface="Calibri"/>
                <a:ea typeface="Calibri"/>
                <a:cs typeface="Calibri"/>
                <a:sym typeface="Calibri"/>
              </a:rPr>
              <a:t>Desk Review</a:t>
            </a:r>
            <a:endParaRPr b="1" i="0" sz="2000" u="none" cap="none" strike="noStrike">
              <a:solidFill>
                <a:schemeClr val="lt1"/>
              </a:solidFill>
              <a:latin typeface="Calibri"/>
              <a:ea typeface="Calibri"/>
              <a:cs typeface="Calibri"/>
              <a:sym typeface="Calibri"/>
            </a:endParaRPr>
          </a:p>
        </p:txBody>
      </p:sp>
      <p:sp>
        <p:nvSpPr>
          <p:cNvPr id="269" name="Google Shape;269;p7"/>
          <p:cNvSpPr/>
          <p:nvPr/>
        </p:nvSpPr>
        <p:spPr>
          <a:xfrm>
            <a:off x="3930216" y="3260156"/>
            <a:ext cx="228600" cy="304800"/>
          </a:xfrm>
          <a:prstGeom prst="downArrow">
            <a:avLst>
              <a:gd fmla="val 50000" name="adj1"/>
              <a:gd fmla="val 50000" name="adj2"/>
            </a:avLst>
          </a:prstGeom>
          <a:solidFill>
            <a:schemeClr val="accent2"/>
          </a:solidFill>
          <a:ln cap="flat" cmpd="sng" w="95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Helvetica Neue"/>
              <a:ea typeface="Helvetica Neue"/>
              <a:cs typeface="Helvetica Neue"/>
              <a:sym typeface="Helvetica Neue"/>
            </a:endParaRPr>
          </a:p>
        </p:txBody>
      </p:sp>
      <p:sp>
        <p:nvSpPr>
          <p:cNvPr id="270" name="Google Shape;270;p7"/>
          <p:cNvSpPr/>
          <p:nvPr/>
        </p:nvSpPr>
        <p:spPr>
          <a:xfrm>
            <a:off x="3569681" y="3723019"/>
            <a:ext cx="957385" cy="2535772"/>
          </a:xfrm>
          <a:prstGeom prst="roundRect">
            <a:avLst>
              <a:gd fmla="val 16667" name="adj"/>
            </a:avLst>
          </a:prstGeom>
          <a:solidFill>
            <a:schemeClr val="accent3"/>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1" name="Google Shape;271;p7"/>
          <p:cNvSpPr txBox="1"/>
          <p:nvPr/>
        </p:nvSpPr>
        <p:spPr>
          <a:xfrm rot="-5400000">
            <a:off x="2827217" y="4558929"/>
            <a:ext cx="2442301" cy="863914"/>
          </a:xfrm>
          <a:prstGeom prst="rect">
            <a:avLst/>
          </a:prstGeom>
          <a:solidFill>
            <a:schemeClr val="accent3"/>
          </a:solidFill>
          <a:ln>
            <a:noFill/>
          </a:ln>
        </p:spPr>
        <p:txBody>
          <a:bodyPr anchorCtr="0" anchor="ctr"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2000"/>
              <a:buFont typeface="Arial"/>
              <a:buNone/>
            </a:pPr>
            <a:r>
              <a:rPr b="1" i="0" lang="en-AU" sz="2000" u="none" cap="none" strike="noStrike">
                <a:solidFill>
                  <a:schemeClr val="lt1"/>
                </a:solidFill>
                <a:latin typeface="Calibri"/>
                <a:ea typeface="Calibri"/>
                <a:cs typeface="Calibri"/>
                <a:sym typeface="Calibri"/>
              </a:rPr>
              <a:t>Direct Observation</a:t>
            </a:r>
            <a:endParaRPr b="1" i="0" sz="2000" u="none" cap="none" strike="noStrike">
              <a:solidFill>
                <a:schemeClr val="lt1"/>
              </a:solidFill>
              <a:latin typeface="Calibri"/>
              <a:ea typeface="Calibri"/>
              <a:cs typeface="Calibri"/>
              <a:sym typeface="Calibri"/>
            </a:endParaRPr>
          </a:p>
        </p:txBody>
      </p:sp>
      <p:sp>
        <p:nvSpPr>
          <p:cNvPr id="272" name="Google Shape;272;p7"/>
          <p:cNvSpPr/>
          <p:nvPr/>
        </p:nvSpPr>
        <p:spPr>
          <a:xfrm>
            <a:off x="5154352" y="3269440"/>
            <a:ext cx="228600" cy="304800"/>
          </a:xfrm>
          <a:prstGeom prst="downArrow">
            <a:avLst>
              <a:gd fmla="val 50000" name="adj1"/>
              <a:gd fmla="val 50000" name="adj2"/>
            </a:avLst>
          </a:prstGeom>
          <a:solidFill>
            <a:schemeClr val="accent2"/>
          </a:solidFill>
          <a:ln cap="flat" cmpd="sng" w="95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Helvetica Neue"/>
              <a:ea typeface="Helvetica Neue"/>
              <a:cs typeface="Helvetica Neue"/>
              <a:sym typeface="Helvetica Neue"/>
            </a:endParaRPr>
          </a:p>
        </p:txBody>
      </p:sp>
      <p:sp>
        <p:nvSpPr>
          <p:cNvPr id="273" name="Google Shape;273;p7"/>
          <p:cNvSpPr/>
          <p:nvPr/>
        </p:nvSpPr>
        <p:spPr>
          <a:xfrm>
            <a:off x="4764596" y="3723019"/>
            <a:ext cx="1008112" cy="2570456"/>
          </a:xfrm>
          <a:prstGeom prst="roundRect">
            <a:avLst>
              <a:gd fmla="val 16667" name="adj"/>
            </a:avLst>
          </a:prstGeom>
          <a:solidFill>
            <a:schemeClr val="accent3"/>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4" name="Google Shape;274;p7"/>
          <p:cNvSpPr txBox="1"/>
          <p:nvPr/>
        </p:nvSpPr>
        <p:spPr>
          <a:xfrm rot="-5400000">
            <a:off x="4032615" y="4553384"/>
            <a:ext cx="2472032" cy="909688"/>
          </a:xfrm>
          <a:prstGeom prst="rect">
            <a:avLst/>
          </a:prstGeom>
          <a:solidFill>
            <a:schemeClr val="accent3"/>
          </a:solidFill>
          <a:ln>
            <a:noFill/>
          </a:ln>
        </p:spPr>
        <p:txBody>
          <a:bodyPr anchorCtr="0" anchor="ctr"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2000"/>
              <a:buFont typeface="Arial"/>
              <a:buNone/>
            </a:pPr>
            <a:r>
              <a:rPr b="1" i="0" lang="en-AU" sz="2000" u="none" cap="none" strike="noStrike">
                <a:solidFill>
                  <a:schemeClr val="lt1"/>
                </a:solidFill>
                <a:latin typeface="Calibri"/>
                <a:ea typeface="Calibri"/>
                <a:cs typeface="Calibri"/>
                <a:sym typeface="Calibri"/>
              </a:rPr>
              <a:t>Key Informant Interview</a:t>
            </a:r>
            <a:endParaRPr b="1" i="0" sz="2000" u="none" cap="none" strike="noStrike">
              <a:solidFill>
                <a:schemeClr val="lt1"/>
              </a:solidFill>
              <a:latin typeface="Calibri"/>
              <a:ea typeface="Calibri"/>
              <a:cs typeface="Calibri"/>
              <a:sym typeface="Calibri"/>
            </a:endParaRPr>
          </a:p>
        </p:txBody>
      </p:sp>
      <p:sp>
        <p:nvSpPr>
          <p:cNvPr id="275" name="Google Shape;275;p7"/>
          <p:cNvSpPr/>
          <p:nvPr/>
        </p:nvSpPr>
        <p:spPr>
          <a:xfrm>
            <a:off x="6270476" y="3260156"/>
            <a:ext cx="228600" cy="304800"/>
          </a:xfrm>
          <a:prstGeom prst="downArrow">
            <a:avLst>
              <a:gd fmla="val 50000" name="adj1"/>
              <a:gd fmla="val 50000" name="adj2"/>
            </a:avLst>
          </a:prstGeom>
          <a:solidFill>
            <a:schemeClr val="accent2"/>
          </a:solidFill>
          <a:ln cap="flat" cmpd="sng" w="95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Helvetica Neue"/>
              <a:ea typeface="Helvetica Neue"/>
              <a:cs typeface="Helvetica Neue"/>
              <a:sym typeface="Helvetica Neue"/>
            </a:endParaRPr>
          </a:p>
        </p:txBody>
      </p:sp>
      <p:sp>
        <p:nvSpPr>
          <p:cNvPr id="276" name="Google Shape;276;p7"/>
          <p:cNvSpPr/>
          <p:nvPr/>
        </p:nvSpPr>
        <p:spPr>
          <a:xfrm>
            <a:off x="5985830" y="3723019"/>
            <a:ext cx="1008112" cy="2543663"/>
          </a:xfrm>
          <a:prstGeom prst="roundRect">
            <a:avLst>
              <a:gd fmla="val 16667" name="adj"/>
            </a:avLst>
          </a:prstGeom>
          <a:solidFill>
            <a:schemeClr val="accent3"/>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77" name="Google Shape;277;p7"/>
          <p:cNvSpPr txBox="1"/>
          <p:nvPr/>
        </p:nvSpPr>
        <p:spPr>
          <a:xfrm rot="-5400000">
            <a:off x="5267261" y="4539987"/>
            <a:ext cx="2445239" cy="909688"/>
          </a:xfrm>
          <a:prstGeom prst="rect">
            <a:avLst/>
          </a:prstGeom>
          <a:solidFill>
            <a:schemeClr val="accent3"/>
          </a:solidFill>
          <a:ln>
            <a:noFill/>
          </a:ln>
        </p:spPr>
        <p:txBody>
          <a:bodyPr anchorCtr="0" anchor="ctr"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2000"/>
              <a:buFont typeface="Arial"/>
              <a:buNone/>
            </a:pPr>
            <a:r>
              <a:rPr b="1" i="0" lang="en-AU" sz="2000" u="none" cap="none" strike="noStrike">
                <a:solidFill>
                  <a:schemeClr val="lt1"/>
                </a:solidFill>
                <a:latin typeface="Calibri"/>
                <a:ea typeface="Calibri"/>
                <a:cs typeface="Calibri"/>
                <a:sym typeface="Calibri"/>
              </a:rPr>
              <a:t>Site Report</a:t>
            </a:r>
            <a:endParaRPr b="1" i="0" sz="2000" u="none" cap="none" strike="noStrike">
              <a:solidFill>
                <a:schemeClr val="lt1"/>
              </a:solidFill>
              <a:latin typeface="Calibri"/>
              <a:ea typeface="Calibri"/>
              <a:cs typeface="Calibri"/>
              <a:sym typeface="Calibri"/>
            </a:endParaRPr>
          </a:p>
        </p:txBody>
      </p:sp>
      <p:sp>
        <p:nvSpPr>
          <p:cNvPr id="278" name="Google Shape;278;p7"/>
          <p:cNvSpPr/>
          <p:nvPr/>
        </p:nvSpPr>
        <p:spPr>
          <a:xfrm>
            <a:off x="7572908" y="3260156"/>
            <a:ext cx="228600" cy="304800"/>
          </a:xfrm>
          <a:prstGeom prst="downArrow">
            <a:avLst>
              <a:gd fmla="val 50000" name="adj1"/>
              <a:gd fmla="val 50000" name="adj2"/>
            </a:avLst>
          </a:prstGeom>
          <a:solidFill>
            <a:schemeClr val="accent2"/>
          </a:solidFill>
          <a:ln cap="flat" cmpd="sng" w="9525">
            <a:solidFill>
              <a:schemeClr val="accent2"/>
            </a:solidFill>
            <a:prstDash val="solid"/>
            <a:miter lim="800000"/>
            <a:headEnd len="sm" w="sm" type="none"/>
            <a:tailEnd len="sm" w="sm" type="none"/>
          </a:ln>
        </p:spPr>
        <p:txBody>
          <a:bodyPr anchorCtr="0" anchor="ctr" bIns="45700" lIns="91425" spcFirstLastPara="1" rIns="91425" wrap="square" tIns="45700">
            <a:noAutofit/>
          </a:bodyPr>
          <a:lstStyle/>
          <a:p>
            <a:pPr indent="0" lvl="0" marL="0" marR="0" rtl="0" algn="ctr">
              <a:lnSpc>
                <a:spcPct val="100000"/>
              </a:lnSpc>
              <a:spcBef>
                <a:spcPts val="0"/>
              </a:spcBef>
              <a:spcAft>
                <a:spcPts val="0"/>
              </a:spcAft>
              <a:buClr>
                <a:srgbClr val="000000"/>
              </a:buClr>
              <a:buSzPts val="1800"/>
              <a:buFont typeface="Arial"/>
              <a:buNone/>
            </a:pPr>
            <a:r>
              <a:t/>
            </a:r>
            <a:endParaRPr b="0" i="0" sz="1800" u="none" cap="none" strike="noStrike">
              <a:solidFill>
                <a:schemeClr val="lt1"/>
              </a:solidFill>
              <a:latin typeface="Helvetica Neue"/>
              <a:ea typeface="Helvetica Neue"/>
              <a:cs typeface="Helvetica Neue"/>
              <a:sym typeface="Helvetica Neue"/>
            </a:endParaRPr>
          </a:p>
        </p:txBody>
      </p:sp>
      <p:sp>
        <p:nvSpPr>
          <p:cNvPr id="279" name="Google Shape;279;p7"/>
          <p:cNvSpPr/>
          <p:nvPr/>
        </p:nvSpPr>
        <p:spPr>
          <a:xfrm>
            <a:off x="7207064" y="3723019"/>
            <a:ext cx="1008111" cy="2533626"/>
          </a:xfrm>
          <a:prstGeom prst="roundRect">
            <a:avLst>
              <a:gd fmla="val 16667" name="adj"/>
            </a:avLst>
          </a:prstGeom>
          <a:solidFill>
            <a:schemeClr val="accent3"/>
          </a:solidFill>
          <a:ln cap="flat" cmpd="sng" w="9525">
            <a:solidFill>
              <a:schemeClr val="accent1"/>
            </a:solidFill>
            <a:prstDash val="solid"/>
            <a:miter lim="800000"/>
            <a:headEnd len="sm" w="sm" type="none"/>
            <a:tailEnd len="sm" w="sm" type="none"/>
          </a:ln>
        </p:spPr>
        <p:txBody>
          <a:bodyPr anchorCtr="0" anchor="ctr" bIns="91425" lIns="91425" spcFirstLastPara="1" rIns="91425" wrap="square" tIns="91425">
            <a:noAutofit/>
          </a:bodyPr>
          <a:lstStyle/>
          <a:p>
            <a:pPr indent="0" lvl="0" marL="0" marR="0" rtl="0" algn="l">
              <a:lnSpc>
                <a:spcPct val="100000"/>
              </a:lnSpc>
              <a:spcBef>
                <a:spcPts val="0"/>
              </a:spcBef>
              <a:spcAft>
                <a:spcPts val="0"/>
              </a:spcAft>
              <a:buClr>
                <a:srgbClr val="000000"/>
              </a:buClr>
              <a:buSzPts val="1400"/>
              <a:buFont typeface="Arial"/>
              <a:buNone/>
            </a:pPr>
            <a:r>
              <a:t/>
            </a:r>
            <a:endParaRPr b="0" i="0" sz="1400" u="none" cap="none" strike="noStrike">
              <a:solidFill>
                <a:srgbClr val="000000"/>
              </a:solidFill>
              <a:latin typeface="Arial"/>
              <a:ea typeface="Arial"/>
              <a:cs typeface="Arial"/>
              <a:sym typeface="Arial"/>
            </a:endParaRPr>
          </a:p>
        </p:txBody>
      </p:sp>
      <p:sp>
        <p:nvSpPr>
          <p:cNvPr id="280" name="Google Shape;280;p7"/>
          <p:cNvSpPr txBox="1"/>
          <p:nvPr/>
        </p:nvSpPr>
        <p:spPr>
          <a:xfrm rot="-5400000">
            <a:off x="6493504" y="4534969"/>
            <a:ext cx="2435202" cy="909687"/>
          </a:xfrm>
          <a:prstGeom prst="rect">
            <a:avLst/>
          </a:prstGeom>
          <a:solidFill>
            <a:schemeClr val="accent3"/>
          </a:solidFill>
          <a:ln>
            <a:noFill/>
          </a:ln>
        </p:spPr>
        <p:txBody>
          <a:bodyPr anchorCtr="0" anchor="ctr" bIns="45700" lIns="91425" spcFirstLastPara="1" rIns="91425" wrap="square" tIns="144000">
            <a:noAutofit/>
          </a:bodyPr>
          <a:lstStyle/>
          <a:p>
            <a:pPr indent="0" lvl="0" marL="0" marR="0" rtl="0" algn="ctr">
              <a:lnSpc>
                <a:spcPct val="100000"/>
              </a:lnSpc>
              <a:spcBef>
                <a:spcPts val="0"/>
              </a:spcBef>
              <a:spcAft>
                <a:spcPts val="0"/>
              </a:spcAft>
              <a:buClr>
                <a:srgbClr val="000000"/>
              </a:buClr>
              <a:buSzPts val="2000"/>
              <a:buFont typeface="Arial"/>
              <a:buNone/>
            </a:pPr>
            <a:r>
              <a:rPr b="1" i="0" lang="en-AU" sz="2000" u="none" cap="none" strike="noStrike">
                <a:solidFill>
                  <a:schemeClr val="lt1"/>
                </a:solidFill>
                <a:latin typeface="Calibri"/>
                <a:ea typeface="Calibri"/>
                <a:cs typeface="Calibri"/>
                <a:sym typeface="Calibri"/>
              </a:rPr>
              <a:t>Urgent Action Form</a:t>
            </a:r>
            <a:endParaRPr b="1" i="0" sz="2000" u="none" cap="none" strike="noStrike">
              <a:solidFill>
                <a:schemeClr val="lt1"/>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84" name="Shape 284"/>
        <p:cNvGrpSpPr/>
        <p:nvPr/>
      </p:nvGrpSpPr>
      <p:grpSpPr>
        <a:xfrm>
          <a:off x="0" y="0"/>
          <a:ext cx="0" cy="0"/>
          <a:chOff x="0" y="0"/>
          <a:chExt cx="0" cy="0"/>
        </a:xfrm>
      </p:grpSpPr>
      <p:sp>
        <p:nvSpPr>
          <p:cNvPr id="285" name="Google Shape;285;p8"/>
          <p:cNvSpPr txBox="1"/>
          <p:nvPr>
            <p:ph type="title"/>
          </p:nvPr>
        </p:nvSpPr>
        <p:spPr>
          <a:xfrm>
            <a:off x="724473" y="598664"/>
            <a:ext cx="11195700" cy="841293"/>
          </a:xfrm>
          <a:prstGeom prst="rect">
            <a:avLst/>
          </a:prstGeom>
          <a:noFill/>
          <a:ln>
            <a:noFill/>
          </a:ln>
        </p:spPr>
        <p:txBody>
          <a:bodyPr anchorCtr="0" anchor="ctr" bIns="45700" lIns="91425" spcFirstLastPara="1" rIns="91425" wrap="square" tIns="45700">
            <a:normAutofit fontScale="90000"/>
          </a:bodyPr>
          <a:lstStyle/>
          <a:p>
            <a:pPr indent="0" lvl="0" marL="0" rtl="0" algn="l">
              <a:lnSpc>
                <a:spcPct val="90000"/>
              </a:lnSpc>
              <a:spcBef>
                <a:spcPts val="0"/>
              </a:spcBef>
              <a:spcAft>
                <a:spcPts val="0"/>
              </a:spcAft>
              <a:buClr>
                <a:srgbClr val="97467D"/>
              </a:buClr>
              <a:buSzPct val="100000"/>
              <a:buFont typeface="Helvetica Neue"/>
              <a:buNone/>
            </a:pPr>
            <a:r>
              <a:rPr lang="en-AU">
                <a:solidFill>
                  <a:srgbClr val="97467D"/>
                </a:solidFill>
                <a:latin typeface="Helvetica Neue"/>
                <a:ea typeface="Helvetica Neue"/>
                <a:cs typeface="Helvetica Neue"/>
                <a:sym typeface="Helvetica Neue"/>
              </a:rPr>
              <a:t>Activity 2 – Develop Key Informant Interview Questions</a:t>
            </a:r>
            <a:endParaRPr/>
          </a:p>
        </p:txBody>
      </p:sp>
      <p:sp>
        <p:nvSpPr>
          <p:cNvPr id="286" name="Google Shape;286;p8"/>
          <p:cNvSpPr txBox="1"/>
          <p:nvPr/>
        </p:nvSpPr>
        <p:spPr>
          <a:xfrm>
            <a:off x="395536" y="1638458"/>
            <a:ext cx="8229600" cy="4525963"/>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800"/>
              <a:buFont typeface="Arial"/>
              <a:buNone/>
            </a:pPr>
            <a:r>
              <a:t/>
            </a:r>
            <a:endParaRPr b="0" i="0" sz="2800" u="none" cap="none" strike="noStrike">
              <a:solidFill>
                <a:schemeClr val="dk1"/>
              </a:solidFill>
              <a:latin typeface="Helvetica Neue"/>
              <a:ea typeface="Helvetica Neue"/>
              <a:cs typeface="Helvetica Neue"/>
              <a:sym typeface="Helvetica Neue"/>
            </a:endParaRPr>
          </a:p>
        </p:txBody>
      </p:sp>
      <p:pic>
        <p:nvPicPr>
          <p:cNvPr descr="Module 3 S2 Exercise 3 CPRA Rapid Assessment – Questions on UASC - Microsoft Word" id="287" name="Google Shape;287;p8"/>
          <p:cNvPicPr preferRelativeResize="0"/>
          <p:nvPr/>
        </p:nvPicPr>
        <p:blipFill rotWithShape="1">
          <a:blip r:embed="rId3">
            <a:alphaModFix/>
          </a:blip>
          <a:srcRect b="8889" l="29295" r="13380" t="21729"/>
          <a:stretch/>
        </p:blipFill>
        <p:spPr>
          <a:xfrm>
            <a:off x="9089440" y="4350021"/>
            <a:ext cx="2944113" cy="2303439"/>
          </a:xfrm>
          <a:prstGeom prst="rect">
            <a:avLst/>
          </a:prstGeom>
          <a:noFill/>
          <a:ln>
            <a:noFill/>
          </a:ln>
        </p:spPr>
      </p:pic>
      <p:sp>
        <p:nvSpPr>
          <p:cNvPr id="288" name="Google Shape;288;p8"/>
          <p:cNvSpPr txBox="1"/>
          <p:nvPr/>
        </p:nvSpPr>
        <p:spPr>
          <a:xfrm>
            <a:off x="631669" y="1689866"/>
            <a:ext cx="8315440" cy="5093702"/>
          </a:xfrm>
          <a:prstGeom prst="rect">
            <a:avLst/>
          </a:prstGeom>
          <a:noFill/>
          <a:ln>
            <a:noFill/>
          </a:ln>
        </p:spPr>
        <p:txBody>
          <a:bodyPr anchorCtr="0" anchor="t" bIns="45700" lIns="91425" spcFirstLastPara="1" rIns="91425" wrap="square" tIns="45700">
            <a:spAutoFit/>
          </a:bodyPr>
          <a:lstStyle/>
          <a:p>
            <a:pPr indent="0" lvl="0" marL="0" marR="0" rtl="0" algn="l">
              <a:lnSpc>
                <a:spcPct val="100000"/>
              </a:lnSpc>
              <a:spcBef>
                <a:spcPts val="0"/>
              </a:spcBef>
              <a:spcAft>
                <a:spcPts val="0"/>
              </a:spcAft>
              <a:buClr>
                <a:srgbClr val="000000"/>
              </a:buClr>
              <a:buSzPts val="2500"/>
              <a:buFont typeface="Arial"/>
              <a:buNone/>
            </a:pPr>
            <a:r>
              <a:rPr b="1" i="0" lang="en-AU" sz="2500" u="none" cap="none" strike="noStrike">
                <a:solidFill>
                  <a:schemeClr val="dk1"/>
                </a:solidFill>
                <a:latin typeface="Calibri"/>
                <a:ea typeface="Calibri"/>
                <a:cs typeface="Calibri"/>
                <a:sym typeface="Calibri"/>
              </a:rPr>
              <a:t>Refer </a:t>
            </a:r>
            <a:r>
              <a:rPr b="0" i="0" lang="en-AU" sz="2500" u="none" cap="none" strike="noStrike">
                <a:solidFill>
                  <a:schemeClr val="dk1"/>
                </a:solidFill>
                <a:latin typeface="Calibri"/>
                <a:ea typeface="Calibri"/>
                <a:cs typeface="Calibri"/>
                <a:sym typeface="Calibri"/>
              </a:rPr>
              <a:t>to the Simulation Situation Analysis (SitAn) provided on Day 1 to complete this Activity. </a:t>
            </a:r>
            <a:endParaRPr b="0" i="0" sz="2500" u="none" cap="none" strike="noStrike">
              <a:solidFill>
                <a:schemeClr val="dk1"/>
              </a:solidFill>
              <a:latin typeface="Calibri"/>
              <a:ea typeface="Calibri"/>
              <a:cs typeface="Calibri"/>
              <a:sym typeface="Calibri"/>
            </a:endParaRPr>
          </a:p>
          <a:p>
            <a:pPr indent="0" lvl="0" marL="0" marR="0" rtl="0" algn="l">
              <a:lnSpc>
                <a:spcPct val="100000"/>
              </a:lnSpc>
              <a:spcBef>
                <a:spcPts val="1200"/>
              </a:spcBef>
              <a:spcAft>
                <a:spcPts val="0"/>
              </a:spcAft>
              <a:buClr>
                <a:srgbClr val="000000"/>
              </a:buClr>
              <a:buSzPts val="2500"/>
              <a:buFont typeface="Arial"/>
              <a:buNone/>
            </a:pPr>
            <a:r>
              <a:t/>
            </a:r>
            <a:endParaRPr b="1" i="0" sz="2500" u="none" cap="none" strike="noStrike">
              <a:solidFill>
                <a:schemeClr val="dk1"/>
              </a:solidFill>
              <a:latin typeface="Calibri"/>
              <a:ea typeface="Calibri"/>
              <a:cs typeface="Calibri"/>
              <a:sym typeface="Calibri"/>
            </a:endParaRPr>
          </a:p>
          <a:p>
            <a:pPr indent="0" lvl="0" marL="0" marR="0" rtl="0" algn="l">
              <a:lnSpc>
                <a:spcPct val="100000"/>
              </a:lnSpc>
              <a:spcBef>
                <a:spcPts val="1200"/>
              </a:spcBef>
              <a:spcAft>
                <a:spcPts val="0"/>
              </a:spcAft>
              <a:buClr>
                <a:srgbClr val="000000"/>
              </a:buClr>
              <a:buSzPts val="2500"/>
              <a:buFont typeface="Arial"/>
              <a:buNone/>
            </a:pPr>
            <a:r>
              <a:rPr b="1" i="0" lang="en-AU" sz="2500" u="none" cap="none" strike="noStrike">
                <a:solidFill>
                  <a:schemeClr val="dk1"/>
                </a:solidFill>
                <a:latin typeface="Calibri"/>
                <a:ea typeface="Calibri"/>
                <a:cs typeface="Calibri"/>
                <a:sym typeface="Calibri"/>
              </a:rPr>
              <a:t>Use</a:t>
            </a:r>
            <a:r>
              <a:rPr b="0" i="0" lang="en-AU" sz="2500" u="none" cap="none" strike="noStrike">
                <a:solidFill>
                  <a:schemeClr val="dk1"/>
                </a:solidFill>
                <a:latin typeface="Calibri"/>
                <a:ea typeface="Calibri"/>
                <a:cs typeface="Calibri"/>
                <a:sym typeface="Calibri"/>
              </a:rPr>
              <a:t> the information in the SitAn to review the </a:t>
            </a:r>
            <a:r>
              <a:rPr b="0" i="1" lang="en-AU" sz="2500" u="none" cap="none" strike="noStrike">
                <a:solidFill>
                  <a:schemeClr val="dk1"/>
                </a:solidFill>
                <a:latin typeface="Calibri"/>
                <a:ea typeface="Calibri"/>
                <a:cs typeface="Calibri"/>
                <a:sym typeface="Calibri"/>
              </a:rPr>
              <a:t>Key Informant UASC Interview Standard Tool to:</a:t>
            </a:r>
            <a:endParaRPr b="0" i="0" sz="2500" u="none" cap="none" strike="noStrike">
              <a:solidFill>
                <a:schemeClr val="dk1"/>
              </a:solidFill>
              <a:latin typeface="Calibri"/>
              <a:ea typeface="Calibri"/>
              <a:cs typeface="Calibri"/>
              <a:sym typeface="Calibri"/>
            </a:endParaRPr>
          </a:p>
          <a:p>
            <a:pPr indent="-158750" lvl="0" marL="0" marR="0" rtl="0" algn="l">
              <a:lnSpc>
                <a:spcPct val="100000"/>
              </a:lnSpc>
              <a:spcBef>
                <a:spcPts val="1200"/>
              </a:spcBef>
              <a:spcAft>
                <a:spcPts val="0"/>
              </a:spcAft>
              <a:buClr>
                <a:srgbClr val="000000"/>
              </a:buClr>
              <a:buSzPts val="2500"/>
              <a:buFont typeface="Calibri"/>
              <a:buAutoNum type="arabicPeriod"/>
            </a:pPr>
            <a:r>
              <a:rPr b="0" i="0" lang="en-AU" sz="2500" u="none" cap="none" strike="noStrike">
                <a:solidFill>
                  <a:schemeClr val="dk1"/>
                </a:solidFill>
                <a:latin typeface="Calibri"/>
                <a:ea typeface="Calibri"/>
                <a:cs typeface="Calibri"/>
                <a:sym typeface="Calibri"/>
              </a:rPr>
              <a:t> Identify who in the population described in the SitAn could be interviewed for a KII</a:t>
            </a:r>
            <a:endParaRPr b="0" i="0" sz="1400" u="none" cap="none" strike="noStrike">
              <a:solidFill>
                <a:schemeClr val="dk1"/>
              </a:solidFill>
              <a:latin typeface="Arial"/>
              <a:ea typeface="Arial"/>
              <a:cs typeface="Arial"/>
              <a:sym typeface="Arial"/>
            </a:endParaRPr>
          </a:p>
          <a:p>
            <a:pPr indent="-158750" lvl="0" marL="0" marR="0" rtl="0" algn="l">
              <a:lnSpc>
                <a:spcPct val="100000"/>
              </a:lnSpc>
              <a:spcBef>
                <a:spcPts val="0"/>
              </a:spcBef>
              <a:spcAft>
                <a:spcPts val="0"/>
              </a:spcAft>
              <a:buClr>
                <a:srgbClr val="000000"/>
              </a:buClr>
              <a:buSzPts val="2500"/>
              <a:buFont typeface="Calibri"/>
              <a:buAutoNum type="arabicPeriod"/>
            </a:pPr>
            <a:r>
              <a:rPr b="0" i="0" lang="en-AU" sz="2500" u="none" cap="none" strike="noStrike">
                <a:solidFill>
                  <a:schemeClr val="dk1"/>
                </a:solidFill>
                <a:latin typeface="Calibri"/>
                <a:ea typeface="Calibri"/>
                <a:cs typeface="Calibri"/>
                <a:sym typeface="Calibri"/>
              </a:rPr>
              <a:t> Identify what changes need to be made to contextualise the tool for use in Country X.</a:t>
            </a:r>
            <a:endParaRPr b="0" i="0" sz="1400" u="none" cap="none" strike="noStrike">
              <a:solidFill>
                <a:schemeClr val="dk1"/>
              </a:solidFill>
              <a:latin typeface="Arial"/>
              <a:ea typeface="Arial"/>
              <a:cs typeface="Arial"/>
              <a:sym typeface="Arial"/>
            </a:endParaRPr>
          </a:p>
          <a:p>
            <a:pPr indent="0" lvl="0" marL="0" marR="0" rtl="0" algn="l">
              <a:lnSpc>
                <a:spcPct val="100000"/>
              </a:lnSpc>
              <a:spcBef>
                <a:spcPts val="1200"/>
              </a:spcBef>
              <a:spcAft>
                <a:spcPts val="0"/>
              </a:spcAft>
              <a:buClr>
                <a:srgbClr val="000000"/>
              </a:buClr>
              <a:buSzPts val="2500"/>
              <a:buFont typeface="Arial"/>
              <a:buNone/>
            </a:pPr>
            <a:r>
              <a:t/>
            </a:r>
            <a:endParaRPr b="1" i="0" sz="2500" u="none" cap="none" strike="noStrike">
              <a:solidFill>
                <a:schemeClr val="dk1"/>
              </a:solidFill>
              <a:latin typeface="Calibri"/>
              <a:ea typeface="Calibri"/>
              <a:cs typeface="Calibri"/>
              <a:sym typeface="Calibri"/>
            </a:endParaRPr>
          </a:p>
          <a:p>
            <a:pPr indent="0" lvl="0" marL="0" marR="0" rtl="0" algn="l">
              <a:lnSpc>
                <a:spcPct val="100000"/>
              </a:lnSpc>
              <a:spcBef>
                <a:spcPts val="1200"/>
              </a:spcBef>
              <a:spcAft>
                <a:spcPts val="0"/>
              </a:spcAft>
              <a:buClr>
                <a:srgbClr val="000000"/>
              </a:buClr>
              <a:buSzPts val="2500"/>
              <a:buFont typeface="Arial"/>
              <a:buNone/>
            </a:pPr>
            <a:r>
              <a:rPr b="1" i="0" lang="en-AU" sz="2500" u="none" cap="none" strike="noStrike">
                <a:solidFill>
                  <a:schemeClr val="dk1"/>
                </a:solidFill>
                <a:latin typeface="Calibri"/>
                <a:ea typeface="Calibri"/>
                <a:cs typeface="Calibri"/>
                <a:sym typeface="Calibri"/>
              </a:rPr>
              <a:t>Take </a:t>
            </a:r>
            <a:r>
              <a:rPr b="0" i="0" lang="en-AU" sz="2500" u="none" cap="none" strike="noStrike">
                <a:solidFill>
                  <a:schemeClr val="dk1"/>
                </a:solidFill>
                <a:latin typeface="Calibri"/>
                <a:ea typeface="Calibri"/>
                <a:cs typeface="Calibri"/>
                <a:sym typeface="Calibri"/>
              </a:rPr>
              <a:t>20 mins. </a:t>
            </a:r>
            <a:endParaRPr b="0" i="0" sz="1400" u="none" cap="none" strike="noStrike">
              <a:solidFill>
                <a:schemeClr val="dk1"/>
              </a:solidFill>
              <a:latin typeface="Arial"/>
              <a:ea typeface="Arial"/>
              <a:cs typeface="Arial"/>
              <a:sym typeface="Arial"/>
            </a:endParaRPr>
          </a:p>
        </p:txBody>
      </p:sp>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86">
                                            <p:txEl>
                                              <p:pRg end="0" st="0"/>
                                            </p:txEl>
                                          </p:spTgt>
                                        </p:tgtEl>
                                        <p:attrNameLst>
                                          <p:attrName>style.visibility</p:attrName>
                                        </p:attrNameLst>
                                      </p:cBhvr>
                                      <p:to>
                                        <p:strVal val="visible"/>
                                      </p:to>
                                    </p:set>
                                  </p:childTnLst>
                                </p:cTn>
                              </p:par>
                              <p:par>
                                <p:cTn fill="hold" nodeType="withEffect" presetClass="entr" presetID="1" presetSubtype="0">
                                  <p:stCondLst>
                                    <p:cond delay="0"/>
                                  </p:stCondLst>
                                  <p:childTnLst>
                                    <p:set>
                                      <p:cBhvr>
                                        <p:cTn dur="1" fill="hold">
                                          <p:stCondLst>
                                            <p:cond delay="0"/>
                                          </p:stCondLst>
                                        </p:cTn>
                                        <p:tgtEl>
                                          <p:spTgt spid="287"/>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slides/slide8.xml><?xml version="1.0" encoding="utf-8"?>
<p:sld xmlns:a="http://schemas.openxmlformats.org/drawingml/2006/main" xmlns:r="http://schemas.openxmlformats.org/officeDocument/2006/relationships" xmlns:mc="http://schemas.openxmlformats.org/markup-compatibility/2006" xmlns:mv="urn:schemas-microsoft-com:mac:vml" xmlns:p="http://schemas.openxmlformats.org/presentationml/2006/main" xmlns:c="http://schemas.openxmlformats.org/drawingml/2006/chart" xmlns:dgm="http://schemas.openxmlformats.org/drawingml/2006/diagram" xmlns:o="urn:schemas-microsoft-com:office:office" xmlns:v="urn:schemas-microsoft-com:vml" xmlns:pvml="urn:schemas-microsoft-com:office:powerpoint" xmlns:com="http://schemas.openxmlformats.org/drawingml/2006/compatibility" xmlns:p14="http://schemas.microsoft.com/office/powerpoint/2010/main" xmlns:p15="http://schemas.microsoft.com/office/powerpoint/2012/main" xmlns:ahyp="http://schemas.microsoft.com/office/drawing/2018/hyperlinkcolor">
  <p:cSld>
    <p:spTree>
      <p:nvGrpSpPr>
        <p:cNvPr id="292" name="Shape 292"/>
        <p:cNvGrpSpPr/>
        <p:nvPr/>
      </p:nvGrpSpPr>
      <p:grpSpPr>
        <a:xfrm>
          <a:off x="0" y="0"/>
          <a:ext cx="0" cy="0"/>
          <a:chOff x="0" y="0"/>
          <a:chExt cx="0" cy="0"/>
        </a:xfrm>
      </p:grpSpPr>
      <p:sp>
        <p:nvSpPr>
          <p:cNvPr id="293" name="Google Shape;293;g26dfe691a2b_0_0"/>
          <p:cNvSpPr txBox="1"/>
          <p:nvPr>
            <p:ph type="title"/>
          </p:nvPr>
        </p:nvSpPr>
        <p:spPr>
          <a:xfrm>
            <a:off x="250825" y="437125"/>
            <a:ext cx="11195700" cy="841200"/>
          </a:xfrm>
          <a:prstGeom prst="rect">
            <a:avLst/>
          </a:prstGeom>
          <a:noFill/>
          <a:ln>
            <a:noFill/>
          </a:ln>
        </p:spPr>
        <p:txBody>
          <a:bodyPr anchorCtr="0" anchor="ctr" bIns="45700" lIns="91425" spcFirstLastPara="1" rIns="91425" wrap="square" tIns="45700">
            <a:normAutofit/>
          </a:bodyPr>
          <a:lstStyle/>
          <a:p>
            <a:pPr indent="0" lvl="0" marL="0" rtl="0" algn="l">
              <a:lnSpc>
                <a:spcPct val="90000"/>
              </a:lnSpc>
              <a:spcBef>
                <a:spcPts val="0"/>
              </a:spcBef>
              <a:spcAft>
                <a:spcPts val="0"/>
              </a:spcAft>
              <a:buClr>
                <a:srgbClr val="97467D"/>
              </a:buClr>
              <a:buSzPts val="3600"/>
              <a:buFont typeface="Helvetica Neue"/>
              <a:buNone/>
            </a:pPr>
            <a:r>
              <a:rPr lang="en-AU">
                <a:solidFill>
                  <a:srgbClr val="97467D"/>
                </a:solidFill>
              </a:rPr>
              <a:t>Child Protection Rapid Assesment Resources</a:t>
            </a:r>
            <a:endParaRPr/>
          </a:p>
        </p:txBody>
      </p:sp>
      <p:sp>
        <p:nvSpPr>
          <p:cNvPr id="294" name="Google Shape;294;g26dfe691a2b_0_0"/>
          <p:cNvSpPr txBox="1"/>
          <p:nvPr/>
        </p:nvSpPr>
        <p:spPr>
          <a:xfrm>
            <a:off x="395536" y="1714658"/>
            <a:ext cx="8229600" cy="4526100"/>
          </a:xfrm>
          <a:prstGeom prst="rect">
            <a:avLst/>
          </a:prstGeom>
          <a:noFill/>
          <a:ln>
            <a:noFill/>
          </a:ln>
        </p:spPr>
        <p:txBody>
          <a:bodyPr anchorCtr="0" anchor="t" bIns="45700" lIns="91425" spcFirstLastPara="1" rIns="91425" wrap="square" tIns="45700">
            <a:noAutofit/>
          </a:bodyPr>
          <a:lstStyle/>
          <a:p>
            <a:pPr indent="0" lvl="0" marL="0" marR="0" rtl="0" algn="l">
              <a:lnSpc>
                <a:spcPct val="90000"/>
              </a:lnSpc>
              <a:spcBef>
                <a:spcPts val="0"/>
              </a:spcBef>
              <a:spcAft>
                <a:spcPts val="0"/>
              </a:spcAft>
              <a:buClr>
                <a:schemeClr val="dk1"/>
              </a:buClr>
              <a:buSzPts val="2800"/>
              <a:buFont typeface="Arial"/>
              <a:buNone/>
            </a:pPr>
            <a:r>
              <a:t/>
            </a:r>
            <a:endParaRPr b="0" i="0" sz="2800" u="none" cap="none" strike="noStrike">
              <a:solidFill>
                <a:schemeClr val="dk1"/>
              </a:solidFill>
              <a:latin typeface="Helvetica Neue"/>
              <a:ea typeface="Helvetica Neue"/>
              <a:cs typeface="Helvetica Neue"/>
              <a:sym typeface="Helvetica Neue"/>
            </a:endParaRPr>
          </a:p>
        </p:txBody>
      </p:sp>
      <p:sp>
        <p:nvSpPr>
          <p:cNvPr id="295" name="Google Shape;295;g26dfe691a2b_0_0"/>
          <p:cNvSpPr txBox="1"/>
          <p:nvPr/>
        </p:nvSpPr>
        <p:spPr>
          <a:xfrm>
            <a:off x="250825" y="2529875"/>
            <a:ext cx="5503200" cy="2606058"/>
          </a:xfrm>
          <a:prstGeom prst="rect">
            <a:avLst/>
          </a:prstGeom>
          <a:noFill/>
          <a:ln>
            <a:noFill/>
          </a:ln>
        </p:spPr>
        <p:txBody>
          <a:bodyPr anchorCtr="0" anchor="t" bIns="45700" lIns="91425" spcFirstLastPara="1" rIns="91425" wrap="square" tIns="45700">
            <a:spAutoFit/>
          </a:bodyPr>
          <a:lstStyle/>
          <a:p>
            <a:pPr indent="-527050" lvl="0" marL="527050" marR="0" rtl="0" algn="l">
              <a:lnSpc>
                <a:spcPct val="115000"/>
              </a:lnSpc>
              <a:spcBef>
                <a:spcPts val="600"/>
              </a:spcBef>
              <a:spcAft>
                <a:spcPts val="0"/>
              </a:spcAft>
              <a:buClr>
                <a:schemeClr val="accent1"/>
              </a:buClr>
              <a:buSzPts val="4300"/>
              <a:buFont typeface="Arial"/>
              <a:buChar char="•"/>
            </a:pPr>
            <a:r>
              <a:rPr b="0" i="0" lang="en-AU" sz="4300" u="sng" cap="none" strike="noStrike">
                <a:solidFill>
                  <a:srgbClr val="1155CC"/>
                </a:solidFill>
                <a:latin typeface="Calibri"/>
                <a:ea typeface="Calibri"/>
                <a:cs typeface="Calibri"/>
                <a:sym typeface="Calibri"/>
                <a:hlinkClick r:id="rId3">
                  <a:extLst>
                    <a:ext uri="{A12FA001-AC4F-418D-AE19-62706E023703}">
                      <ahyp:hlinkClr val="tx"/>
                    </a:ext>
                  </a:extLst>
                </a:hlinkClick>
              </a:rPr>
              <a:t>CPRA Toolkit</a:t>
            </a:r>
            <a:endParaRPr b="0" i="0" sz="4300" u="none" cap="none" strike="noStrike">
              <a:solidFill>
                <a:srgbClr val="000000"/>
              </a:solidFill>
              <a:latin typeface="Calibri"/>
              <a:ea typeface="Calibri"/>
              <a:cs typeface="Calibri"/>
              <a:sym typeface="Calibri"/>
            </a:endParaRPr>
          </a:p>
          <a:p>
            <a:pPr indent="-298450" lvl="0" marL="571500" marR="0" rtl="0" algn="l">
              <a:lnSpc>
                <a:spcPct val="115000"/>
              </a:lnSpc>
              <a:spcBef>
                <a:spcPts val="600"/>
              </a:spcBef>
              <a:spcAft>
                <a:spcPts val="0"/>
              </a:spcAft>
              <a:buClr>
                <a:schemeClr val="accent1"/>
              </a:buClr>
              <a:buSzPts val="4300"/>
              <a:buFont typeface="Arial"/>
              <a:buNone/>
            </a:pPr>
            <a:r>
              <a:t/>
            </a:r>
            <a:endParaRPr b="0" i="0" sz="4300" u="none" cap="none" strike="noStrike">
              <a:solidFill>
                <a:srgbClr val="000000"/>
              </a:solidFill>
              <a:latin typeface="Calibri"/>
              <a:ea typeface="Calibri"/>
              <a:cs typeface="Calibri"/>
              <a:sym typeface="Calibri"/>
            </a:endParaRPr>
          </a:p>
          <a:p>
            <a:pPr indent="-527050" lvl="0" marL="527050" marR="0" rtl="0" algn="l">
              <a:lnSpc>
                <a:spcPct val="115000"/>
              </a:lnSpc>
              <a:spcBef>
                <a:spcPts val="600"/>
              </a:spcBef>
              <a:spcAft>
                <a:spcPts val="0"/>
              </a:spcAft>
              <a:buClr>
                <a:schemeClr val="accent1"/>
              </a:buClr>
              <a:buSzPts val="4300"/>
              <a:buFont typeface="Arial"/>
              <a:buChar char="•"/>
            </a:pPr>
            <a:r>
              <a:rPr b="0" i="0" lang="en-AU" sz="4300" u="sng" cap="none" strike="noStrike">
                <a:solidFill>
                  <a:srgbClr val="1155CC"/>
                </a:solidFill>
                <a:latin typeface="Calibri"/>
                <a:ea typeface="Calibri"/>
                <a:cs typeface="Calibri"/>
                <a:sym typeface="Calibri"/>
                <a:hlinkClick r:id="rId4">
                  <a:extLst>
                    <a:ext uri="{A12FA001-AC4F-418D-AE19-62706E023703}">
                      <ahyp:hlinkClr val="tx"/>
                    </a:ext>
                  </a:extLst>
                </a:hlinkClick>
              </a:rPr>
              <a:t>CPRA Toolkit review </a:t>
            </a:r>
            <a:endParaRPr b="0" i="0" sz="4700" u="none" cap="none" strike="noStrike">
              <a:solidFill>
                <a:srgbClr val="000000"/>
              </a:solidFill>
              <a:latin typeface="Arial"/>
              <a:ea typeface="Arial"/>
              <a:cs typeface="Arial"/>
              <a:sym typeface="Arial"/>
            </a:endParaRPr>
          </a:p>
        </p:txBody>
      </p:sp>
      <p:pic>
        <p:nvPicPr>
          <p:cNvPr id="296" name="Google Shape;296;g26dfe691a2b_0_0"/>
          <p:cNvPicPr preferRelativeResize="0"/>
          <p:nvPr/>
        </p:nvPicPr>
        <p:blipFill rotWithShape="1">
          <a:blip r:embed="rId5">
            <a:alphaModFix/>
          </a:blip>
          <a:srcRect b="0" l="0" r="0" t="0"/>
          <a:stretch/>
        </p:blipFill>
        <p:spPr>
          <a:xfrm>
            <a:off x="6669974" y="1780850"/>
            <a:ext cx="1862475" cy="2834575"/>
          </a:xfrm>
          <a:prstGeom prst="rect">
            <a:avLst/>
          </a:prstGeom>
          <a:noFill/>
          <a:ln>
            <a:noFill/>
          </a:ln>
        </p:spPr>
      </p:pic>
      <p:pic>
        <p:nvPicPr>
          <p:cNvPr id="297" name="Google Shape;297;g26dfe691a2b_0_0"/>
          <p:cNvPicPr preferRelativeResize="0"/>
          <p:nvPr/>
        </p:nvPicPr>
        <p:blipFill rotWithShape="1">
          <a:blip r:embed="rId6">
            <a:alphaModFix/>
          </a:blip>
          <a:srcRect b="0" l="0" r="0" t="0"/>
          <a:stretch/>
        </p:blipFill>
        <p:spPr>
          <a:xfrm>
            <a:off x="9092854" y="3283200"/>
            <a:ext cx="2129576" cy="3097550"/>
          </a:xfrm>
          <a:prstGeom prst="rect">
            <a:avLst/>
          </a:prstGeom>
          <a:noFill/>
          <a:ln>
            <a:noFill/>
          </a:ln>
        </p:spPr>
      </p:pic>
    </p:spTree>
  </p:cSld>
  <p:clrMapOvr>
    <a:masterClrMapping/>
  </p:clrMapOvr>
  <p:timing>
    <p:tnLst>
      <p:par>
        <p:cTn dur="indefinite" nodeType="tmRoot" restart="never">
          <p:childTnLst>
            <p:seq concurrent="1" nextAc="seek">
              <p:cTn dur="indefinite" id="2" nodeType="mainSeq">
                <p:childTnLst>
                  <p:par>
                    <p:cTn fill="hold">
                      <p:stCondLst>
                        <p:cond delay="indefinite"/>
                      </p:stCondLst>
                      <p:childTnLst>
                        <p:par>
                          <p:cTn fill="hold">
                            <p:stCondLst>
                              <p:cond delay="0"/>
                            </p:stCondLst>
                            <p:childTnLst>
                              <p:par>
                                <p:cTn fill="hold" nodeType="clickEffect" presetClass="entr" presetID="1" presetSubtype="0">
                                  <p:stCondLst>
                                    <p:cond delay="0"/>
                                  </p:stCondLst>
                                  <p:childTnLst>
                                    <p:set>
                                      <p:cBhvr>
                                        <p:cTn dur="1" fill="hold">
                                          <p:stCondLst>
                                            <p:cond delay="0"/>
                                          </p:stCondLst>
                                        </p:cTn>
                                        <p:tgtEl>
                                          <p:spTgt spid="294">
                                            <p:txEl>
                                              <p:pRg end="0" st="0"/>
                                            </p:txEl>
                                          </p:spTgt>
                                        </p:tgtEl>
                                        <p:attrNameLst>
                                          <p:attrName>style.visibility</p:attrName>
                                        </p:attrNameLst>
                                      </p:cBhvr>
                                      <p:to>
                                        <p:strVal val="visible"/>
                                      </p:to>
                                    </p:set>
                                  </p:childTnLst>
                                </p:cTn>
                              </p:par>
                            </p:childTnLst>
                          </p:cTn>
                        </p:par>
                      </p:childTnLst>
                    </p:cTn>
                  </p:par>
                </p:childTnLst>
              </p:cTn>
              <p:prevCondLst>
                <p:cond evt="onPrev">
                  <p:tgtEl>
                    <p:sldTgt/>
                  </p:tgtEl>
                </p:cond>
              </p:prevCondLst>
              <p:nextCondLst>
                <p:cond evt="onNext">
                  <p:tgtEl>
                    <p:sldTgt/>
                  </p:tgtEl>
                </p:cond>
              </p:nextCondLst>
            </p:seq>
          </p:childTnLst>
        </p:cTn>
      </p:par>
    </p:tnLst>
  </p:timing>
</p:sld>
</file>

<file path=ppt/theme/theme1.xml><?xml version="1.0" encoding="utf-8"?>
<a:theme xmlns:a="http://schemas.openxmlformats.org/drawingml/2006/main" xmlns:r="http://schemas.openxmlformats.org/officeDocument/2006/relationships" name="Office Theme">
  <a:themeElements>
    <a:clrScheme name="Custom 3">
      <a:dk1>
        <a:srgbClr val="545554"/>
      </a:dk1>
      <a:lt1>
        <a:srgbClr val="FFFFFF"/>
      </a:lt1>
      <a:dk2>
        <a:srgbClr val="212E3B"/>
      </a:dk2>
      <a:lt2>
        <a:srgbClr val="E7E6E6"/>
      </a:lt2>
      <a:accent1>
        <a:srgbClr val="02628C"/>
      </a:accent1>
      <a:accent2>
        <a:srgbClr val="0388C5"/>
      </a:accent2>
      <a:accent3>
        <a:srgbClr val="97467C"/>
      </a:accent3>
      <a:accent4>
        <a:srgbClr val="94CC7A"/>
      </a:accent4>
      <a:accent5>
        <a:srgbClr val="029FA0"/>
      </a:accent5>
      <a:accent6>
        <a:srgbClr val="405D78"/>
      </a:accent6>
      <a:hlink>
        <a:srgbClr val="67B7DB"/>
      </a:hlink>
      <a:folHlink>
        <a:srgbClr val="36A1D1"/>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ppt/theme/theme2.xml><?xml version="1.0" encoding="utf-8"?>
<a:theme xmlns:a="http://schemas.openxmlformats.org/drawingml/2006/main" xmlns:r="http://schemas.openxmlformats.org/officeDocument/2006/relationships"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theme>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erms:created xsi:type="dcterms:W3CDTF">2017-12-20T18:51:03Z</dcterms:created>
  <dc:creator>Colleen Fitzgerald</dc:creator>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0x010100BFE899AF83B04C42AD08B91EA0A3BDD1</vt:lpwstr>
  </property>
  <property fmtid="{D5CDD505-2E9C-101B-9397-08002B2CF9AE}" pid="3" name="Order">
    <vt:r8>154100.0</vt:r8>
  </property>
  <property fmtid="{D5CDD505-2E9C-101B-9397-08002B2CF9AE}" pid="4" name="xd_Signature">
    <vt:bool>false</vt:bool>
  </property>
  <property fmtid="{D5CDD505-2E9C-101B-9397-08002B2CF9AE}" pid="5" name="xd_ProgID">
    <vt:lpwstr/>
  </property>
  <property fmtid="{D5CDD505-2E9C-101B-9397-08002B2CF9AE}" pid="6" name="_SourceUrl">
    <vt:lpwstr/>
  </property>
  <property fmtid="{D5CDD505-2E9C-101B-9397-08002B2CF9AE}" pid="7" name="_SharedFileIndex">
    <vt:lpwstr/>
  </property>
  <property fmtid="{D5CDD505-2E9C-101B-9397-08002B2CF9AE}" pid="8" name="ComplianceAssetId">
    <vt:lpwstr/>
  </property>
  <property fmtid="{D5CDD505-2E9C-101B-9397-08002B2CF9AE}" pid="9" name="TemplateUrl">
    <vt:lpwstr/>
  </property>
</Properties>
</file>