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Helvetica Neue"/>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gq4lVDesRXShNL7ZstQUxlm6OQn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font" Target="fonts/HelveticaNeue-regular.fntdata"/><Relationship Id="rId14" Type="http://schemas.openxmlformats.org/officeDocument/2006/relationships/slide" Target="slides/slide10.xml"/><Relationship Id="rId17" Type="http://schemas.openxmlformats.org/officeDocument/2006/relationships/font" Target="fonts/HelveticaNeue-italic.fntdata"/><Relationship Id="rId16" Type="http://schemas.openxmlformats.org/officeDocument/2006/relationships/font" Target="fonts/HelveticaNeue-bold.fntdata"/><Relationship Id="rId19" Type="http://customschemas.google.com/relationships/presentationmetadata" Target="metadata"/><Relationship Id="rId18" Type="http://schemas.openxmlformats.org/officeDocument/2006/relationships/font" Target="fonts/HelveticaNeue-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A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260d7cacb3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0" name="Google Shape;300;g260d7cacb3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4" name="Google Shape;25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1" name="Google Shape;27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8" name="Google Shape;27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 name="Google Shape;28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3" name="Google Shape;29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Blue Background">
  <p:cSld name="Cover - Blue Background">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11"/>
          <p:cNvSpPr/>
          <p:nvPr/>
        </p:nvSpPr>
        <p:spPr>
          <a:xfrm>
            <a:off x="0" y="0"/>
            <a:ext cx="12192000" cy="6858000"/>
          </a:xfrm>
          <a:prstGeom prst="rect">
            <a:avLst/>
          </a:prstGeom>
          <a:solidFill>
            <a:srgbClr val="026794">
              <a:alpha val="7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1"/>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11"/>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 name="Google Shape;16;p11"/>
          <p:cNvSpPr/>
          <p:nvPr/>
        </p:nvSpPr>
        <p:spPr>
          <a:xfrm>
            <a:off x="5083215" y="2704632"/>
            <a:ext cx="2025570" cy="119131"/>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Blue">
  <p:cSld name="Title &amp; Text - Blue">
    <p:spTree>
      <p:nvGrpSpPr>
        <p:cNvPr id="65" name="Shape 65"/>
        <p:cNvGrpSpPr/>
        <p:nvPr/>
      </p:nvGrpSpPr>
      <p:grpSpPr>
        <a:xfrm>
          <a:off x="0" y="0"/>
          <a:ext cx="0" cy="0"/>
          <a:chOff x="0" y="0"/>
          <a:chExt cx="0" cy="0"/>
        </a:xfrm>
      </p:grpSpPr>
      <p:sp>
        <p:nvSpPr>
          <p:cNvPr id="66" name="Google Shape;66;p20"/>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67" name="Google Shape;67;p20"/>
          <p:cNvCxnSpPr/>
          <p:nvPr/>
        </p:nvCxnSpPr>
        <p:spPr>
          <a:xfrm flipH="1" rot="10800000">
            <a:off x="656024" y="1635973"/>
            <a:ext cx="10820189" cy="33878"/>
          </a:xfrm>
          <a:prstGeom prst="straightConnector1">
            <a:avLst/>
          </a:prstGeom>
          <a:noFill/>
          <a:ln cap="flat" cmpd="sng" w="9525">
            <a:solidFill>
              <a:srgbClr val="036794"/>
            </a:solidFill>
            <a:prstDash val="solid"/>
            <a:miter lim="800000"/>
            <a:headEnd len="sm" w="sm" type="none"/>
            <a:tailEnd len="sm" w="sm" type="none"/>
          </a:ln>
        </p:spPr>
      </p:cxnSp>
      <p:sp>
        <p:nvSpPr>
          <p:cNvPr id="68" name="Google Shape;68;p20"/>
          <p:cNvSpPr/>
          <p:nvPr/>
        </p:nvSpPr>
        <p:spPr>
          <a:xfrm>
            <a:off x="7858954" y="1589835"/>
            <a:ext cx="3617259" cy="92275"/>
          </a:xfrm>
          <a:prstGeom prst="rect">
            <a:avLst/>
          </a:prstGeom>
          <a:solidFill>
            <a:srgbClr val="03679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 name="Google Shape;69;p20"/>
          <p:cNvSpPr txBox="1"/>
          <p:nvPr>
            <p:ph idx="1" type="body"/>
          </p:nvPr>
        </p:nvSpPr>
        <p:spPr>
          <a:xfrm>
            <a:off x="656022" y="1971675"/>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20"/>
          <p:cNvSpPr txBox="1"/>
          <p:nvPr>
            <p:ph idx="2" type="body"/>
          </p:nvPr>
        </p:nvSpPr>
        <p:spPr>
          <a:xfrm>
            <a:off x="656021" y="2614613"/>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Purple">
  <p:cSld name="Title &amp; Text - Purple">
    <p:spTree>
      <p:nvGrpSpPr>
        <p:cNvPr id="71" name="Shape 71"/>
        <p:cNvGrpSpPr/>
        <p:nvPr/>
      </p:nvGrpSpPr>
      <p:grpSpPr>
        <a:xfrm>
          <a:off x="0" y="0"/>
          <a:ext cx="0" cy="0"/>
          <a:chOff x="0" y="0"/>
          <a:chExt cx="0" cy="0"/>
        </a:xfrm>
      </p:grpSpPr>
      <p:sp>
        <p:nvSpPr>
          <p:cNvPr id="72" name="Google Shape;72;p21"/>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3" name="Google Shape;73;p21"/>
          <p:cNvCxnSpPr/>
          <p:nvPr/>
        </p:nvCxnSpPr>
        <p:spPr>
          <a:xfrm flipH="1" rot="10800000">
            <a:off x="656024" y="1635973"/>
            <a:ext cx="10820189" cy="33878"/>
          </a:xfrm>
          <a:prstGeom prst="straightConnector1">
            <a:avLst/>
          </a:prstGeom>
          <a:noFill/>
          <a:ln cap="flat" cmpd="sng" w="9525">
            <a:solidFill>
              <a:schemeClr val="accent3"/>
            </a:solidFill>
            <a:prstDash val="solid"/>
            <a:miter lim="800000"/>
            <a:headEnd len="sm" w="sm" type="none"/>
            <a:tailEnd len="sm" w="sm" type="none"/>
          </a:ln>
        </p:spPr>
      </p:cxnSp>
      <p:sp>
        <p:nvSpPr>
          <p:cNvPr id="74" name="Google Shape;74;p21"/>
          <p:cNvSpPr/>
          <p:nvPr/>
        </p:nvSpPr>
        <p:spPr>
          <a:xfrm>
            <a:off x="7858954" y="1589835"/>
            <a:ext cx="3617259" cy="92275"/>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1"/>
          <p:cNvSpPr txBox="1"/>
          <p:nvPr>
            <p:ph idx="1" type="body"/>
          </p:nvPr>
        </p:nvSpPr>
        <p:spPr>
          <a:xfrm>
            <a:off x="656022" y="1971675"/>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21"/>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Teal">
  <p:cSld name="Title &amp; Text - Teal">
    <p:spTree>
      <p:nvGrpSpPr>
        <p:cNvPr id="77" name="Shape 77"/>
        <p:cNvGrpSpPr/>
        <p:nvPr/>
      </p:nvGrpSpPr>
      <p:grpSpPr>
        <a:xfrm>
          <a:off x="0" y="0"/>
          <a:ext cx="0" cy="0"/>
          <a:chOff x="0" y="0"/>
          <a:chExt cx="0" cy="0"/>
        </a:xfrm>
      </p:grpSpPr>
      <p:sp>
        <p:nvSpPr>
          <p:cNvPr id="78" name="Google Shape;78;p22"/>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9" name="Google Shape;79;p22"/>
          <p:cNvCxnSpPr/>
          <p:nvPr/>
        </p:nvCxnSpPr>
        <p:spPr>
          <a:xfrm flipH="1" rot="10800000">
            <a:off x="656024" y="1635973"/>
            <a:ext cx="10820189" cy="33878"/>
          </a:xfrm>
          <a:prstGeom prst="straightConnector1">
            <a:avLst/>
          </a:prstGeom>
          <a:noFill/>
          <a:ln cap="flat" cmpd="sng" w="9525">
            <a:solidFill>
              <a:schemeClr val="accent5"/>
            </a:solidFill>
            <a:prstDash val="solid"/>
            <a:miter lim="800000"/>
            <a:headEnd len="sm" w="sm" type="none"/>
            <a:tailEnd len="sm" w="sm" type="none"/>
          </a:ln>
        </p:spPr>
      </p:cxnSp>
      <p:sp>
        <p:nvSpPr>
          <p:cNvPr id="80" name="Google Shape;80;p22"/>
          <p:cNvSpPr/>
          <p:nvPr/>
        </p:nvSpPr>
        <p:spPr>
          <a:xfrm>
            <a:off x="7858954" y="1589835"/>
            <a:ext cx="3617259" cy="92275"/>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 name="Google Shape;81;p22"/>
          <p:cNvSpPr txBox="1"/>
          <p:nvPr>
            <p:ph idx="1" type="body"/>
          </p:nvPr>
        </p:nvSpPr>
        <p:spPr>
          <a:xfrm>
            <a:off x="656022" y="1971676"/>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22"/>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Green">
  <p:cSld name="Title &amp; Text - Green">
    <p:spTree>
      <p:nvGrpSpPr>
        <p:cNvPr id="83" name="Shape 83"/>
        <p:cNvGrpSpPr/>
        <p:nvPr/>
      </p:nvGrpSpPr>
      <p:grpSpPr>
        <a:xfrm>
          <a:off x="0" y="0"/>
          <a:ext cx="0" cy="0"/>
          <a:chOff x="0" y="0"/>
          <a:chExt cx="0" cy="0"/>
        </a:xfrm>
      </p:grpSpPr>
      <p:sp>
        <p:nvSpPr>
          <p:cNvPr id="84" name="Google Shape;84;p23"/>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85" name="Google Shape;85;p23"/>
          <p:cNvCxnSpPr/>
          <p:nvPr/>
        </p:nvCxnSpPr>
        <p:spPr>
          <a:xfrm flipH="1" rot="10800000">
            <a:off x="656024" y="1635973"/>
            <a:ext cx="10820189" cy="33878"/>
          </a:xfrm>
          <a:prstGeom prst="straightConnector1">
            <a:avLst/>
          </a:prstGeom>
          <a:noFill/>
          <a:ln cap="flat" cmpd="sng" w="9525">
            <a:solidFill>
              <a:schemeClr val="accent4"/>
            </a:solidFill>
            <a:prstDash val="solid"/>
            <a:miter lim="800000"/>
            <a:headEnd len="sm" w="sm" type="none"/>
            <a:tailEnd len="sm" w="sm" type="none"/>
          </a:ln>
        </p:spPr>
      </p:cxnSp>
      <p:sp>
        <p:nvSpPr>
          <p:cNvPr id="86" name="Google Shape;86;p23"/>
          <p:cNvSpPr/>
          <p:nvPr/>
        </p:nvSpPr>
        <p:spPr>
          <a:xfrm>
            <a:off x="7858954" y="1589835"/>
            <a:ext cx="3617259" cy="92275"/>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 name="Google Shape;87;p23"/>
          <p:cNvSpPr txBox="1"/>
          <p:nvPr>
            <p:ph idx="1" type="body"/>
          </p:nvPr>
        </p:nvSpPr>
        <p:spPr>
          <a:xfrm>
            <a:off x="656022" y="1971675"/>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23"/>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Blue">
  <p:cSld name="Title &amp; Text with Dots - Blue">
    <p:spTree>
      <p:nvGrpSpPr>
        <p:cNvPr id="89" name="Shape 89"/>
        <p:cNvGrpSpPr/>
        <p:nvPr/>
      </p:nvGrpSpPr>
      <p:grpSpPr>
        <a:xfrm>
          <a:off x="0" y="0"/>
          <a:ext cx="0" cy="0"/>
          <a:chOff x="0" y="0"/>
          <a:chExt cx="0" cy="0"/>
        </a:xfrm>
      </p:grpSpPr>
      <p:grpSp>
        <p:nvGrpSpPr>
          <p:cNvPr id="90" name="Google Shape;90;p24"/>
          <p:cNvGrpSpPr/>
          <p:nvPr/>
        </p:nvGrpSpPr>
        <p:grpSpPr>
          <a:xfrm>
            <a:off x="0" y="5303521"/>
            <a:ext cx="12192000" cy="1639827"/>
            <a:chOff x="0" y="5303521"/>
            <a:chExt cx="12192000" cy="1639827"/>
          </a:xfrm>
        </p:grpSpPr>
        <p:pic>
          <p:nvPicPr>
            <p:cNvPr id="91" name="Google Shape;91;p24"/>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92" name="Google Shape;92;p24"/>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93" name="Google Shape;93;p24"/>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4"/>
          <p:cNvSpPr txBox="1"/>
          <p:nvPr>
            <p:ph idx="1" type="body"/>
          </p:nvPr>
        </p:nvSpPr>
        <p:spPr>
          <a:xfrm>
            <a:off x="656023" y="1690688"/>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24"/>
          <p:cNvSpPr txBox="1"/>
          <p:nvPr>
            <p:ph idx="2" type="body"/>
          </p:nvPr>
        </p:nvSpPr>
        <p:spPr>
          <a:xfrm>
            <a:off x="656022" y="2333626"/>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Purple">
  <p:cSld name="Title &amp; Text with Dots - Purple">
    <p:spTree>
      <p:nvGrpSpPr>
        <p:cNvPr id="96" name="Shape 96"/>
        <p:cNvGrpSpPr/>
        <p:nvPr/>
      </p:nvGrpSpPr>
      <p:grpSpPr>
        <a:xfrm>
          <a:off x="0" y="0"/>
          <a:ext cx="0" cy="0"/>
          <a:chOff x="0" y="0"/>
          <a:chExt cx="0" cy="0"/>
        </a:xfrm>
      </p:grpSpPr>
      <p:grpSp>
        <p:nvGrpSpPr>
          <p:cNvPr id="97" name="Google Shape;97;p25"/>
          <p:cNvGrpSpPr/>
          <p:nvPr/>
        </p:nvGrpSpPr>
        <p:grpSpPr>
          <a:xfrm>
            <a:off x="0" y="5303521"/>
            <a:ext cx="12192000" cy="1639827"/>
            <a:chOff x="0" y="5303521"/>
            <a:chExt cx="12192000" cy="1639827"/>
          </a:xfrm>
        </p:grpSpPr>
        <p:pic>
          <p:nvPicPr>
            <p:cNvPr id="98" name="Google Shape;98;p25"/>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99" name="Google Shape;99;p25"/>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100" name="Google Shape;100;p25"/>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5"/>
          <p:cNvSpPr txBox="1"/>
          <p:nvPr>
            <p:ph idx="1" type="body"/>
          </p:nvPr>
        </p:nvSpPr>
        <p:spPr>
          <a:xfrm>
            <a:off x="656022" y="1690688"/>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25"/>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Teal">
  <p:cSld name="Title &amp; Text with Dots - Teal">
    <p:spTree>
      <p:nvGrpSpPr>
        <p:cNvPr id="103" name="Shape 103"/>
        <p:cNvGrpSpPr/>
        <p:nvPr/>
      </p:nvGrpSpPr>
      <p:grpSpPr>
        <a:xfrm>
          <a:off x="0" y="0"/>
          <a:ext cx="0" cy="0"/>
          <a:chOff x="0" y="0"/>
          <a:chExt cx="0" cy="0"/>
        </a:xfrm>
      </p:grpSpPr>
      <p:sp>
        <p:nvSpPr>
          <p:cNvPr id="104" name="Google Shape;104;p26"/>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26"/>
          <p:cNvSpPr txBox="1"/>
          <p:nvPr>
            <p:ph idx="1" type="body"/>
          </p:nvPr>
        </p:nvSpPr>
        <p:spPr>
          <a:xfrm>
            <a:off x="656022" y="1690688"/>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26"/>
          <p:cNvSpPr txBox="1"/>
          <p:nvPr>
            <p:ph idx="2" type="body"/>
          </p:nvPr>
        </p:nvSpPr>
        <p:spPr>
          <a:xfrm>
            <a:off x="656021" y="2333624"/>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7" name="Google Shape;107;p26"/>
          <p:cNvGrpSpPr/>
          <p:nvPr/>
        </p:nvGrpSpPr>
        <p:grpSpPr>
          <a:xfrm>
            <a:off x="0" y="5303521"/>
            <a:ext cx="12192000" cy="1639827"/>
            <a:chOff x="0" y="5303521"/>
            <a:chExt cx="12192000" cy="1639827"/>
          </a:xfrm>
        </p:grpSpPr>
        <p:pic>
          <p:nvPicPr>
            <p:cNvPr id="108" name="Google Shape;108;p26"/>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109" name="Google Shape;109;p26"/>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Green">
  <p:cSld name="Title &amp; Text with Dots- Green">
    <p:spTree>
      <p:nvGrpSpPr>
        <p:cNvPr id="110" name="Shape 110"/>
        <p:cNvGrpSpPr/>
        <p:nvPr/>
      </p:nvGrpSpPr>
      <p:grpSpPr>
        <a:xfrm>
          <a:off x="0" y="0"/>
          <a:ext cx="0" cy="0"/>
          <a:chOff x="0" y="0"/>
          <a:chExt cx="0" cy="0"/>
        </a:xfrm>
      </p:grpSpPr>
      <p:grpSp>
        <p:nvGrpSpPr>
          <p:cNvPr id="111" name="Google Shape;111;p27"/>
          <p:cNvGrpSpPr/>
          <p:nvPr/>
        </p:nvGrpSpPr>
        <p:grpSpPr>
          <a:xfrm>
            <a:off x="0" y="5303521"/>
            <a:ext cx="12192000" cy="1639827"/>
            <a:chOff x="0" y="5303521"/>
            <a:chExt cx="12192000" cy="1639827"/>
          </a:xfrm>
        </p:grpSpPr>
        <p:pic>
          <p:nvPicPr>
            <p:cNvPr id="112" name="Google Shape;112;p27"/>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113" name="Google Shape;113;p27"/>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114" name="Google Shape;114;p27"/>
          <p:cNvSpPr txBox="1"/>
          <p:nvPr>
            <p:ph type="title"/>
          </p:nvPr>
        </p:nvSpPr>
        <p:spPr>
          <a:xfrm>
            <a:off x="656022" y="365125"/>
            <a:ext cx="108200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27"/>
          <p:cNvSpPr txBox="1"/>
          <p:nvPr>
            <p:ph idx="1" type="body"/>
          </p:nvPr>
        </p:nvSpPr>
        <p:spPr>
          <a:xfrm>
            <a:off x="656022" y="1690688"/>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7"/>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Blue">
  <p:cSld name="Image &amp; Text - Blue">
    <p:spTree>
      <p:nvGrpSpPr>
        <p:cNvPr id="117" name="Shape 117"/>
        <p:cNvGrpSpPr/>
        <p:nvPr/>
      </p:nvGrpSpPr>
      <p:grpSpPr>
        <a:xfrm>
          <a:off x="0" y="0"/>
          <a:ext cx="0" cy="0"/>
          <a:chOff x="0" y="0"/>
          <a:chExt cx="0" cy="0"/>
        </a:xfrm>
      </p:grpSpPr>
      <p:sp>
        <p:nvSpPr>
          <p:cNvPr id="118" name="Google Shape;118;p28"/>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Helvetica Neue"/>
              <a:buNone/>
              <a:defRPr b="1" sz="32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9" name="Google Shape;119;p28"/>
          <p:cNvCxnSpPr/>
          <p:nvPr/>
        </p:nvCxnSpPr>
        <p:spPr>
          <a:xfrm flipH="1" rot="10800000">
            <a:off x="5027117" y="1509236"/>
            <a:ext cx="6806284" cy="17612"/>
          </a:xfrm>
          <a:prstGeom prst="straightConnector1">
            <a:avLst/>
          </a:prstGeom>
          <a:noFill/>
          <a:ln cap="flat" cmpd="sng" w="9525">
            <a:solidFill>
              <a:schemeClr val="accent3"/>
            </a:solidFill>
            <a:prstDash val="solid"/>
            <a:miter lim="800000"/>
            <a:headEnd len="sm" w="sm" type="none"/>
            <a:tailEnd len="sm" w="sm" type="none"/>
          </a:ln>
        </p:spPr>
      </p:cxnSp>
      <p:sp>
        <p:nvSpPr>
          <p:cNvPr id="120" name="Google Shape;120;p28"/>
          <p:cNvSpPr/>
          <p:nvPr/>
        </p:nvSpPr>
        <p:spPr>
          <a:xfrm>
            <a:off x="9351335" y="1467293"/>
            <a:ext cx="2482066" cy="78223"/>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1" name="Google Shape;121;p28"/>
          <p:cNvSpPr/>
          <p:nvPr>
            <p:ph idx="2" type="pic"/>
          </p:nvPr>
        </p:nvSpPr>
        <p:spPr>
          <a:xfrm>
            <a:off x="0" y="0"/>
            <a:ext cx="4340225" cy="6858000"/>
          </a:xfrm>
          <a:prstGeom prst="rect">
            <a:avLst/>
          </a:prstGeom>
          <a:noFill/>
          <a:ln>
            <a:noFill/>
          </a:ln>
        </p:spPr>
      </p:sp>
      <p:sp>
        <p:nvSpPr>
          <p:cNvPr id="122" name="Google Shape;122;p28"/>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Purple">
  <p:cSld name="Image &amp; Text - Purple">
    <p:spTree>
      <p:nvGrpSpPr>
        <p:cNvPr id="123" name="Shape 123"/>
        <p:cNvGrpSpPr/>
        <p:nvPr/>
      </p:nvGrpSpPr>
      <p:grpSpPr>
        <a:xfrm>
          <a:off x="0" y="0"/>
          <a:ext cx="0" cy="0"/>
          <a:chOff x="0" y="0"/>
          <a:chExt cx="0" cy="0"/>
        </a:xfrm>
      </p:grpSpPr>
      <p:sp>
        <p:nvSpPr>
          <p:cNvPr id="124" name="Google Shape;124;p29"/>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200"/>
              <a:buFont typeface="Helvetica Neue"/>
              <a:buNone/>
              <a:defRPr b="1"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25" name="Google Shape;125;p29"/>
          <p:cNvCxnSpPr/>
          <p:nvPr/>
        </p:nvCxnSpPr>
        <p:spPr>
          <a:xfrm flipH="1" rot="10800000">
            <a:off x="5027117" y="1509236"/>
            <a:ext cx="6806284" cy="17612"/>
          </a:xfrm>
          <a:prstGeom prst="straightConnector1">
            <a:avLst/>
          </a:prstGeom>
          <a:noFill/>
          <a:ln cap="flat" cmpd="sng" w="9525">
            <a:solidFill>
              <a:schemeClr val="accent1"/>
            </a:solidFill>
            <a:prstDash val="solid"/>
            <a:miter lim="800000"/>
            <a:headEnd len="sm" w="sm" type="none"/>
            <a:tailEnd len="sm" w="sm" type="none"/>
          </a:ln>
        </p:spPr>
      </p:cxnSp>
      <p:sp>
        <p:nvSpPr>
          <p:cNvPr id="126" name="Google Shape;126;p29"/>
          <p:cNvSpPr/>
          <p:nvPr/>
        </p:nvSpPr>
        <p:spPr>
          <a:xfrm>
            <a:off x="9351335" y="1467293"/>
            <a:ext cx="2482066" cy="78223"/>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29"/>
          <p:cNvSpPr/>
          <p:nvPr>
            <p:ph idx="2" type="pic"/>
          </p:nvPr>
        </p:nvSpPr>
        <p:spPr>
          <a:xfrm>
            <a:off x="0" y="0"/>
            <a:ext cx="4340225" cy="6858000"/>
          </a:xfrm>
          <a:prstGeom prst="rect">
            <a:avLst/>
          </a:prstGeom>
          <a:noFill/>
          <a:ln>
            <a:noFill/>
          </a:ln>
        </p:spPr>
      </p:sp>
      <p:sp>
        <p:nvSpPr>
          <p:cNvPr id="128" name="Google Shape;128;p29"/>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Green">
  <p:cSld name="Split - Green">
    <p:spTree>
      <p:nvGrpSpPr>
        <p:cNvPr id="17" name="Shape 17"/>
        <p:cNvGrpSpPr/>
        <p:nvPr/>
      </p:nvGrpSpPr>
      <p:grpSpPr>
        <a:xfrm>
          <a:off x="0" y="0"/>
          <a:ext cx="0" cy="0"/>
          <a:chOff x="0" y="0"/>
          <a:chExt cx="0" cy="0"/>
        </a:xfrm>
      </p:grpSpPr>
      <p:sp>
        <p:nvSpPr>
          <p:cNvPr id="18" name="Google Shape;18;p1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9" name="Google Shape;19;p13"/>
          <p:cNvSpPr/>
          <p:nvPr/>
        </p:nvSpPr>
        <p:spPr>
          <a:xfrm>
            <a:off x="0" y="0"/>
            <a:ext cx="357254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20" name="Google Shape;20;p13"/>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21" name="Google Shape;21;p13"/>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3200"/>
              <a:buNone/>
              <a:defRPr b="1" sz="3200">
                <a:solidFill>
                  <a:schemeClr val="accent2"/>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3"/>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4"/>
              </a:buClr>
              <a:buSzPts val="2800"/>
              <a:buChar char="•"/>
              <a:defRPr>
                <a:solidFill>
                  <a:schemeClr val="dk1"/>
                </a:solidFill>
              </a:defRPr>
            </a:lvl1pPr>
            <a:lvl2pPr indent="-381000" lvl="1" marL="914400" algn="l">
              <a:lnSpc>
                <a:spcPct val="90000"/>
              </a:lnSpc>
              <a:spcBef>
                <a:spcPts val="500"/>
              </a:spcBef>
              <a:spcAft>
                <a:spcPts val="0"/>
              </a:spcAft>
              <a:buClr>
                <a:schemeClr val="accent4"/>
              </a:buClr>
              <a:buSzPts val="2400"/>
              <a:buChar char="•"/>
              <a:defRPr>
                <a:solidFill>
                  <a:schemeClr val="dk1"/>
                </a:solidFill>
              </a:defRPr>
            </a:lvl2pPr>
            <a:lvl3pPr indent="-355600" lvl="2" marL="1371600" algn="l">
              <a:lnSpc>
                <a:spcPct val="90000"/>
              </a:lnSpc>
              <a:spcBef>
                <a:spcPts val="500"/>
              </a:spcBef>
              <a:spcAft>
                <a:spcPts val="0"/>
              </a:spcAft>
              <a:buClr>
                <a:schemeClr val="accent4"/>
              </a:buClr>
              <a:buSzPts val="2000"/>
              <a:buChar char="•"/>
              <a:defRPr>
                <a:solidFill>
                  <a:schemeClr val="dk1"/>
                </a:solidFill>
              </a:defRPr>
            </a:lvl3pPr>
            <a:lvl4pPr indent="-342900" lvl="3" marL="1828800" algn="l">
              <a:lnSpc>
                <a:spcPct val="90000"/>
              </a:lnSpc>
              <a:spcBef>
                <a:spcPts val="500"/>
              </a:spcBef>
              <a:spcAft>
                <a:spcPts val="0"/>
              </a:spcAft>
              <a:buClr>
                <a:schemeClr val="accent4"/>
              </a:buClr>
              <a:buSzPts val="1800"/>
              <a:buChar char="•"/>
              <a:defRPr>
                <a:solidFill>
                  <a:schemeClr val="dk1"/>
                </a:solidFill>
              </a:defRPr>
            </a:lvl4pPr>
            <a:lvl5pPr indent="-342900" lvl="4" marL="2286000" algn="l">
              <a:lnSpc>
                <a:spcPct val="90000"/>
              </a:lnSpc>
              <a:spcBef>
                <a:spcPts val="500"/>
              </a:spcBef>
              <a:spcAft>
                <a:spcPts val="0"/>
              </a:spcAft>
              <a:buClr>
                <a:schemeClr val="accent4"/>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13"/>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Teal">
  <p:cSld name="Image &amp; Text - Teal">
    <p:spTree>
      <p:nvGrpSpPr>
        <p:cNvPr id="129" name="Shape 129"/>
        <p:cNvGrpSpPr/>
        <p:nvPr/>
      </p:nvGrpSpPr>
      <p:grpSpPr>
        <a:xfrm>
          <a:off x="0" y="0"/>
          <a:ext cx="0" cy="0"/>
          <a:chOff x="0" y="0"/>
          <a:chExt cx="0" cy="0"/>
        </a:xfrm>
      </p:grpSpPr>
      <p:sp>
        <p:nvSpPr>
          <p:cNvPr id="130" name="Google Shape;130;p30"/>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200"/>
              <a:buFont typeface="Helvetica Neue"/>
              <a:buNone/>
              <a:defRPr b="1"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31" name="Google Shape;131;p30"/>
          <p:cNvCxnSpPr/>
          <p:nvPr/>
        </p:nvCxnSpPr>
        <p:spPr>
          <a:xfrm flipH="1" rot="10800000">
            <a:off x="5027117" y="1509236"/>
            <a:ext cx="6806284" cy="17612"/>
          </a:xfrm>
          <a:prstGeom prst="straightConnector1">
            <a:avLst/>
          </a:prstGeom>
          <a:noFill/>
          <a:ln cap="flat" cmpd="sng" w="9525">
            <a:solidFill>
              <a:schemeClr val="accent6"/>
            </a:solidFill>
            <a:prstDash val="solid"/>
            <a:miter lim="800000"/>
            <a:headEnd len="sm" w="sm" type="none"/>
            <a:tailEnd len="sm" w="sm" type="none"/>
          </a:ln>
        </p:spPr>
      </p:cxnSp>
      <p:sp>
        <p:nvSpPr>
          <p:cNvPr id="132" name="Google Shape;132;p30"/>
          <p:cNvSpPr/>
          <p:nvPr/>
        </p:nvSpPr>
        <p:spPr>
          <a:xfrm>
            <a:off x="9351335" y="1467293"/>
            <a:ext cx="2482066" cy="78223"/>
          </a:xfrm>
          <a:prstGeom prst="rect">
            <a:avLst/>
          </a:prstGeom>
          <a:solidFill>
            <a:schemeClr val="accent6"/>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 name="Google Shape;133;p30"/>
          <p:cNvSpPr/>
          <p:nvPr>
            <p:ph idx="2" type="pic"/>
          </p:nvPr>
        </p:nvSpPr>
        <p:spPr>
          <a:xfrm>
            <a:off x="0" y="0"/>
            <a:ext cx="4340225" cy="6858000"/>
          </a:xfrm>
          <a:prstGeom prst="rect">
            <a:avLst/>
          </a:prstGeom>
          <a:noFill/>
          <a:ln>
            <a:noFill/>
          </a:ln>
        </p:spPr>
      </p:sp>
      <p:sp>
        <p:nvSpPr>
          <p:cNvPr id="134" name="Google Shape;134;p30"/>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Green">
  <p:cSld name="Image &amp; Text - Green">
    <p:spTree>
      <p:nvGrpSpPr>
        <p:cNvPr id="135" name="Shape 135"/>
        <p:cNvGrpSpPr/>
        <p:nvPr/>
      </p:nvGrpSpPr>
      <p:grpSpPr>
        <a:xfrm>
          <a:off x="0" y="0"/>
          <a:ext cx="0" cy="0"/>
          <a:chOff x="0" y="0"/>
          <a:chExt cx="0" cy="0"/>
        </a:xfrm>
      </p:grpSpPr>
      <p:sp>
        <p:nvSpPr>
          <p:cNvPr id="136" name="Google Shape;136;p31"/>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200"/>
              <a:buFont typeface="Helvetica Neue"/>
              <a:buNone/>
              <a:defRPr b="1"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37" name="Google Shape;137;p31"/>
          <p:cNvCxnSpPr/>
          <p:nvPr/>
        </p:nvCxnSpPr>
        <p:spPr>
          <a:xfrm flipH="1" rot="10800000">
            <a:off x="5027117" y="1509236"/>
            <a:ext cx="6806284" cy="17612"/>
          </a:xfrm>
          <a:prstGeom prst="straightConnector1">
            <a:avLst/>
          </a:prstGeom>
          <a:noFill/>
          <a:ln cap="flat" cmpd="sng" w="9525">
            <a:solidFill>
              <a:schemeClr val="accent4"/>
            </a:solidFill>
            <a:prstDash val="solid"/>
            <a:miter lim="800000"/>
            <a:headEnd len="sm" w="sm" type="none"/>
            <a:tailEnd len="sm" w="sm" type="none"/>
          </a:ln>
        </p:spPr>
      </p:cxnSp>
      <p:sp>
        <p:nvSpPr>
          <p:cNvPr id="138" name="Google Shape;138;p31"/>
          <p:cNvSpPr/>
          <p:nvPr/>
        </p:nvSpPr>
        <p:spPr>
          <a:xfrm>
            <a:off x="9351335" y="1467293"/>
            <a:ext cx="2482066" cy="78223"/>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9" name="Google Shape;139;p31"/>
          <p:cNvSpPr/>
          <p:nvPr>
            <p:ph idx="2" type="pic"/>
          </p:nvPr>
        </p:nvSpPr>
        <p:spPr>
          <a:xfrm>
            <a:off x="0" y="0"/>
            <a:ext cx="4340225" cy="6858000"/>
          </a:xfrm>
          <a:prstGeom prst="rect">
            <a:avLst/>
          </a:prstGeom>
          <a:noFill/>
          <a:ln>
            <a:noFill/>
          </a:ln>
        </p:spPr>
      </p:sp>
      <p:sp>
        <p:nvSpPr>
          <p:cNvPr id="140" name="Google Shape;140;p31"/>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Blue">
  <p:cSld name="Title &amp; Two Column - Blue">
    <p:spTree>
      <p:nvGrpSpPr>
        <p:cNvPr id="141" name="Shape 141"/>
        <p:cNvGrpSpPr/>
        <p:nvPr/>
      </p:nvGrpSpPr>
      <p:grpSpPr>
        <a:xfrm>
          <a:off x="0" y="0"/>
          <a:ext cx="0" cy="0"/>
          <a:chOff x="0" y="0"/>
          <a:chExt cx="0" cy="0"/>
        </a:xfrm>
      </p:grpSpPr>
      <p:sp>
        <p:nvSpPr>
          <p:cNvPr id="142" name="Google Shape;142;p32"/>
          <p:cNvSpPr/>
          <p:nvPr/>
        </p:nvSpPr>
        <p:spPr>
          <a:xfrm>
            <a:off x="0" y="0"/>
            <a:ext cx="12192000" cy="1609344"/>
          </a:xfrm>
          <a:prstGeom prst="rect">
            <a:avLst/>
          </a:prstGeom>
          <a:solidFill>
            <a:srgbClr val="016794"/>
          </a:solidFill>
          <a:ln cap="flat" cmpd="sng" w="12700">
            <a:solidFill>
              <a:srgbClr val="0147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43" name="Google Shape;143;p32"/>
          <p:cNvGrpSpPr/>
          <p:nvPr/>
        </p:nvGrpSpPr>
        <p:grpSpPr>
          <a:xfrm>
            <a:off x="-208788" y="0"/>
            <a:ext cx="12609575" cy="2174490"/>
            <a:chOff x="-1" y="5043119"/>
            <a:chExt cx="12192000" cy="1814883"/>
          </a:xfrm>
        </p:grpSpPr>
        <p:pic>
          <p:nvPicPr>
            <p:cNvPr id="144" name="Google Shape;144;p32"/>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45" name="Google Shape;145;p32"/>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46" name="Google Shape;146;p32"/>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47" name="Google Shape;147;p32"/>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8" name="Google Shape;148;p32"/>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32"/>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 name="Google Shape;150;p32"/>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32"/>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 name="Google Shape;152;p32"/>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32"/>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Purple">
  <p:cSld name="Title &amp; Two Column - Purple">
    <p:spTree>
      <p:nvGrpSpPr>
        <p:cNvPr id="154" name="Shape 154"/>
        <p:cNvGrpSpPr/>
        <p:nvPr/>
      </p:nvGrpSpPr>
      <p:grpSpPr>
        <a:xfrm>
          <a:off x="0" y="0"/>
          <a:ext cx="0" cy="0"/>
          <a:chOff x="0" y="0"/>
          <a:chExt cx="0" cy="0"/>
        </a:xfrm>
      </p:grpSpPr>
      <p:sp>
        <p:nvSpPr>
          <p:cNvPr id="155" name="Google Shape;155;p33"/>
          <p:cNvSpPr/>
          <p:nvPr/>
        </p:nvSpPr>
        <p:spPr>
          <a:xfrm>
            <a:off x="0" y="0"/>
            <a:ext cx="12192000" cy="1609344"/>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56" name="Google Shape;156;p33"/>
          <p:cNvGrpSpPr/>
          <p:nvPr/>
        </p:nvGrpSpPr>
        <p:grpSpPr>
          <a:xfrm>
            <a:off x="-208788" y="0"/>
            <a:ext cx="12609575" cy="2174490"/>
            <a:chOff x="-1" y="5043119"/>
            <a:chExt cx="12192000" cy="1814883"/>
          </a:xfrm>
        </p:grpSpPr>
        <p:pic>
          <p:nvPicPr>
            <p:cNvPr id="157" name="Google Shape;157;p33"/>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58" name="Google Shape;158;p33"/>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59" name="Google Shape;159;p33"/>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60" name="Google Shape;160;p33"/>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33"/>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2" name="Google Shape;162;p33"/>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33"/>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33"/>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33"/>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33"/>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Teal">
  <p:cSld name="Title &amp; Two Column - Teal">
    <p:spTree>
      <p:nvGrpSpPr>
        <p:cNvPr id="167" name="Shape 167"/>
        <p:cNvGrpSpPr/>
        <p:nvPr/>
      </p:nvGrpSpPr>
      <p:grpSpPr>
        <a:xfrm>
          <a:off x="0" y="0"/>
          <a:ext cx="0" cy="0"/>
          <a:chOff x="0" y="0"/>
          <a:chExt cx="0" cy="0"/>
        </a:xfrm>
      </p:grpSpPr>
      <p:sp>
        <p:nvSpPr>
          <p:cNvPr id="168" name="Google Shape;168;p34"/>
          <p:cNvSpPr/>
          <p:nvPr/>
        </p:nvSpPr>
        <p:spPr>
          <a:xfrm>
            <a:off x="0" y="0"/>
            <a:ext cx="12192000" cy="1609344"/>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69" name="Google Shape;169;p34"/>
          <p:cNvGrpSpPr/>
          <p:nvPr/>
        </p:nvGrpSpPr>
        <p:grpSpPr>
          <a:xfrm>
            <a:off x="-208788" y="0"/>
            <a:ext cx="12609575" cy="2174490"/>
            <a:chOff x="-1" y="5043119"/>
            <a:chExt cx="12192000" cy="1814883"/>
          </a:xfrm>
        </p:grpSpPr>
        <p:pic>
          <p:nvPicPr>
            <p:cNvPr id="170" name="Google Shape;170;p34"/>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71" name="Google Shape;171;p34"/>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72" name="Google Shape;172;p34"/>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73" name="Google Shape;173;p34"/>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 name="Google Shape;174;p34"/>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5" name="Google Shape;175;p34"/>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34"/>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7" name="Google Shape;177;p34"/>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8" name="Google Shape;178;p34"/>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34"/>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Green">
  <p:cSld name="Title &amp; Two Column - Green">
    <p:spTree>
      <p:nvGrpSpPr>
        <p:cNvPr id="180" name="Shape 180"/>
        <p:cNvGrpSpPr/>
        <p:nvPr/>
      </p:nvGrpSpPr>
      <p:grpSpPr>
        <a:xfrm>
          <a:off x="0" y="0"/>
          <a:ext cx="0" cy="0"/>
          <a:chOff x="0" y="0"/>
          <a:chExt cx="0" cy="0"/>
        </a:xfrm>
      </p:grpSpPr>
      <p:sp>
        <p:nvSpPr>
          <p:cNvPr id="181" name="Google Shape;181;p35"/>
          <p:cNvSpPr/>
          <p:nvPr/>
        </p:nvSpPr>
        <p:spPr>
          <a:xfrm>
            <a:off x="0" y="0"/>
            <a:ext cx="12192000" cy="1609344"/>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82" name="Google Shape;182;p35"/>
          <p:cNvGrpSpPr/>
          <p:nvPr/>
        </p:nvGrpSpPr>
        <p:grpSpPr>
          <a:xfrm>
            <a:off x="-208788" y="0"/>
            <a:ext cx="12609575" cy="2174490"/>
            <a:chOff x="-1" y="5043119"/>
            <a:chExt cx="12192000" cy="1814883"/>
          </a:xfrm>
        </p:grpSpPr>
        <p:pic>
          <p:nvPicPr>
            <p:cNvPr id="183" name="Google Shape;183;p35"/>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84" name="Google Shape;184;p35"/>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85" name="Google Shape;185;p35"/>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86" name="Google Shape;186;p35"/>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 name="Google Shape;187;p35"/>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35"/>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5"/>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5"/>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35"/>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2" name="Google Shape;192;p35"/>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Blue">
  <p:cSld name="Title on Colored Background - Blue">
    <p:spTree>
      <p:nvGrpSpPr>
        <p:cNvPr id="193" name="Shape 193"/>
        <p:cNvGrpSpPr/>
        <p:nvPr/>
      </p:nvGrpSpPr>
      <p:grpSpPr>
        <a:xfrm>
          <a:off x="0" y="0"/>
          <a:ext cx="0" cy="0"/>
          <a:chOff x="0" y="0"/>
          <a:chExt cx="0" cy="0"/>
        </a:xfrm>
      </p:grpSpPr>
      <p:sp>
        <p:nvSpPr>
          <p:cNvPr id="194" name="Google Shape;194;p36"/>
          <p:cNvSpPr/>
          <p:nvPr/>
        </p:nvSpPr>
        <p:spPr>
          <a:xfrm>
            <a:off x="0" y="3541"/>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5" name="Google Shape;195;p36"/>
          <p:cNvSpPr/>
          <p:nvPr/>
        </p:nvSpPr>
        <p:spPr>
          <a:xfrm>
            <a:off x="1941095" y="2837119"/>
            <a:ext cx="8293768" cy="1094802"/>
          </a:xfrm>
          <a:prstGeom prst="rect">
            <a:avLst/>
          </a:prstGeom>
          <a:noFill/>
          <a:ln cap="flat" cmpd="sng" w="5715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6" name="Google Shape;196;p36"/>
          <p:cNvSpPr/>
          <p:nvPr/>
        </p:nvSpPr>
        <p:spPr>
          <a:xfrm>
            <a:off x="2610678" y="2502568"/>
            <a:ext cx="6997148" cy="80210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7" name="Google Shape;197;p36"/>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98" name="Google Shape;198;p36"/>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 name="Google Shape;199;p36"/>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Purple">
  <p:cSld name="Title on Colored Background - Purple">
    <p:spTree>
      <p:nvGrpSpPr>
        <p:cNvPr id="200" name="Shape 200"/>
        <p:cNvGrpSpPr/>
        <p:nvPr/>
      </p:nvGrpSpPr>
      <p:grpSpPr>
        <a:xfrm>
          <a:off x="0" y="0"/>
          <a:ext cx="0" cy="0"/>
          <a:chOff x="0" y="0"/>
          <a:chExt cx="0" cy="0"/>
        </a:xfrm>
      </p:grpSpPr>
      <p:sp>
        <p:nvSpPr>
          <p:cNvPr id="201" name="Google Shape;201;p37"/>
          <p:cNvSpPr/>
          <p:nvPr/>
        </p:nvSpPr>
        <p:spPr>
          <a:xfrm>
            <a:off x="0" y="3541"/>
            <a:ext cx="1219200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7"/>
          <p:cNvSpPr/>
          <p:nvPr/>
        </p:nvSpPr>
        <p:spPr>
          <a:xfrm>
            <a:off x="1941095" y="2837119"/>
            <a:ext cx="8293768" cy="1094802"/>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3" name="Google Shape;203;p37"/>
          <p:cNvSpPr/>
          <p:nvPr/>
        </p:nvSpPr>
        <p:spPr>
          <a:xfrm>
            <a:off x="2610678" y="2502568"/>
            <a:ext cx="6997148" cy="802106"/>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4" name="Google Shape;204;p37"/>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05" name="Google Shape;205;p37"/>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6" name="Google Shape;206;p37"/>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Teal">
  <p:cSld name="Title on Colored Background - Teal">
    <p:spTree>
      <p:nvGrpSpPr>
        <p:cNvPr id="207" name="Shape 207"/>
        <p:cNvGrpSpPr/>
        <p:nvPr/>
      </p:nvGrpSpPr>
      <p:grpSpPr>
        <a:xfrm>
          <a:off x="0" y="0"/>
          <a:ext cx="0" cy="0"/>
          <a:chOff x="0" y="0"/>
          <a:chExt cx="0" cy="0"/>
        </a:xfrm>
      </p:grpSpPr>
      <p:sp>
        <p:nvSpPr>
          <p:cNvPr id="208" name="Google Shape;208;p38"/>
          <p:cNvSpPr/>
          <p:nvPr/>
        </p:nvSpPr>
        <p:spPr>
          <a:xfrm>
            <a:off x="0" y="3541"/>
            <a:ext cx="121920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9" name="Google Shape;209;p38"/>
          <p:cNvSpPr/>
          <p:nvPr/>
        </p:nvSpPr>
        <p:spPr>
          <a:xfrm>
            <a:off x="1941095" y="2837119"/>
            <a:ext cx="8293768" cy="1094802"/>
          </a:xfrm>
          <a:prstGeom prst="rect">
            <a:avLst/>
          </a:prstGeom>
          <a:noFill/>
          <a:ln cap="flat" cmpd="sng" w="5715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0" name="Google Shape;210;p38"/>
          <p:cNvSpPr/>
          <p:nvPr/>
        </p:nvSpPr>
        <p:spPr>
          <a:xfrm>
            <a:off x="2610678" y="2502568"/>
            <a:ext cx="6997148" cy="802106"/>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1" name="Google Shape;211;p38"/>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12" name="Google Shape;212;p38"/>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3" name="Google Shape;213;p38"/>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Green">
  <p:cSld name="Title on Colored Background - Green">
    <p:spTree>
      <p:nvGrpSpPr>
        <p:cNvPr id="214" name="Shape 214"/>
        <p:cNvGrpSpPr/>
        <p:nvPr/>
      </p:nvGrpSpPr>
      <p:grpSpPr>
        <a:xfrm>
          <a:off x="0" y="0"/>
          <a:ext cx="0" cy="0"/>
          <a:chOff x="0" y="0"/>
          <a:chExt cx="0" cy="0"/>
        </a:xfrm>
      </p:grpSpPr>
      <p:sp>
        <p:nvSpPr>
          <p:cNvPr id="215" name="Google Shape;215;p39"/>
          <p:cNvSpPr/>
          <p:nvPr/>
        </p:nvSpPr>
        <p:spPr>
          <a:xfrm>
            <a:off x="0" y="3541"/>
            <a:ext cx="121920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6" name="Google Shape;216;p39"/>
          <p:cNvSpPr/>
          <p:nvPr/>
        </p:nvSpPr>
        <p:spPr>
          <a:xfrm>
            <a:off x="1941095" y="2837119"/>
            <a:ext cx="8293768" cy="1094802"/>
          </a:xfrm>
          <a:prstGeom prst="rect">
            <a:avLst/>
          </a:prstGeom>
          <a:noFill/>
          <a:ln cap="flat" cmpd="sng" w="5715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7" name="Google Shape;217;p39"/>
          <p:cNvSpPr/>
          <p:nvPr/>
        </p:nvSpPr>
        <p:spPr>
          <a:xfrm>
            <a:off x="2610678" y="2502568"/>
            <a:ext cx="6997148" cy="802106"/>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8" name="Google Shape;218;p39"/>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19" name="Google Shape;219;p39"/>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 name="Google Shape;220;p39"/>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Purple">
  <p:cSld name="Split - Purple">
    <p:spTree>
      <p:nvGrpSpPr>
        <p:cNvPr id="24" name="Shape 24"/>
        <p:cNvGrpSpPr/>
        <p:nvPr/>
      </p:nvGrpSpPr>
      <p:grpSpPr>
        <a:xfrm>
          <a:off x="0" y="0"/>
          <a:ext cx="0" cy="0"/>
          <a:chOff x="0" y="0"/>
          <a:chExt cx="0" cy="0"/>
        </a:xfrm>
      </p:grpSpPr>
      <p:sp>
        <p:nvSpPr>
          <p:cNvPr id="25" name="Google Shape;25;p1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6" name="Google Shape;26;p14"/>
          <p:cNvSpPr/>
          <p:nvPr/>
        </p:nvSpPr>
        <p:spPr>
          <a:xfrm>
            <a:off x="0" y="0"/>
            <a:ext cx="357254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27" name="Google Shape;27;p14"/>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28" name="Google Shape;28;p14"/>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14"/>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14"/>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22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Blue">
  <p:cSld name="Split - Blue">
    <p:spTree>
      <p:nvGrpSpPr>
        <p:cNvPr id="31" name="Shape 31"/>
        <p:cNvGrpSpPr/>
        <p:nvPr/>
      </p:nvGrpSpPr>
      <p:grpSpPr>
        <a:xfrm>
          <a:off x="0" y="0"/>
          <a:ext cx="0" cy="0"/>
          <a:chOff x="0" y="0"/>
          <a:chExt cx="0" cy="0"/>
        </a:xfrm>
      </p:grpSpPr>
      <p:sp>
        <p:nvSpPr>
          <p:cNvPr id="32" name="Google Shape;32;p1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33" name="Google Shape;33;p12"/>
          <p:cNvSpPr/>
          <p:nvPr/>
        </p:nvSpPr>
        <p:spPr>
          <a:xfrm>
            <a:off x="0" y="0"/>
            <a:ext cx="357254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34" name="Google Shape;34;p12"/>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35" name="Google Shape;35;p12"/>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2"/>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2"/>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Purple Background">
  <p:cSld name="Cover - Purple Background">
    <p:bg>
      <p:bgPr>
        <a:blipFill>
          <a:blip r:embed="rId2">
            <a:alphaModFix/>
          </a:blip>
          <a:stretch>
            <a:fillRect/>
          </a:stretch>
        </a:blipFill>
      </p:bgPr>
    </p:bg>
    <p:spTree>
      <p:nvGrpSpPr>
        <p:cNvPr id="38" name="Shape 38"/>
        <p:cNvGrpSpPr/>
        <p:nvPr/>
      </p:nvGrpSpPr>
      <p:grpSpPr>
        <a:xfrm>
          <a:off x="0" y="0"/>
          <a:ext cx="0" cy="0"/>
          <a:chOff x="0" y="0"/>
          <a:chExt cx="0" cy="0"/>
        </a:xfrm>
      </p:grpSpPr>
      <p:sp>
        <p:nvSpPr>
          <p:cNvPr id="39" name="Google Shape;39;p15"/>
          <p:cNvSpPr/>
          <p:nvPr/>
        </p:nvSpPr>
        <p:spPr>
          <a:xfrm>
            <a:off x="0" y="0"/>
            <a:ext cx="12192000" cy="6858000"/>
          </a:xfrm>
          <a:prstGeom prst="rect">
            <a:avLst/>
          </a:prstGeom>
          <a:solidFill>
            <a:srgbClr val="97467D">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15"/>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5"/>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p:nvPr/>
        </p:nvSpPr>
        <p:spPr>
          <a:xfrm>
            <a:off x="5083215" y="2704632"/>
            <a:ext cx="2025570" cy="119131"/>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Teal Background">
  <p:cSld name="Cover - Teal Background">
    <p:bg>
      <p:bgPr>
        <a:blipFill>
          <a:blip r:embed="rId2">
            <a:alphaModFix/>
          </a:blip>
          <a:stretch>
            <a:fillRect/>
          </a:stretch>
        </a:blipFill>
      </p:bgPr>
    </p:bg>
    <p:spTree>
      <p:nvGrpSpPr>
        <p:cNvPr id="43" name="Shape 43"/>
        <p:cNvGrpSpPr/>
        <p:nvPr/>
      </p:nvGrpSpPr>
      <p:grpSpPr>
        <a:xfrm>
          <a:off x="0" y="0"/>
          <a:ext cx="0" cy="0"/>
          <a:chOff x="0" y="0"/>
          <a:chExt cx="0" cy="0"/>
        </a:xfrm>
      </p:grpSpPr>
      <p:sp>
        <p:nvSpPr>
          <p:cNvPr id="44" name="Google Shape;44;p16"/>
          <p:cNvSpPr/>
          <p:nvPr/>
        </p:nvSpPr>
        <p:spPr>
          <a:xfrm>
            <a:off x="0" y="0"/>
            <a:ext cx="12192000" cy="6858000"/>
          </a:xfrm>
          <a:prstGeom prst="rect">
            <a:avLst/>
          </a:prstGeom>
          <a:solidFill>
            <a:srgbClr val="35B2B4">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 name="Google Shape;45;p16"/>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6"/>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16"/>
          <p:cNvSpPr/>
          <p:nvPr/>
        </p:nvSpPr>
        <p:spPr>
          <a:xfrm>
            <a:off x="5083215" y="2704632"/>
            <a:ext cx="2025570" cy="119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Green Background">
  <p:cSld name="Cover - Green Background">
    <p:bg>
      <p:bgPr>
        <a:blipFill>
          <a:blip r:embed="rId2">
            <a:alphaModFix/>
          </a:blip>
          <a:stretch>
            <a:fillRect/>
          </a:stretch>
        </a:blipFill>
      </p:bgPr>
    </p:bg>
    <p:spTree>
      <p:nvGrpSpPr>
        <p:cNvPr id="48" name="Shape 48"/>
        <p:cNvGrpSpPr/>
        <p:nvPr/>
      </p:nvGrpSpPr>
      <p:grpSpPr>
        <a:xfrm>
          <a:off x="0" y="0"/>
          <a:ext cx="0" cy="0"/>
          <a:chOff x="0" y="0"/>
          <a:chExt cx="0" cy="0"/>
        </a:xfrm>
      </p:grpSpPr>
      <p:sp>
        <p:nvSpPr>
          <p:cNvPr id="49" name="Google Shape;49;p17"/>
          <p:cNvSpPr/>
          <p:nvPr/>
        </p:nvSpPr>
        <p:spPr>
          <a:xfrm>
            <a:off x="0" y="0"/>
            <a:ext cx="12192000" cy="6858000"/>
          </a:xfrm>
          <a:prstGeom prst="rect">
            <a:avLst/>
          </a:prstGeom>
          <a:solidFill>
            <a:srgbClr val="95CD7A">
              <a:alpha val="7254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p17"/>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17"/>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17"/>
          <p:cNvSpPr/>
          <p:nvPr/>
        </p:nvSpPr>
        <p:spPr>
          <a:xfrm>
            <a:off x="5083215" y="2704632"/>
            <a:ext cx="2025570" cy="11913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3" name="Shape 53"/>
        <p:cNvGrpSpPr/>
        <p:nvPr/>
      </p:nvGrpSpPr>
      <p:grpSpPr>
        <a:xfrm>
          <a:off x="0" y="0"/>
          <a:ext cx="0" cy="0"/>
          <a:chOff x="0" y="0"/>
          <a:chExt cx="0" cy="0"/>
        </a:xfrm>
      </p:grpSpPr>
      <p:sp>
        <p:nvSpPr>
          <p:cNvPr id="54" name="Google Shape;54;p18"/>
          <p:cNvSpPr txBox="1"/>
          <p:nvPr>
            <p:ph type="title"/>
          </p:nvPr>
        </p:nvSpPr>
        <p:spPr>
          <a:xfrm>
            <a:off x="6712238" y="4570639"/>
            <a:ext cx="488921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05E79"/>
              </a:buClr>
              <a:buSzPts val="4000"/>
              <a:buFont typeface="Helvetica Neue"/>
              <a:buNone/>
              <a:defRPr b="1" sz="4000">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55" name="Google Shape;55;p18"/>
          <p:cNvPicPr preferRelativeResize="0"/>
          <p:nvPr/>
        </p:nvPicPr>
        <p:blipFill rotWithShape="1">
          <a:blip r:embed="rId2">
            <a:alphaModFix/>
          </a:blip>
          <a:srcRect b="0" l="30622" r="34584" t="-2"/>
          <a:stretch/>
        </p:blipFill>
        <p:spPr>
          <a:xfrm>
            <a:off x="0" y="14990"/>
            <a:ext cx="4242216" cy="6858000"/>
          </a:xfrm>
          <a:prstGeom prst="rect">
            <a:avLst/>
          </a:prstGeom>
          <a:noFill/>
          <a:ln>
            <a:noFill/>
          </a:ln>
        </p:spPr>
      </p:pic>
      <p:cxnSp>
        <p:nvCxnSpPr>
          <p:cNvPr id="56" name="Google Shape;56;p18"/>
          <p:cNvCxnSpPr/>
          <p:nvPr/>
        </p:nvCxnSpPr>
        <p:spPr>
          <a:xfrm>
            <a:off x="4737140" y="6016980"/>
            <a:ext cx="7454860" cy="0"/>
          </a:xfrm>
          <a:prstGeom prst="straightConnector1">
            <a:avLst/>
          </a:prstGeom>
          <a:noFill/>
          <a:ln cap="flat" cmpd="sng" w="9525">
            <a:solidFill>
              <a:srgbClr val="405E79"/>
            </a:solidFill>
            <a:prstDash val="solid"/>
            <a:miter lim="800000"/>
            <a:headEnd len="sm" w="sm" type="none"/>
            <a:tailEnd len="sm" w="sm" type="none"/>
          </a:ln>
        </p:spPr>
      </p:cxnSp>
      <p:pic>
        <p:nvPicPr>
          <p:cNvPr id="57" name="Google Shape;57;p18"/>
          <p:cNvPicPr preferRelativeResize="0"/>
          <p:nvPr/>
        </p:nvPicPr>
        <p:blipFill rotWithShape="1">
          <a:blip r:embed="rId3">
            <a:alphaModFix/>
          </a:blip>
          <a:srcRect b="0" l="0" r="0" t="0"/>
          <a:stretch/>
        </p:blipFill>
        <p:spPr>
          <a:xfrm>
            <a:off x="4603790" y="3746756"/>
            <a:ext cx="1956048" cy="202866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Teal">
  <p:cSld name="Split - Teal">
    <p:spTree>
      <p:nvGrpSpPr>
        <p:cNvPr id="58" name="Shape 58"/>
        <p:cNvGrpSpPr/>
        <p:nvPr/>
      </p:nvGrpSpPr>
      <p:grpSpPr>
        <a:xfrm>
          <a:off x="0" y="0"/>
          <a:ext cx="0" cy="0"/>
          <a:chOff x="0" y="0"/>
          <a:chExt cx="0" cy="0"/>
        </a:xfrm>
      </p:grpSpPr>
      <p:sp>
        <p:nvSpPr>
          <p:cNvPr id="59" name="Google Shape;59;p19"/>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60" name="Google Shape;60;p19"/>
          <p:cNvSpPr/>
          <p:nvPr/>
        </p:nvSpPr>
        <p:spPr>
          <a:xfrm>
            <a:off x="0" y="0"/>
            <a:ext cx="357254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61" name="Google Shape;61;p19"/>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62" name="Google Shape;62;p19"/>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3200"/>
              <a:buNone/>
              <a:defRPr b="1" sz="3200">
                <a:solidFill>
                  <a:schemeClr val="accent6"/>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19"/>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theme" Target="../theme/theme2.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files.unhcr.org/en/2022/bip-toolbox/2021-bip-guidelines-training-pack.pdf?_gl=1*1wvddnr*_rup_ga*MjY3NzgyMTM2LjE2OTE1ODg4NTU.*_rup_ga_EVDQTJ4LMY*MTY5MTY3ODM3MS40LjEuMTY5MTY4MDM5NS4wLjAuMA..*_ga*MjY3NzgyMTM2LjE2OTE1ODg4NTU.*_ga_X2YZPJ1XWR*MTY5MTY3ODM3MS40LjEuMTY5MTY4MDM5NS4wLjAuMA..#_ga=2.28288252.176421075.1691588855-267782136.1691588855" TargetMode="External"/><Relationship Id="rId4" Type="http://schemas.openxmlformats.org/officeDocument/2006/relationships/hyperlink" Target="https://www.unhcr.org/what-we-do/reports-and-publications/handbooks-and-toolkits/bip-toolbox/forms" TargetMode="External"/><Relationship Id="rId5"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alliancecpha.org/en/technical-materials/case-management-and-child-protection-guidelines" TargetMode="External"/><Relationship Id="rId4" Type="http://schemas.openxmlformats.org/officeDocument/2006/relationships/hyperlink" Target="https://alliancecpha.org/en/technical-materials/case-management-and-child-protection-guidelines" TargetMode="External"/><Relationship Id="rId5" Type="http://schemas.openxmlformats.org/officeDocument/2006/relationships/hyperlink" Target="https://www.refworld.org/docid/5c18d7254.html" TargetMode="External"/><Relationship Id="rId6" Type="http://schemas.openxmlformats.org/officeDocument/2006/relationships/hyperlink" Target="https://www.refworld.org/docid/5c18d7254.html" TargetMode="External"/><Relationship Id="rId7" Type="http://schemas.openxmlformats.org/officeDocument/2006/relationships/image" Target="../media/image19.png"/><Relationship Id="rId8"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mt="32000"/>
          </a:blip>
          <a:stretch>
            <a:fillRect/>
          </a:stretch>
        </a:blipFill>
      </p:bgPr>
    </p:bg>
    <p:spTree>
      <p:nvGrpSpPr>
        <p:cNvPr id="225" name="Shape 225"/>
        <p:cNvGrpSpPr/>
        <p:nvPr/>
      </p:nvGrpSpPr>
      <p:grpSpPr>
        <a:xfrm>
          <a:off x="0" y="0"/>
          <a:ext cx="0" cy="0"/>
          <a:chOff x="0" y="0"/>
          <a:chExt cx="0" cy="0"/>
        </a:xfrm>
      </p:grpSpPr>
      <p:sp>
        <p:nvSpPr>
          <p:cNvPr id="226" name="Google Shape;226;p1"/>
          <p:cNvSpPr txBox="1"/>
          <p:nvPr>
            <p:ph idx="2" type="body"/>
          </p:nvPr>
        </p:nvSpPr>
        <p:spPr>
          <a:xfrm>
            <a:off x="1754188" y="3013035"/>
            <a:ext cx="8838784" cy="20546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800"/>
              <a:buNone/>
            </a:pPr>
            <a:r>
              <a:rPr i="1" lang="en-AU"/>
              <a:t> </a:t>
            </a:r>
            <a:r>
              <a:rPr b="0" i="1" lang="en-AU" sz="1800" u="none" strike="noStrike">
                <a:latin typeface="Calibri"/>
                <a:ea typeface="Calibri"/>
                <a:cs typeface="Calibri"/>
                <a:sym typeface="Calibri"/>
              </a:rPr>
              <a:t>By the end of the session participants will be able to:</a:t>
            </a:r>
            <a:br>
              <a:rPr b="0" i="1" lang="en-AU" sz="1800" u="none" strike="noStrike">
                <a:latin typeface="Calibri"/>
                <a:ea typeface="Calibri"/>
                <a:cs typeface="Calibri"/>
                <a:sym typeface="Calibri"/>
              </a:rPr>
            </a:br>
            <a:endParaRPr b="0" i="1"/>
          </a:p>
          <a:p>
            <a:pPr indent="-457200" lvl="0" marL="457200" rtl="0" algn="l">
              <a:lnSpc>
                <a:spcPct val="90000"/>
              </a:lnSpc>
              <a:spcBef>
                <a:spcPts val="0"/>
              </a:spcBef>
              <a:spcAft>
                <a:spcPts val="0"/>
              </a:spcAft>
              <a:buClr>
                <a:schemeClr val="lt1"/>
              </a:buClr>
              <a:buSzPts val="1800"/>
              <a:buFont typeface="Noto Sans Symbols"/>
              <a:buChar char="✔"/>
            </a:pPr>
            <a:r>
              <a:rPr b="0" i="0" lang="en-AU" sz="1800" u="none" strike="noStrike">
                <a:latin typeface="Calibri"/>
                <a:ea typeface="Calibri"/>
                <a:cs typeface="Calibri"/>
                <a:sym typeface="Calibri"/>
              </a:rPr>
              <a:t>Describe the purpose of Best Interests Assessment (BIA) and Best Interests Determination (BID) and their use in case management for UASC</a:t>
            </a:r>
            <a:br>
              <a:rPr b="0" i="0" lang="en-AU" sz="1800" u="none" strike="noStrike">
                <a:latin typeface="Calibri"/>
                <a:ea typeface="Calibri"/>
                <a:cs typeface="Calibri"/>
                <a:sym typeface="Calibri"/>
              </a:rPr>
            </a:br>
            <a:endParaRPr b="0" i="0" sz="1800" u="none" strike="noStrike">
              <a:latin typeface="Calibri"/>
              <a:ea typeface="Calibri"/>
              <a:cs typeface="Calibri"/>
              <a:sym typeface="Calibri"/>
            </a:endParaRPr>
          </a:p>
          <a:p>
            <a:pPr indent="-457200" lvl="0" marL="457200" rtl="0" algn="l">
              <a:lnSpc>
                <a:spcPct val="90000"/>
              </a:lnSpc>
              <a:spcBef>
                <a:spcPts val="0"/>
              </a:spcBef>
              <a:spcAft>
                <a:spcPts val="0"/>
              </a:spcAft>
              <a:buClr>
                <a:schemeClr val="lt1"/>
              </a:buClr>
              <a:buSzPts val="1800"/>
              <a:buFont typeface="Noto Sans Symbols"/>
              <a:buChar char="✔"/>
            </a:pPr>
            <a:r>
              <a:rPr b="0" i="0" lang="en-AU" sz="1800" u="none" strike="noStrike">
                <a:latin typeface="Calibri"/>
                <a:ea typeface="Calibri"/>
                <a:cs typeface="Calibri"/>
                <a:sym typeface="Calibri"/>
              </a:rPr>
              <a:t>Describe in simple terms key principles and components of information sharing protocols</a:t>
            </a:r>
            <a:endParaRPr/>
          </a:p>
          <a:p>
            <a:pPr indent="0" lvl="0" marL="0" rtl="0" algn="ctr">
              <a:lnSpc>
                <a:spcPct val="90000"/>
              </a:lnSpc>
              <a:spcBef>
                <a:spcPts val="1000"/>
              </a:spcBef>
              <a:spcAft>
                <a:spcPts val="0"/>
              </a:spcAft>
              <a:buClr>
                <a:schemeClr val="lt1"/>
              </a:buClr>
              <a:buSzPts val="2800"/>
              <a:buNone/>
            </a:pPr>
            <a:r>
              <a:t/>
            </a:r>
            <a:endParaRPr/>
          </a:p>
        </p:txBody>
      </p:sp>
      <p:sp>
        <p:nvSpPr>
          <p:cNvPr id="227" name="Google Shape;227;p1"/>
          <p:cNvSpPr txBox="1"/>
          <p:nvPr>
            <p:ph idx="1" type="body"/>
          </p:nvPr>
        </p:nvSpPr>
        <p:spPr>
          <a:xfrm>
            <a:off x="1754188" y="849086"/>
            <a:ext cx="8610600" cy="1856014"/>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None/>
            </a:pPr>
            <a:r>
              <a:rPr lang="en-AU" sz="3200"/>
              <a:t>UASC TOT</a:t>
            </a:r>
            <a:endParaRPr/>
          </a:p>
          <a:p>
            <a:pPr indent="0" lvl="0" marL="0" rtl="0" algn="ctr">
              <a:lnSpc>
                <a:spcPct val="90000"/>
              </a:lnSpc>
              <a:spcBef>
                <a:spcPts val="1000"/>
              </a:spcBef>
              <a:spcAft>
                <a:spcPts val="0"/>
              </a:spcAft>
              <a:buClr>
                <a:schemeClr val="lt1"/>
              </a:buClr>
              <a:buSzPts val="3200"/>
              <a:buNone/>
            </a:pPr>
            <a:r>
              <a:rPr lang="en-AU" sz="3200"/>
              <a:t>Module 3.2 – BIA, BID, and Information Management</a:t>
            </a:r>
            <a:endParaRPr/>
          </a:p>
          <a:p>
            <a:pPr indent="0" lvl="0" marL="0" rtl="0" algn="ctr">
              <a:lnSpc>
                <a:spcPct val="90000"/>
              </a:lnSpc>
              <a:spcBef>
                <a:spcPts val="1000"/>
              </a:spcBef>
              <a:spcAft>
                <a:spcPts val="0"/>
              </a:spcAft>
              <a:buClr>
                <a:schemeClr val="lt1"/>
              </a:buClr>
              <a:buSzPts val="3200"/>
              <a:buNone/>
            </a:pPr>
            <a:r>
              <a:t/>
            </a:r>
            <a:endParaRPr sz="3200"/>
          </a:p>
        </p:txBody>
      </p:sp>
      <p:pic>
        <p:nvPicPr>
          <p:cNvPr id="228" name="Google Shape;228;p1"/>
          <p:cNvPicPr preferRelativeResize="0"/>
          <p:nvPr/>
        </p:nvPicPr>
        <p:blipFill rotWithShape="1">
          <a:blip r:embed="rId4">
            <a:alphaModFix/>
          </a:blip>
          <a:srcRect b="0" l="0" r="0" t="0"/>
          <a:stretch/>
        </p:blipFill>
        <p:spPr>
          <a:xfrm>
            <a:off x="7913300" y="5545975"/>
            <a:ext cx="4162398" cy="11870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g260d7cacb3b_0_0"/>
          <p:cNvSpPr txBox="1"/>
          <p:nvPr/>
        </p:nvSpPr>
        <p:spPr>
          <a:xfrm>
            <a:off x="3205275" y="1590689"/>
            <a:ext cx="4144200" cy="483205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000000"/>
              </a:solidFill>
              <a:latin typeface="Calibri"/>
              <a:ea typeface="Calibri"/>
              <a:cs typeface="Calibri"/>
              <a:sym typeface="Calibri"/>
            </a:endParaRPr>
          </a:p>
          <a:p>
            <a:pPr indent="-381000" lvl="1" marL="914400" marR="0" rtl="0" algn="l">
              <a:lnSpc>
                <a:spcPct val="100000"/>
              </a:lnSpc>
              <a:spcBef>
                <a:spcPts val="0"/>
              </a:spcBef>
              <a:spcAft>
                <a:spcPts val="0"/>
              </a:spcAft>
              <a:buClr>
                <a:schemeClr val="accent1"/>
              </a:buClr>
              <a:buSzPts val="2400"/>
              <a:buFont typeface="Arial"/>
              <a:buChar char="•"/>
            </a:pPr>
            <a:r>
              <a:rPr b="1" i="0" lang="en-AU" sz="2000" u="sng" cap="none" strike="noStrike">
                <a:solidFill>
                  <a:schemeClr val="hlink"/>
                </a:solidFill>
                <a:latin typeface="Calibri"/>
                <a:ea typeface="Calibri"/>
                <a:cs typeface="Calibri"/>
                <a:sym typeface="Calibri"/>
                <a:hlinkClick r:id="rId3"/>
              </a:rPr>
              <a:t>2021 UNHCR Best Interest Procedure Guidelines: Assessing and Determining the Best Interest of the Child</a:t>
            </a:r>
            <a:endParaRPr b="1" i="0" sz="2000" u="none" cap="none" strike="noStrike">
              <a:solidFill>
                <a:srgbClr val="000000"/>
              </a:solidFill>
              <a:latin typeface="Calibri"/>
              <a:ea typeface="Calibri"/>
              <a:cs typeface="Calibri"/>
              <a:sym typeface="Calibri"/>
            </a:endParaRPr>
          </a:p>
          <a:p>
            <a:pPr indent="-215900" lvl="0" marL="1257300" marR="0" rtl="0" algn="l">
              <a:lnSpc>
                <a:spcPct val="100000"/>
              </a:lnSpc>
              <a:spcBef>
                <a:spcPts val="0"/>
              </a:spcBef>
              <a:spcAft>
                <a:spcPts val="0"/>
              </a:spcAft>
              <a:buClr>
                <a:schemeClr val="accent1"/>
              </a:buClr>
              <a:buSzPts val="2000"/>
              <a:buFont typeface="Arial"/>
              <a:buNone/>
            </a:pPr>
            <a:r>
              <a:t/>
            </a:r>
            <a:endParaRPr b="1" i="0" sz="2000" u="none" cap="none" strike="noStrike">
              <a:solidFill>
                <a:srgbClr val="000000"/>
              </a:solidFill>
              <a:latin typeface="Calibri"/>
              <a:ea typeface="Calibri"/>
              <a:cs typeface="Calibri"/>
              <a:sym typeface="Calibri"/>
            </a:endParaRPr>
          </a:p>
          <a:p>
            <a:pPr indent="-355600" lvl="1" marL="914400" marR="0" rtl="0" algn="l">
              <a:lnSpc>
                <a:spcPct val="100000"/>
              </a:lnSpc>
              <a:spcBef>
                <a:spcPts val="0"/>
              </a:spcBef>
              <a:spcAft>
                <a:spcPts val="0"/>
              </a:spcAft>
              <a:buClr>
                <a:schemeClr val="accent1"/>
              </a:buClr>
              <a:buSzPts val="2000"/>
              <a:buFont typeface="Arial"/>
              <a:buChar char="•"/>
            </a:pPr>
            <a:r>
              <a:rPr b="0" i="0" lang="en-AU" sz="2000" u="none" cap="none" strike="noStrike">
                <a:solidFill>
                  <a:srgbClr val="000000"/>
                </a:solidFill>
                <a:latin typeface="Calibri"/>
                <a:ea typeface="Calibri"/>
                <a:cs typeface="Calibri"/>
                <a:sym typeface="Calibri"/>
              </a:rPr>
              <a:t>Forms at this link </a:t>
            </a:r>
            <a:r>
              <a:rPr b="0" i="0" lang="en-AU" sz="2000" u="sng" cap="none" strike="noStrike">
                <a:solidFill>
                  <a:schemeClr val="hlink"/>
                </a:solidFill>
                <a:latin typeface="Calibri"/>
                <a:ea typeface="Calibri"/>
                <a:cs typeface="Calibri"/>
                <a:sym typeface="Calibri"/>
                <a:hlinkClick r:id="rId4"/>
              </a:rPr>
              <a:t>https://www.unhcr.org/what-we-do/reports-and-publications/handbooks-and-toolkits/bip-toolbox/forms</a:t>
            </a:r>
            <a:endParaRPr b="0"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2800"/>
              <a:buFont typeface="Calibri"/>
              <a:buNone/>
            </a:pPr>
            <a:r>
              <a:t/>
            </a:r>
            <a:endParaRPr b="0" i="0" sz="2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800"/>
              <a:buFont typeface="Calibri"/>
              <a:buNone/>
            </a:pPr>
            <a:r>
              <a:t/>
            </a:r>
            <a:endParaRPr b="1" i="0" sz="2800" u="none" cap="none" strike="noStrike">
              <a:solidFill>
                <a:schemeClr val="dk1"/>
              </a:solidFill>
              <a:latin typeface="Calibri"/>
              <a:ea typeface="Calibri"/>
              <a:cs typeface="Calibri"/>
              <a:sym typeface="Calibri"/>
            </a:endParaRPr>
          </a:p>
        </p:txBody>
      </p:sp>
      <p:sp>
        <p:nvSpPr>
          <p:cNvPr id="303" name="Google Shape;303;g260d7cacb3b_0_0"/>
          <p:cNvSpPr txBox="1"/>
          <p:nvPr>
            <p:ph idx="1" type="body"/>
          </p:nvPr>
        </p:nvSpPr>
        <p:spPr>
          <a:xfrm>
            <a:off x="3831600" y="264911"/>
            <a:ext cx="8360400" cy="86213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26794"/>
              </a:buClr>
              <a:buSzPts val="3200"/>
              <a:buNone/>
            </a:pPr>
            <a:r>
              <a:rPr lang="en-AU"/>
              <a:t>UNHCR Training Resources on BIP</a:t>
            </a:r>
            <a:endParaRPr/>
          </a:p>
        </p:txBody>
      </p:sp>
      <p:pic>
        <p:nvPicPr>
          <p:cNvPr id="304" name="Google Shape;304;g260d7cacb3b_0_0"/>
          <p:cNvPicPr preferRelativeResize="0"/>
          <p:nvPr/>
        </p:nvPicPr>
        <p:blipFill rotWithShape="1">
          <a:blip r:embed="rId5">
            <a:alphaModFix/>
          </a:blip>
          <a:srcRect b="0" l="0" r="0" t="0"/>
          <a:stretch/>
        </p:blipFill>
        <p:spPr>
          <a:xfrm>
            <a:off x="7865400" y="1127050"/>
            <a:ext cx="3810675" cy="486881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7"/>
          <p:cNvSpPr txBox="1"/>
          <p:nvPr>
            <p:ph idx="1" type="body"/>
          </p:nvPr>
        </p:nvSpPr>
        <p:spPr>
          <a:xfrm>
            <a:off x="3845054" y="640277"/>
            <a:ext cx="8067000" cy="1010911"/>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1000"/>
              </a:spcBef>
              <a:spcAft>
                <a:spcPts val="0"/>
              </a:spcAft>
              <a:buClr>
                <a:srgbClr val="993366"/>
              </a:buClr>
              <a:buSzPct val="108108"/>
              <a:buNone/>
            </a:pPr>
            <a:r>
              <a:rPr lang="en-AU">
                <a:solidFill>
                  <a:srgbClr val="993366"/>
                </a:solidFill>
                <a:latin typeface="Helvetica Neue"/>
                <a:ea typeface="Helvetica Neue"/>
                <a:cs typeface="Helvetica Neue"/>
                <a:sym typeface="Helvetica Neue"/>
              </a:rPr>
              <a:t>What constitutes Information Management 4 Case Management?</a:t>
            </a:r>
            <a:endParaRPr>
              <a:latin typeface="Helvetica Neue"/>
              <a:ea typeface="Helvetica Neue"/>
              <a:cs typeface="Helvetica Neue"/>
              <a:sym typeface="Helvetica Neue"/>
            </a:endParaRPr>
          </a:p>
        </p:txBody>
      </p:sp>
      <p:sp>
        <p:nvSpPr>
          <p:cNvPr id="234" name="Google Shape;234;p7"/>
          <p:cNvSpPr txBox="1"/>
          <p:nvPr>
            <p:ph idx="2" type="body"/>
          </p:nvPr>
        </p:nvSpPr>
        <p:spPr>
          <a:xfrm>
            <a:off x="3840377" y="2089814"/>
            <a:ext cx="8067103" cy="855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rPr b="1" lang="en-AU">
                <a:latin typeface="Calibri"/>
                <a:ea typeface="Calibri"/>
                <a:cs typeface="Calibri"/>
                <a:sym typeface="Calibri"/>
              </a:rPr>
              <a:t>4 components</a:t>
            </a:r>
            <a:endParaRPr b="1" sz="2800">
              <a:latin typeface="Calibri"/>
              <a:ea typeface="Calibri"/>
              <a:cs typeface="Calibri"/>
              <a:sym typeface="Calibri"/>
            </a:endParaRPr>
          </a:p>
          <a:p>
            <a:pPr indent="-77470" lvl="0" marL="228600" rtl="0" algn="l">
              <a:lnSpc>
                <a:spcPct val="90000"/>
              </a:lnSpc>
              <a:spcBef>
                <a:spcPts val="1000"/>
              </a:spcBef>
              <a:spcAft>
                <a:spcPts val="0"/>
              </a:spcAft>
              <a:buClr>
                <a:schemeClr val="accent4"/>
              </a:buClr>
              <a:buSzPts val="2800"/>
              <a:buNone/>
            </a:pPr>
            <a:r>
              <a:t/>
            </a:r>
            <a:endParaRPr/>
          </a:p>
        </p:txBody>
      </p:sp>
      <p:sp>
        <p:nvSpPr>
          <p:cNvPr id="235" name="Google Shape;235;p7"/>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AU"/>
              <a:t>IM4CM</a:t>
            </a:r>
            <a:endParaRPr/>
          </a:p>
        </p:txBody>
      </p:sp>
      <p:pic>
        <p:nvPicPr>
          <p:cNvPr descr="MCj04260580000[1]" id="236" name="Google Shape;236;p7"/>
          <p:cNvPicPr preferRelativeResize="0"/>
          <p:nvPr/>
        </p:nvPicPr>
        <p:blipFill rotWithShape="1">
          <a:blip r:embed="rId3">
            <a:alphaModFix/>
          </a:blip>
          <a:srcRect b="0" l="0" r="0" t="0"/>
          <a:stretch/>
        </p:blipFill>
        <p:spPr>
          <a:xfrm>
            <a:off x="4088703" y="4057882"/>
            <a:ext cx="1100667" cy="760413"/>
          </a:xfrm>
          <a:prstGeom prst="rect">
            <a:avLst/>
          </a:prstGeom>
          <a:noFill/>
          <a:ln>
            <a:noFill/>
          </a:ln>
        </p:spPr>
      </p:pic>
      <p:sp>
        <p:nvSpPr>
          <p:cNvPr id="237" name="Google Shape;237;p7"/>
          <p:cNvSpPr txBox="1"/>
          <p:nvPr/>
        </p:nvSpPr>
        <p:spPr>
          <a:xfrm>
            <a:off x="3724636" y="5256920"/>
            <a:ext cx="1828800" cy="12002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Forms for documenting individual cases;</a:t>
            </a:r>
            <a:endParaRPr b="0"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238" name="Google Shape;238;p7"/>
          <p:cNvSpPr txBox="1"/>
          <p:nvPr/>
        </p:nvSpPr>
        <p:spPr>
          <a:xfrm>
            <a:off x="5606884" y="5256920"/>
            <a:ext cx="1828800" cy="120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Data Protection Impact Assessment  (DPIA)</a:t>
            </a:r>
            <a:endParaRPr b="0" i="0" sz="1400" u="none" cap="none" strike="noStrike">
              <a:solidFill>
                <a:srgbClr val="000000"/>
              </a:solidFill>
              <a:latin typeface="Calibri"/>
              <a:ea typeface="Calibri"/>
              <a:cs typeface="Calibri"/>
              <a:sym typeface="Calibri"/>
            </a:endParaRPr>
          </a:p>
        </p:txBody>
      </p:sp>
      <p:sp>
        <p:nvSpPr>
          <p:cNvPr id="239" name="Google Shape;239;p7"/>
          <p:cNvSpPr txBox="1"/>
          <p:nvPr/>
        </p:nvSpPr>
        <p:spPr>
          <a:xfrm>
            <a:off x="7511003" y="5256925"/>
            <a:ext cx="2270100" cy="1477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Data protection  and Information-sharing and data protection Protocol (DPISP)</a:t>
            </a:r>
            <a:endParaRPr b="0" i="0" sz="14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240" name="Google Shape;240;p7"/>
          <p:cNvSpPr txBox="1"/>
          <p:nvPr/>
        </p:nvSpPr>
        <p:spPr>
          <a:xfrm>
            <a:off x="9843963" y="5256920"/>
            <a:ext cx="1828800" cy="923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Information management system</a:t>
            </a:r>
            <a:endParaRPr b="0" i="0" sz="1400" u="none" cap="none" strike="noStrike">
              <a:solidFill>
                <a:srgbClr val="000000"/>
              </a:solidFill>
              <a:latin typeface="Calibri"/>
              <a:ea typeface="Calibri"/>
              <a:cs typeface="Calibri"/>
              <a:sym typeface="Calibri"/>
            </a:endParaRPr>
          </a:p>
        </p:txBody>
      </p:sp>
      <p:pic>
        <p:nvPicPr>
          <p:cNvPr descr="MCj02811040000[1]" id="241" name="Google Shape;241;p7"/>
          <p:cNvPicPr preferRelativeResize="0"/>
          <p:nvPr/>
        </p:nvPicPr>
        <p:blipFill rotWithShape="1">
          <a:blip r:embed="rId4">
            <a:alphaModFix/>
          </a:blip>
          <a:srcRect b="0" l="0" r="0" t="0"/>
          <a:stretch/>
        </p:blipFill>
        <p:spPr>
          <a:xfrm>
            <a:off x="5915749" y="3971889"/>
            <a:ext cx="1326079" cy="932401"/>
          </a:xfrm>
          <a:prstGeom prst="rect">
            <a:avLst/>
          </a:prstGeom>
          <a:noFill/>
          <a:ln>
            <a:noFill/>
          </a:ln>
        </p:spPr>
      </p:pic>
      <p:sp>
        <p:nvSpPr>
          <p:cNvPr id="242" name="Google Shape;242;p7"/>
          <p:cNvSpPr/>
          <p:nvPr/>
        </p:nvSpPr>
        <p:spPr>
          <a:xfrm>
            <a:off x="8239388" y="4076139"/>
            <a:ext cx="914382" cy="723924"/>
          </a:xfrm>
          <a:custGeom>
            <a:rect b="b" l="l" r="r" t="t"/>
            <a:pathLst>
              <a:path extrusionOk="0" h="21600" w="2160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extrusionOk="0" h="21600" w="21600">
                <a:moveTo>
                  <a:pt x="93" y="9606"/>
                </a:moveTo>
                <a:lnTo>
                  <a:pt x="21600" y="9606"/>
                </a:lnTo>
                <a:close/>
              </a:path>
              <a:path extrusionOk="0" h="21600" w="2160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cap="flat" cmpd="sng" w="38100">
            <a:solidFill>
              <a:srgbClr val="0000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j0195384" id="243" name="Google Shape;243;p7"/>
          <p:cNvPicPr preferRelativeResize="0"/>
          <p:nvPr/>
        </p:nvPicPr>
        <p:blipFill rotWithShape="1">
          <a:blip r:embed="rId5">
            <a:alphaModFix/>
          </a:blip>
          <a:srcRect b="0" l="0" r="0" t="0"/>
          <a:stretch/>
        </p:blipFill>
        <p:spPr>
          <a:xfrm>
            <a:off x="10151384" y="3971889"/>
            <a:ext cx="996952" cy="7635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5"/>
          <p:cNvSpPr txBox="1"/>
          <p:nvPr>
            <p:ph idx="2" type="body"/>
          </p:nvPr>
        </p:nvSpPr>
        <p:spPr>
          <a:xfrm>
            <a:off x="6159958" y="1769864"/>
            <a:ext cx="5794500" cy="4942595"/>
          </a:xfrm>
          <a:prstGeom prst="rect">
            <a:avLst/>
          </a:prstGeom>
          <a:noFill/>
          <a:ln>
            <a:noFill/>
          </a:ln>
        </p:spPr>
        <p:txBody>
          <a:bodyPr anchorCtr="0" anchor="t" bIns="45700" lIns="91425" spcFirstLastPara="1" rIns="91425" wrap="square" tIns="45700">
            <a:normAutofit/>
          </a:bodyPr>
          <a:lstStyle/>
          <a:p>
            <a:pPr indent="-228600" lvl="0" marL="228600" rtl="0" algn="just">
              <a:lnSpc>
                <a:spcPct val="115000"/>
              </a:lnSpc>
              <a:spcBef>
                <a:spcPts val="0"/>
              </a:spcBef>
              <a:spcAft>
                <a:spcPts val="0"/>
              </a:spcAft>
              <a:buSzPts val="3700"/>
              <a:buChar char="•"/>
            </a:pPr>
            <a:r>
              <a:rPr b="1" lang="en-AU" sz="1900">
                <a:solidFill>
                  <a:schemeClr val="dk1"/>
                </a:solidFill>
                <a:highlight>
                  <a:srgbClr val="FFFFFF"/>
                </a:highlight>
                <a:latin typeface="Calibri"/>
                <a:ea typeface="Calibri"/>
                <a:cs typeface="Calibri"/>
                <a:sym typeface="Calibri"/>
              </a:rPr>
              <a:t>Standard 5: Information management (p. 89) </a:t>
            </a:r>
            <a:r>
              <a:rPr lang="en-AU" sz="1900">
                <a:solidFill>
                  <a:schemeClr val="dk1"/>
                </a:solidFill>
                <a:highlight>
                  <a:srgbClr val="FFFFFF"/>
                </a:highlight>
                <a:latin typeface="Calibri"/>
                <a:ea typeface="Calibri"/>
                <a:cs typeface="Calibri"/>
                <a:sym typeface="Calibri"/>
              </a:rPr>
              <a:t>“Up-to-date information necessary for child protection action is collected, processed/analysed and shared according to international child protection principles and with full respect for confidentiality, data protection and information-sharing protocols.”</a:t>
            </a:r>
            <a:endParaRPr sz="1900">
              <a:solidFill>
                <a:schemeClr val="dk1"/>
              </a:solidFill>
              <a:highlight>
                <a:srgbClr val="FFFFFF"/>
              </a:highlight>
              <a:latin typeface="Calibri"/>
              <a:ea typeface="Calibri"/>
              <a:cs typeface="Calibri"/>
              <a:sym typeface="Calibri"/>
            </a:endParaRPr>
          </a:p>
          <a:p>
            <a:pPr indent="-228600" lvl="0" marL="228600" rtl="0" algn="just">
              <a:lnSpc>
                <a:spcPct val="115000"/>
              </a:lnSpc>
              <a:spcBef>
                <a:spcPts val="0"/>
              </a:spcBef>
              <a:spcAft>
                <a:spcPts val="0"/>
              </a:spcAft>
              <a:buSzPts val="3700"/>
              <a:buChar char="•"/>
            </a:pPr>
            <a:r>
              <a:rPr b="1" lang="en-AU" sz="1900">
                <a:solidFill>
                  <a:schemeClr val="dk1"/>
                </a:solidFill>
                <a:highlight>
                  <a:srgbClr val="FFFFFF"/>
                </a:highlight>
                <a:latin typeface="Calibri"/>
                <a:ea typeface="Calibri"/>
                <a:cs typeface="Calibri"/>
                <a:sym typeface="Calibri"/>
              </a:rPr>
              <a:t>Standard 18: Case management (p. 197) </a:t>
            </a:r>
            <a:r>
              <a:rPr lang="en-AU" sz="1900">
                <a:solidFill>
                  <a:schemeClr val="dk1"/>
                </a:solidFill>
                <a:highlight>
                  <a:srgbClr val="FFFFFF"/>
                </a:highlight>
                <a:latin typeface="Calibri"/>
                <a:ea typeface="Calibri"/>
                <a:cs typeface="Calibri"/>
                <a:sym typeface="Calibri"/>
              </a:rPr>
              <a:t>“Children and families who face child protection concerns in humanitarian settings are identified and have their needs addressed through an individualized case management process, including direct one-on-one support and connections to relevant service providers.”</a:t>
            </a:r>
            <a:endParaRPr sz="3700">
              <a:solidFill>
                <a:schemeClr val="dk1"/>
              </a:solidFill>
            </a:endParaRPr>
          </a:p>
        </p:txBody>
      </p:sp>
      <p:sp>
        <p:nvSpPr>
          <p:cNvPr id="249" name="Google Shape;249;p5"/>
          <p:cNvSpPr txBox="1"/>
          <p:nvPr>
            <p:ph idx="3" type="body"/>
          </p:nvPr>
        </p:nvSpPr>
        <p:spPr>
          <a:xfrm>
            <a:off x="284417" y="528638"/>
            <a:ext cx="3148100"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AU"/>
              <a:t>IM4CM in the CPMS</a:t>
            </a:r>
            <a:endParaRPr/>
          </a:p>
        </p:txBody>
      </p:sp>
      <p:sp>
        <p:nvSpPr>
          <p:cNvPr id="250" name="Google Shape;250;p5"/>
          <p:cNvSpPr txBox="1"/>
          <p:nvPr/>
        </p:nvSpPr>
        <p:spPr>
          <a:xfrm>
            <a:off x="4206002" y="1123533"/>
            <a:ext cx="127635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AU" sz="1800" u="none" cap="none" strike="noStrike">
                <a:solidFill>
                  <a:schemeClr val="lt1"/>
                </a:solidFill>
                <a:latin typeface="Calibri"/>
                <a:ea typeface="Calibri"/>
                <a:cs typeface="Calibri"/>
                <a:sym typeface="Calibri"/>
              </a:rPr>
              <a:t>Internal Systems</a:t>
            </a:r>
            <a:endParaRPr b="0" i="0" sz="1800" u="none" cap="none" strike="noStrike">
              <a:solidFill>
                <a:schemeClr val="lt1"/>
              </a:solidFill>
              <a:latin typeface="Calibri"/>
              <a:ea typeface="Calibri"/>
              <a:cs typeface="Calibri"/>
              <a:sym typeface="Calibri"/>
            </a:endParaRPr>
          </a:p>
        </p:txBody>
      </p:sp>
      <p:pic>
        <p:nvPicPr>
          <p:cNvPr id="251" name="Google Shape;251;p5"/>
          <p:cNvPicPr preferRelativeResize="0"/>
          <p:nvPr/>
        </p:nvPicPr>
        <p:blipFill rotWithShape="1">
          <a:blip r:embed="rId3">
            <a:alphaModFix/>
          </a:blip>
          <a:srcRect b="0" l="0" r="0" t="0"/>
          <a:stretch/>
        </p:blipFill>
        <p:spPr>
          <a:xfrm>
            <a:off x="3656309" y="528638"/>
            <a:ext cx="2375735" cy="327820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6"/>
          <p:cNvSpPr txBox="1"/>
          <p:nvPr>
            <p:ph idx="2" type="body"/>
          </p:nvPr>
        </p:nvSpPr>
        <p:spPr>
          <a:xfrm>
            <a:off x="3810925" y="352100"/>
            <a:ext cx="4465200" cy="5936100"/>
          </a:xfrm>
          <a:prstGeom prst="rect">
            <a:avLst/>
          </a:prstGeom>
          <a:noFill/>
          <a:ln>
            <a:noFill/>
          </a:ln>
        </p:spPr>
        <p:txBody>
          <a:bodyPr anchorCtr="0" anchor="t" bIns="45700" lIns="91425" spcFirstLastPara="1" rIns="91425" wrap="square" tIns="45700">
            <a:normAutofit/>
          </a:bodyPr>
          <a:lstStyle/>
          <a:p>
            <a:pPr indent="0" lvl="0" marL="0" rtl="0" algn="l">
              <a:lnSpc>
                <a:spcPct val="106999"/>
              </a:lnSpc>
              <a:spcBef>
                <a:spcPts val="0"/>
              </a:spcBef>
              <a:spcAft>
                <a:spcPts val="0"/>
              </a:spcAft>
              <a:buSzPts val="2800"/>
              <a:buNone/>
            </a:pPr>
            <a:r>
              <a:rPr lang="en-AU" sz="1900">
                <a:solidFill>
                  <a:schemeClr val="dk1"/>
                </a:solidFill>
                <a:highlight>
                  <a:srgbClr val="FFFFFF"/>
                </a:highlight>
                <a:latin typeface="Calibri"/>
                <a:ea typeface="Calibri"/>
                <a:cs typeface="Calibri"/>
                <a:sym typeface="Calibri"/>
              </a:rPr>
              <a:t>The</a:t>
            </a:r>
            <a:r>
              <a:rPr b="1" lang="en-AU" sz="1900">
                <a:solidFill>
                  <a:srgbClr val="000000"/>
                </a:solidFill>
                <a:highlight>
                  <a:srgbClr val="FFFFFF"/>
                </a:highlight>
                <a:uFill>
                  <a:noFill/>
                </a:uFill>
                <a:latin typeface="Calibri"/>
                <a:ea typeface="Calibri"/>
                <a:cs typeface="Calibri"/>
                <a:sym typeface="Calibri"/>
                <a:hlinkClick r:id="rId3">
                  <a:extLst>
                    <a:ext uri="{A12FA001-AC4F-418D-AE19-62706E023703}">
                      <ahyp:hlinkClr val="tx"/>
                    </a:ext>
                  </a:extLst>
                </a:hlinkClick>
              </a:rPr>
              <a:t> </a:t>
            </a:r>
            <a:r>
              <a:rPr lang="en-AU" sz="1900" u="sng">
                <a:solidFill>
                  <a:srgbClr val="0563C1"/>
                </a:solidFill>
                <a:highlight>
                  <a:srgbClr val="FFFFFF"/>
                </a:highlight>
                <a:latin typeface="Calibri"/>
                <a:ea typeface="Calibri"/>
                <a:cs typeface="Calibri"/>
                <a:sym typeface="Calibri"/>
                <a:hlinkClick r:id="rId4">
                  <a:extLst>
                    <a:ext uri="{A12FA001-AC4F-418D-AE19-62706E023703}">
                      <ahyp:hlinkClr val="tx"/>
                    </a:ext>
                  </a:extLst>
                </a:hlinkClick>
              </a:rPr>
              <a:t>Inter-agency Guidelines for Case Management and Child Protection</a:t>
            </a:r>
            <a:r>
              <a:rPr lang="en-AU" sz="1900">
                <a:solidFill>
                  <a:srgbClr val="000000"/>
                </a:solidFill>
                <a:highlight>
                  <a:srgbClr val="FFFFFF"/>
                </a:highlight>
                <a:latin typeface="Calibri"/>
                <a:ea typeface="Calibri"/>
                <a:cs typeface="Calibri"/>
                <a:sym typeface="Calibri"/>
              </a:rPr>
              <a:t> </a:t>
            </a:r>
            <a:r>
              <a:rPr lang="en-AU" sz="1900">
                <a:solidFill>
                  <a:schemeClr val="dk1"/>
                </a:solidFill>
                <a:highlight>
                  <a:srgbClr val="FFFFFF"/>
                </a:highlight>
                <a:latin typeface="Calibri"/>
                <a:ea typeface="Calibri"/>
                <a:cs typeface="Calibri"/>
                <a:sym typeface="Calibri"/>
              </a:rPr>
              <a:t>highlight that after it is decided that case management is an appropriate approach to addressing child protection risks and vulnerabilities then </a:t>
            </a:r>
            <a:r>
              <a:rPr lang="en-AU" sz="1900" u="sng">
                <a:solidFill>
                  <a:schemeClr val="dk1"/>
                </a:solidFill>
                <a:highlight>
                  <a:srgbClr val="FFFFFF"/>
                </a:highlight>
                <a:latin typeface="Calibri"/>
                <a:ea typeface="Calibri"/>
                <a:cs typeface="Calibri"/>
                <a:sym typeface="Calibri"/>
              </a:rPr>
              <a:t>it is imperative </a:t>
            </a:r>
            <a:r>
              <a:rPr lang="en-AU" sz="1900">
                <a:solidFill>
                  <a:schemeClr val="dk1"/>
                </a:solidFill>
                <a:highlight>
                  <a:srgbClr val="FFFFFF"/>
                </a:highlight>
                <a:latin typeface="Calibri"/>
                <a:ea typeface="Calibri"/>
                <a:cs typeface="Calibri"/>
                <a:sym typeface="Calibri"/>
              </a:rPr>
              <a:t>to set up a “safe and confidential system for collecting, storing and sharing information” </a:t>
            </a:r>
            <a:endParaRPr sz="1900">
              <a:solidFill>
                <a:schemeClr val="dk1"/>
              </a:solidFill>
              <a:highlight>
                <a:srgbClr val="FFFFFF"/>
              </a:highlight>
              <a:latin typeface="Calibri"/>
              <a:ea typeface="Calibri"/>
              <a:cs typeface="Calibri"/>
              <a:sym typeface="Calibri"/>
            </a:endParaRPr>
          </a:p>
          <a:p>
            <a:pPr indent="0" lvl="0" marL="0" rtl="0" algn="l">
              <a:lnSpc>
                <a:spcPct val="100000"/>
              </a:lnSpc>
              <a:spcBef>
                <a:spcPts val="800"/>
              </a:spcBef>
              <a:spcAft>
                <a:spcPts val="0"/>
              </a:spcAft>
              <a:buSzPts val="2800"/>
              <a:buNone/>
            </a:pPr>
            <a:r>
              <a:t/>
            </a:r>
            <a:endParaRPr sz="1900">
              <a:solidFill>
                <a:srgbClr val="000000"/>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SzPts val="2800"/>
              <a:buNone/>
            </a:pPr>
            <a:r>
              <a:t/>
            </a:r>
            <a:endParaRPr sz="1900">
              <a:solidFill>
                <a:srgbClr val="000000"/>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SzPts val="2800"/>
              <a:buNone/>
            </a:pPr>
            <a:r>
              <a:rPr lang="en-AU" sz="1900">
                <a:solidFill>
                  <a:schemeClr val="dk1"/>
                </a:solidFill>
                <a:highlight>
                  <a:srgbClr val="FFFFFF"/>
                </a:highlight>
                <a:latin typeface="Calibri"/>
                <a:ea typeface="Calibri"/>
                <a:cs typeface="Calibri"/>
                <a:sym typeface="Calibri"/>
              </a:rPr>
              <a:t>The</a:t>
            </a:r>
            <a:r>
              <a:rPr lang="en-AU" sz="1900">
                <a:solidFill>
                  <a:srgbClr val="000000"/>
                </a:solidFill>
                <a:highlight>
                  <a:srgbClr val="FFFFFF"/>
                </a:highlight>
                <a:uFill>
                  <a:noFill/>
                </a:uFill>
                <a:latin typeface="Calibri"/>
                <a:ea typeface="Calibri"/>
                <a:cs typeface="Calibri"/>
                <a:sym typeface="Calibri"/>
                <a:hlinkClick r:id="rId5">
                  <a:extLst>
                    <a:ext uri="{A12FA001-AC4F-418D-AE19-62706E023703}">
                      <ahyp:hlinkClr val="tx"/>
                    </a:ext>
                  </a:extLst>
                </a:hlinkClick>
              </a:rPr>
              <a:t> </a:t>
            </a:r>
            <a:r>
              <a:rPr lang="en-AU" sz="1900" u="sng">
                <a:solidFill>
                  <a:srgbClr val="0563C1"/>
                </a:solidFill>
                <a:latin typeface="Calibri"/>
                <a:ea typeface="Calibri"/>
                <a:cs typeface="Calibri"/>
                <a:sym typeface="Calibri"/>
                <a:hlinkClick r:id="rId6">
                  <a:extLst>
                    <a:ext uri="{A12FA001-AC4F-418D-AE19-62706E023703}">
                      <ahyp:hlinkClr val="tx"/>
                    </a:ext>
                  </a:extLst>
                </a:hlinkClick>
              </a:rPr>
              <a:t>UNHCR Best Interests Procedure Guidelines</a:t>
            </a:r>
            <a:r>
              <a:rPr lang="en-AU" sz="1900">
                <a:solidFill>
                  <a:srgbClr val="000000"/>
                </a:solidFill>
                <a:highlight>
                  <a:srgbClr val="FFFFFF"/>
                </a:highlight>
                <a:latin typeface="Calibri"/>
                <a:ea typeface="Calibri"/>
                <a:cs typeface="Calibri"/>
                <a:sym typeface="Calibri"/>
              </a:rPr>
              <a:t> </a:t>
            </a:r>
            <a:r>
              <a:rPr lang="en-AU" sz="1900">
                <a:solidFill>
                  <a:schemeClr val="dk1"/>
                </a:solidFill>
                <a:highlight>
                  <a:srgbClr val="FFFFFF"/>
                </a:highlight>
                <a:latin typeface="Calibri"/>
                <a:ea typeface="Calibri"/>
                <a:cs typeface="Calibri"/>
                <a:sym typeface="Calibri"/>
              </a:rPr>
              <a:t>highlight  that “safe and ethical collection, storage, sharing and analysis of information on children during the best interest procedure can enhance the response for individual children as well as child protection programming more broadly</a:t>
            </a:r>
            <a:endParaRPr sz="8300">
              <a:solidFill>
                <a:schemeClr val="dk1"/>
              </a:solidFill>
              <a:latin typeface="Calibri"/>
              <a:ea typeface="Calibri"/>
              <a:cs typeface="Calibri"/>
              <a:sym typeface="Calibri"/>
            </a:endParaRPr>
          </a:p>
        </p:txBody>
      </p:sp>
      <p:sp>
        <p:nvSpPr>
          <p:cNvPr id="257" name="Google Shape;257;p6"/>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Clr>
                <a:schemeClr val="lt1"/>
              </a:buClr>
              <a:buSzPts val="3600"/>
              <a:buNone/>
            </a:pPr>
            <a:r>
              <a:rPr lang="en-AU"/>
              <a:t>IM4CM</a:t>
            </a:r>
            <a:endParaRPr/>
          </a:p>
        </p:txBody>
      </p:sp>
      <p:pic>
        <p:nvPicPr>
          <p:cNvPr id="258" name="Google Shape;258;p6"/>
          <p:cNvPicPr preferRelativeResize="0"/>
          <p:nvPr/>
        </p:nvPicPr>
        <p:blipFill rotWithShape="1">
          <a:blip r:embed="rId7">
            <a:alphaModFix/>
          </a:blip>
          <a:srcRect b="0" l="0" r="0" t="0"/>
          <a:stretch/>
        </p:blipFill>
        <p:spPr>
          <a:xfrm>
            <a:off x="9384325" y="152400"/>
            <a:ext cx="2222400" cy="2820726"/>
          </a:xfrm>
          <a:prstGeom prst="rect">
            <a:avLst/>
          </a:prstGeom>
          <a:noFill/>
          <a:ln>
            <a:noFill/>
          </a:ln>
        </p:spPr>
      </p:pic>
      <p:pic>
        <p:nvPicPr>
          <p:cNvPr id="259" name="Google Shape;259;p6"/>
          <p:cNvPicPr preferRelativeResize="0"/>
          <p:nvPr/>
        </p:nvPicPr>
        <p:blipFill rotWithShape="1">
          <a:blip r:embed="rId8">
            <a:alphaModFix/>
          </a:blip>
          <a:srcRect b="0" l="0" r="0" t="0"/>
          <a:stretch/>
        </p:blipFill>
        <p:spPr>
          <a:xfrm>
            <a:off x="9449350" y="3239175"/>
            <a:ext cx="2222400" cy="309393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8"/>
          <p:cNvSpPr txBox="1"/>
          <p:nvPr>
            <p:ph idx="2" type="body"/>
          </p:nvPr>
        </p:nvSpPr>
        <p:spPr>
          <a:xfrm>
            <a:off x="3987583" y="370374"/>
            <a:ext cx="7920000" cy="3791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800"/>
              <a:buNone/>
            </a:pPr>
            <a:r>
              <a:t/>
            </a:r>
            <a:endParaRPr b="0" i="0" sz="1800" u="none" strike="noStrike">
              <a:solidFill>
                <a:srgbClr val="000000"/>
              </a:solidFill>
              <a:latin typeface="Calibri"/>
              <a:ea typeface="Calibri"/>
              <a:cs typeface="Calibri"/>
              <a:sym typeface="Calibri"/>
            </a:endParaRPr>
          </a:p>
          <a:p>
            <a:pPr indent="-342900" lvl="0" marL="342900" rtl="0" algn="l">
              <a:lnSpc>
                <a:spcPct val="90000"/>
              </a:lnSpc>
              <a:spcBef>
                <a:spcPts val="1000"/>
              </a:spcBef>
              <a:spcAft>
                <a:spcPts val="0"/>
              </a:spcAft>
              <a:buSzPts val="2100"/>
              <a:buFont typeface="Noto Sans Symbols"/>
              <a:buChar char="✔"/>
            </a:pPr>
            <a:r>
              <a:rPr lang="en-AU" sz="2000">
                <a:solidFill>
                  <a:schemeClr val="dk1"/>
                </a:solidFill>
                <a:latin typeface="Calibri"/>
                <a:ea typeface="Calibri"/>
                <a:cs typeface="Calibri"/>
                <a:sym typeface="Calibri"/>
              </a:rPr>
              <a:t>Information 4 Case Management Tools</a:t>
            </a:r>
            <a:endParaRPr sz="2000">
              <a:solidFill>
                <a:schemeClr val="dk1"/>
              </a:solidFill>
              <a:latin typeface="Calibri"/>
              <a:ea typeface="Calibri"/>
              <a:cs typeface="Calibri"/>
              <a:sym typeface="Calibri"/>
            </a:endParaRPr>
          </a:p>
          <a:p>
            <a:pPr indent="-342900" lvl="0" marL="342900" rtl="0" algn="l">
              <a:lnSpc>
                <a:spcPct val="90000"/>
              </a:lnSpc>
              <a:spcBef>
                <a:spcPts val="1000"/>
              </a:spcBef>
              <a:spcAft>
                <a:spcPts val="0"/>
              </a:spcAft>
              <a:buSzPts val="2100"/>
              <a:buFont typeface="Noto Sans Symbols"/>
              <a:buChar char="✔"/>
            </a:pPr>
            <a:r>
              <a:rPr lang="en-AU" sz="2000">
                <a:solidFill>
                  <a:schemeClr val="dk1"/>
                </a:solidFill>
                <a:latin typeface="Calibri"/>
                <a:ea typeface="Calibri"/>
                <a:cs typeface="Calibri"/>
                <a:sym typeface="Calibri"/>
              </a:rPr>
              <a:t>Informed by the development of context-specific case management procedures</a:t>
            </a:r>
            <a:endParaRPr sz="2000">
              <a:solidFill>
                <a:schemeClr val="dk1"/>
              </a:solidFill>
              <a:latin typeface="Calibri"/>
              <a:ea typeface="Calibri"/>
              <a:cs typeface="Calibri"/>
              <a:sym typeface="Calibri"/>
            </a:endParaRPr>
          </a:p>
          <a:p>
            <a:pPr indent="-342900" lvl="0" marL="342900" rtl="0" algn="l">
              <a:lnSpc>
                <a:spcPct val="90000"/>
              </a:lnSpc>
              <a:spcBef>
                <a:spcPts val="1000"/>
              </a:spcBef>
              <a:spcAft>
                <a:spcPts val="0"/>
              </a:spcAft>
              <a:buSzPts val="2100"/>
              <a:buFont typeface="Noto Sans Symbols"/>
              <a:buChar char="✔"/>
            </a:pPr>
            <a:r>
              <a:rPr b="0" i="0" lang="en-AU" sz="2000" u="none" strike="noStrike">
                <a:solidFill>
                  <a:schemeClr val="dk1"/>
                </a:solidFill>
                <a:latin typeface="Calibri"/>
                <a:ea typeface="Calibri"/>
                <a:cs typeface="Calibri"/>
                <a:sym typeface="Calibri"/>
              </a:rPr>
              <a:t> </a:t>
            </a:r>
            <a:r>
              <a:rPr lang="en-AU" sz="2000">
                <a:solidFill>
                  <a:schemeClr val="dk1"/>
                </a:solidFill>
                <a:latin typeface="Calibri"/>
                <a:ea typeface="Calibri"/>
                <a:cs typeface="Calibri"/>
                <a:sym typeface="Calibri"/>
              </a:rPr>
              <a:t>S</a:t>
            </a:r>
            <a:r>
              <a:rPr b="0" i="0" lang="en-AU" sz="2000" u="none" strike="noStrike">
                <a:solidFill>
                  <a:schemeClr val="dk1"/>
                </a:solidFill>
                <a:latin typeface="Calibri"/>
                <a:ea typeface="Calibri"/>
                <a:cs typeface="Calibri"/>
                <a:sym typeface="Calibri"/>
              </a:rPr>
              <a:t>hould be used to support and formalize inter-agency data protection and information-sharing standards and practices</a:t>
            </a:r>
            <a:endParaRPr sz="2000">
              <a:solidFill>
                <a:schemeClr val="dk1"/>
              </a:solidFill>
            </a:endParaRPr>
          </a:p>
          <a:p>
            <a:pPr indent="-342900" lvl="0" marL="342900" rtl="0" algn="just">
              <a:lnSpc>
                <a:spcPct val="115000"/>
              </a:lnSpc>
              <a:spcBef>
                <a:spcPts val="0"/>
              </a:spcBef>
              <a:spcAft>
                <a:spcPts val="0"/>
              </a:spcAft>
              <a:buSzPts val="2000"/>
              <a:buFont typeface="Noto Sans Symbols"/>
              <a:buChar char="✔"/>
            </a:pPr>
            <a:r>
              <a:rPr lang="en-AU" sz="2000">
                <a:solidFill>
                  <a:schemeClr val="dk1"/>
                </a:solidFill>
                <a:highlight>
                  <a:srgbClr val="FFFFFF"/>
                </a:highlight>
                <a:latin typeface="Calibri"/>
                <a:ea typeface="Calibri"/>
                <a:cs typeface="Calibri"/>
                <a:sym typeface="Calibri"/>
              </a:rPr>
              <a:t>Roll-out of DPIA and development of DPISP is usually led by the child protection coordination body in the country</a:t>
            </a:r>
            <a:endParaRPr sz="2000">
              <a:solidFill>
                <a:schemeClr val="dk1"/>
              </a:solidFill>
            </a:endParaRPr>
          </a:p>
          <a:p>
            <a:pPr indent="0" lvl="0" marL="0" rtl="0" algn="l">
              <a:lnSpc>
                <a:spcPct val="90000"/>
              </a:lnSpc>
              <a:spcBef>
                <a:spcPts val="1000"/>
              </a:spcBef>
              <a:spcAft>
                <a:spcPts val="0"/>
              </a:spcAft>
              <a:buSzPts val="2800"/>
              <a:buNone/>
            </a:pPr>
            <a:r>
              <a:t/>
            </a:r>
            <a:endParaRPr/>
          </a:p>
        </p:txBody>
      </p:sp>
      <p:sp>
        <p:nvSpPr>
          <p:cNvPr id="265" name="Google Shape;265;p8"/>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AU"/>
              <a:t>DPIA and DPISP</a:t>
            </a:r>
            <a:endParaRPr/>
          </a:p>
        </p:txBody>
      </p:sp>
      <p:sp>
        <p:nvSpPr>
          <p:cNvPr id="266" name="Google Shape;266;p8"/>
          <p:cNvSpPr/>
          <p:nvPr/>
        </p:nvSpPr>
        <p:spPr>
          <a:xfrm>
            <a:off x="3901300" y="3505175"/>
            <a:ext cx="3084000" cy="26211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AU" sz="1600" u="none" cap="none" strike="noStrike">
                <a:solidFill>
                  <a:srgbClr val="000000"/>
                </a:solidFill>
                <a:latin typeface="Calibri"/>
                <a:ea typeface="Calibri"/>
                <a:cs typeface="Calibri"/>
                <a:sym typeface="Calibri"/>
              </a:rPr>
              <a:t>DPIA should be conducted as soon as the need and scope of humanitarian case management is confirmed within a maximum of three months</a:t>
            </a:r>
            <a:endParaRPr b="0" i="0" sz="1600" u="none" cap="none" strike="noStrike">
              <a:solidFill>
                <a:srgbClr val="000000"/>
              </a:solidFill>
              <a:latin typeface="Calibri"/>
              <a:ea typeface="Calibri"/>
              <a:cs typeface="Calibri"/>
              <a:sym typeface="Calibri"/>
            </a:endParaRPr>
          </a:p>
        </p:txBody>
      </p:sp>
      <p:sp>
        <p:nvSpPr>
          <p:cNvPr id="267" name="Google Shape;267;p8"/>
          <p:cNvSpPr/>
          <p:nvPr/>
        </p:nvSpPr>
        <p:spPr>
          <a:xfrm>
            <a:off x="8084600" y="3386925"/>
            <a:ext cx="3084000" cy="26211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AU" sz="1600" u="none" cap="none" strike="noStrike">
                <a:solidFill>
                  <a:srgbClr val="000000"/>
                </a:solidFill>
                <a:latin typeface="Calibri"/>
                <a:ea typeface="Calibri"/>
                <a:cs typeface="Calibri"/>
                <a:sym typeface="Calibri"/>
              </a:rPr>
              <a:t>Contextualization of DPISP to be initiated as soon as possible, for signature within a maximum timeframe of three months</a:t>
            </a:r>
            <a:endParaRPr b="0" i="0" sz="1600" u="none" cap="none" strike="noStrike">
              <a:solidFill>
                <a:srgbClr val="000000"/>
              </a:solidFill>
              <a:latin typeface="Calibri"/>
              <a:ea typeface="Calibri"/>
              <a:cs typeface="Calibri"/>
              <a:sym typeface="Calibri"/>
            </a:endParaRPr>
          </a:p>
        </p:txBody>
      </p:sp>
      <p:sp>
        <p:nvSpPr>
          <p:cNvPr id="268" name="Google Shape;268;p8"/>
          <p:cNvSpPr/>
          <p:nvPr/>
        </p:nvSpPr>
        <p:spPr>
          <a:xfrm>
            <a:off x="7186350" y="4362425"/>
            <a:ext cx="697200" cy="374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9"/>
          <p:cNvSpPr txBox="1"/>
          <p:nvPr>
            <p:ph idx="1" type="body"/>
          </p:nvPr>
        </p:nvSpPr>
        <p:spPr>
          <a:xfrm>
            <a:off x="4100512" y="528638"/>
            <a:ext cx="7580625" cy="12715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C886B2"/>
              </a:buClr>
              <a:buSzPts val="3200"/>
              <a:buNone/>
            </a:pPr>
            <a:r>
              <a:rPr lang="en-AU">
                <a:solidFill>
                  <a:schemeClr val="accent3"/>
                </a:solidFill>
              </a:rPr>
              <a:t>Activity 2 – Summarise Key Components of an ISP</a:t>
            </a:r>
            <a:endParaRPr>
              <a:solidFill>
                <a:schemeClr val="accent3"/>
              </a:solidFill>
            </a:endParaRPr>
          </a:p>
        </p:txBody>
      </p:sp>
      <p:sp>
        <p:nvSpPr>
          <p:cNvPr id="274" name="Google Shape;274;p9"/>
          <p:cNvSpPr txBox="1"/>
          <p:nvPr>
            <p:ph idx="2" type="body"/>
          </p:nvPr>
        </p:nvSpPr>
        <p:spPr>
          <a:xfrm>
            <a:off x="4100513" y="2200275"/>
            <a:ext cx="7300912" cy="420052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3200"/>
              <a:buNone/>
            </a:pPr>
            <a:r>
              <a:rPr b="1" i="0" lang="en-AU" sz="3200" u="none" strike="noStrike">
                <a:solidFill>
                  <a:schemeClr val="dk1"/>
                </a:solidFill>
                <a:latin typeface="Calibri"/>
                <a:ea typeface="Calibri"/>
                <a:cs typeface="Calibri"/>
                <a:sym typeface="Calibri"/>
              </a:rPr>
              <a:t>Work </a:t>
            </a:r>
            <a:r>
              <a:rPr b="0" i="0" lang="en-AU" sz="3200" u="none" strike="noStrike">
                <a:solidFill>
                  <a:schemeClr val="dk1"/>
                </a:solidFill>
                <a:latin typeface="Calibri"/>
                <a:ea typeface="Calibri"/>
                <a:cs typeface="Calibri"/>
                <a:sym typeface="Calibri"/>
              </a:rPr>
              <a:t>individually.</a:t>
            </a:r>
            <a:br>
              <a:rPr b="0" i="0" lang="en-AU" sz="3200" u="none" strike="noStrike">
                <a:solidFill>
                  <a:schemeClr val="dk1"/>
                </a:solidFill>
                <a:latin typeface="Calibri"/>
                <a:ea typeface="Calibri"/>
                <a:cs typeface="Calibri"/>
                <a:sym typeface="Calibri"/>
              </a:rPr>
            </a:br>
            <a:endParaRPr b="0" i="0" sz="3200" u="none" strike="noStrike">
              <a:solidFill>
                <a:schemeClr val="dk1"/>
              </a:solidFill>
              <a:latin typeface="Calibri"/>
              <a:ea typeface="Calibri"/>
              <a:cs typeface="Calibri"/>
              <a:sym typeface="Calibri"/>
            </a:endParaRPr>
          </a:p>
          <a:p>
            <a:pPr indent="0" lvl="0" marL="0" rtl="0" algn="l">
              <a:lnSpc>
                <a:spcPct val="90000"/>
              </a:lnSpc>
              <a:spcBef>
                <a:spcPts val="1200"/>
              </a:spcBef>
              <a:spcAft>
                <a:spcPts val="0"/>
              </a:spcAft>
              <a:buSzPts val="3200"/>
              <a:buNone/>
            </a:pPr>
            <a:r>
              <a:rPr b="1" i="0" lang="en-AU" sz="3200" u="none" strike="noStrike">
                <a:solidFill>
                  <a:schemeClr val="dk1"/>
                </a:solidFill>
                <a:latin typeface="Calibri"/>
                <a:ea typeface="Calibri"/>
                <a:cs typeface="Calibri"/>
                <a:sym typeface="Calibri"/>
              </a:rPr>
              <a:t>Use</a:t>
            </a:r>
            <a:r>
              <a:rPr b="0" i="0" lang="en-AU" sz="3200" u="none" strike="noStrike">
                <a:solidFill>
                  <a:schemeClr val="dk1"/>
                </a:solidFill>
                <a:latin typeface="Calibri"/>
                <a:ea typeface="Calibri"/>
                <a:cs typeface="Calibri"/>
                <a:sym typeface="Calibri"/>
              </a:rPr>
              <a:t> </a:t>
            </a:r>
            <a:r>
              <a:rPr b="0" i="1" lang="en-AU" sz="3200" u="none" strike="noStrike">
                <a:solidFill>
                  <a:schemeClr val="dk1"/>
                </a:solidFill>
                <a:latin typeface="Calibri"/>
                <a:ea typeface="Calibri"/>
                <a:cs typeface="Calibri"/>
                <a:sym typeface="Calibri"/>
              </a:rPr>
              <a:t>Tool </a:t>
            </a:r>
            <a:r>
              <a:rPr i="1" lang="en-AU" sz="3200">
                <a:solidFill>
                  <a:schemeClr val="dk1"/>
                </a:solidFill>
                <a:latin typeface="Calibri"/>
                <a:ea typeface="Calibri"/>
                <a:cs typeface="Calibri"/>
                <a:sym typeface="Calibri"/>
              </a:rPr>
              <a:t>XX</a:t>
            </a:r>
            <a:r>
              <a:rPr b="0" i="1" lang="en-AU" sz="3200" u="none" strike="noStrike">
                <a:solidFill>
                  <a:schemeClr val="dk1"/>
                </a:solidFill>
                <a:latin typeface="Calibri"/>
                <a:ea typeface="Calibri"/>
                <a:cs typeface="Calibri"/>
                <a:sym typeface="Calibri"/>
              </a:rPr>
              <a:t>– </a:t>
            </a:r>
            <a:r>
              <a:rPr i="1" lang="en-AU" sz="3200">
                <a:solidFill>
                  <a:schemeClr val="dk1"/>
                </a:solidFill>
                <a:latin typeface="Calibri"/>
                <a:ea typeface="Calibri"/>
                <a:cs typeface="Calibri"/>
                <a:sym typeface="Calibri"/>
              </a:rPr>
              <a:t>Global DPISP Template</a:t>
            </a:r>
            <a:r>
              <a:rPr b="0" i="1" lang="en-AU" sz="3200" u="none" strike="noStrike">
                <a:solidFill>
                  <a:schemeClr val="dk1"/>
                </a:solidFill>
                <a:latin typeface="Calibri"/>
                <a:ea typeface="Calibri"/>
                <a:cs typeface="Calibri"/>
                <a:sym typeface="Calibri"/>
              </a:rPr>
              <a:t>.</a:t>
            </a:r>
            <a:br>
              <a:rPr b="0" i="1" lang="en-AU" sz="3200" u="none" strike="noStrike">
                <a:solidFill>
                  <a:schemeClr val="dk1"/>
                </a:solidFill>
                <a:latin typeface="Calibri"/>
                <a:ea typeface="Calibri"/>
                <a:cs typeface="Calibri"/>
                <a:sym typeface="Calibri"/>
              </a:rPr>
            </a:br>
            <a:endParaRPr sz="3200">
              <a:solidFill>
                <a:schemeClr val="dk1"/>
              </a:solidFill>
              <a:latin typeface="Calibri"/>
              <a:ea typeface="Calibri"/>
              <a:cs typeface="Calibri"/>
              <a:sym typeface="Calibri"/>
            </a:endParaRPr>
          </a:p>
          <a:p>
            <a:pPr indent="0" lvl="0" marL="0" rtl="0" algn="l">
              <a:lnSpc>
                <a:spcPct val="90000"/>
              </a:lnSpc>
              <a:spcBef>
                <a:spcPts val="1200"/>
              </a:spcBef>
              <a:spcAft>
                <a:spcPts val="0"/>
              </a:spcAft>
              <a:buSzPts val="3200"/>
              <a:buNone/>
            </a:pPr>
            <a:r>
              <a:rPr b="1" i="0" lang="en-AU" sz="3200" u="none" strike="noStrike">
                <a:solidFill>
                  <a:schemeClr val="dk1"/>
                </a:solidFill>
                <a:latin typeface="Calibri"/>
                <a:ea typeface="Calibri"/>
                <a:cs typeface="Calibri"/>
                <a:sym typeface="Calibri"/>
              </a:rPr>
              <a:t>Take 10 mins </a:t>
            </a:r>
            <a:r>
              <a:rPr b="0" i="0" lang="en-AU" sz="3200" u="none" strike="noStrike">
                <a:solidFill>
                  <a:schemeClr val="dk1"/>
                </a:solidFill>
                <a:latin typeface="Calibri"/>
                <a:ea typeface="Calibri"/>
                <a:cs typeface="Calibri"/>
                <a:sym typeface="Calibri"/>
              </a:rPr>
              <a:t>to identify and summarise in their notes the key components of </a:t>
            </a:r>
            <a:r>
              <a:rPr lang="en-AU" sz="3200">
                <a:solidFill>
                  <a:schemeClr val="dk1"/>
                </a:solidFill>
                <a:latin typeface="Calibri"/>
                <a:ea typeface="Calibri"/>
                <a:cs typeface="Calibri"/>
                <a:sym typeface="Calibri"/>
              </a:rPr>
              <a:t>a DPISP</a:t>
            </a:r>
            <a:r>
              <a:rPr b="0" i="0" lang="en-AU" sz="3200" u="none" strike="noStrike">
                <a:solidFill>
                  <a:schemeClr val="dk1"/>
                </a:solidFill>
                <a:latin typeface="Calibri"/>
                <a:ea typeface="Calibri"/>
                <a:cs typeface="Calibri"/>
                <a:sym typeface="Calibri"/>
              </a:rPr>
              <a:t> </a:t>
            </a:r>
            <a:br>
              <a:rPr lang="en-AU"/>
            </a:br>
            <a:endParaRPr/>
          </a:p>
        </p:txBody>
      </p:sp>
      <p:pic>
        <p:nvPicPr>
          <p:cNvPr id="275" name="Google Shape;275;p9"/>
          <p:cNvPicPr preferRelativeResize="0"/>
          <p:nvPr/>
        </p:nvPicPr>
        <p:blipFill rotWithShape="1">
          <a:blip r:embed="rId3">
            <a:alphaModFix/>
          </a:blip>
          <a:srcRect b="0" l="0" r="0" t="0"/>
          <a:stretch/>
        </p:blipFill>
        <p:spPr>
          <a:xfrm>
            <a:off x="56458" y="578974"/>
            <a:ext cx="3384000" cy="3384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2"/>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70C0"/>
              </a:buClr>
              <a:buSzPts val="3200"/>
              <a:buNone/>
            </a:pPr>
            <a:r>
              <a:rPr lang="en-AU">
                <a:solidFill>
                  <a:schemeClr val="accent2"/>
                </a:solidFill>
              </a:rPr>
              <a:t>UNHCR BIP is used where:</a:t>
            </a:r>
            <a:endParaRPr>
              <a:solidFill>
                <a:schemeClr val="accent2"/>
              </a:solidFill>
            </a:endParaRPr>
          </a:p>
        </p:txBody>
      </p:sp>
      <p:sp>
        <p:nvSpPr>
          <p:cNvPr id="281" name="Google Shape;281;p2"/>
          <p:cNvSpPr txBox="1"/>
          <p:nvPr>
            <p:ph idx="2" type="body"/>
          </p:nvPr>
        </p:nvSpPr>
        <p:spPr>
          <a:xfrm>
            <a:off x="4100513" y="1476375"/>
            <a:ext cx="7300912" cy="46863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There are cases of refugee UASC who are to be resettled, repatriated, or reunified across country borders.  </a:t>
            </a:r>
            <a:br>
              <a:rPr b="0" i="0" lang="en-AU" sz="2500" u="none" strike="noStrike">
                <a:solidFill>
                  <a:schemeClr val="dk1"/>
                </a:solidFill>
                <a:latin typeface="Calibri"/>
                <a:ea typeface="Calibri"/>
                <a:cs typeface="Calibri"/>
                <a:sym typeface="Calibri"/>
              </a:rPr>
            </a:br>
            <a:endParaRPr b="0" i="0" sz="2500" u="none" strike="noStrike">
              <a:solidFill>
                <a:schemeClr val="dk1"/>
              </a:solidFill>
              <a:latin typeface="Calibri"/>
              <a:ea typeface="Calibri"/>
              <a:cs typeface="Calibri"/>
              <a:sym typeface="Calibri"/>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There are issues of accessibility in implementing the national case management procedure or a national case management procedure is not available.</a:t>
            </a:r>
            <a:br>
              <a:rPr b="0" i="0" lang="en-AU" sz="2500" u="none" strike="noStrike">
                <a:solidFill>
                  <a:schemeClr val="dk1"/>
                </a:solidFill>
                <a:latin typeface="Calibri"/>
                <a:ea typeface="Calibri"/>
                <a:cs typeface="Calibri"/>
                <a:sym typeface="Calibri"/>
              </a:rPr>
            </a:br>
            <a:endParaRPr b="0" i="0" sz="2500" u="none" strike="noStrike">
              <a:solidFill>
                <a:schemeClr val="dk1"/>
              </a:solidFill>
              <a:latin typeface="Calibri"/>
              <a:ea typeface="Calibri"/>
              <a:cs typeface="Calibri"/>
              <a:sym typeface="Calibri"/>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BIP is required by certain governments in relation to resettlement and ensuring the exercise of free and informed choice in cases of voluntary repatriation. </a:t>
            </a:r>
            <a:endParaRPr>
              <a:solidFill>
                <a:schemeClr val="dk1"/>
              </a:solidFill>
            </a:endParaRPr>
          </a:p>
          <a:p>
            <a:pPr indent="-50800" lvl="0" marL="228600" rtl="0" algn="l">
              <a:lnSpc>
                <a:spcPct val="90000"/>
              </a:lnSpc>
              <a:spcBef>
                <a:spcPts val="1000"/>
              </a:spcBef>
              <a:spcAft>
                <a:spcPts val="0"/>
              </a:spcAft>
              <a:buClr>
                <a:schemeClr val="accent3"/>
              </a:buClr>
              <a:buSzPts val="2800"/>
              <a:buNone/>
            </a:pPr>
            <a:r>
              <a:t/>
            </a:r>
            <a:endParaRPr/>
          </a:p>
        </p:txBody>
      </p:sp>
      <p:sp>
        <p:nvSpPr>
          <p:cNvPr id="282" name="Google Shape;282;p2"/>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AU"/>
              <a:t>UNHCR</a:t>
            </a:r>
            <a:br>
              <a:rPr lang="en-AU"/>
            </a:br>
            <a:endParaRPr/>
          </a:p>
          <a:p>
            <a:pPr indent="0" lvl="0" marL="0" rtl="0" algn="l">
              <a:lnSpc>
                <a:spcPct val="90000"/>
              </a:lnSpc>
              <a:spcBef>
                <a:spcPts val="1000"/>
              </a:spcBef>
              <a:spcAft>
                <a:spcPts val="0"/>
              </a:spcAft>
              <a:buClr>
                <a:schemeClr val="lt1"/>
              </a:buClr>
              <a:buSzPts val="3600"/>
              <a:buNone/>
            </a:pPr>
            <a:r>
              <a:rPr lang="en-AU"/>
              <a:t>Best Interests Procedure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70C0"/>
              </a:buClr>
              <a:buSzPts val="3200"/>
              <a:buNone/>
            </a:pPr>
            <a:r>
              <a:rPr lang="en-AU">
                <a:solidFill>
                  <a:schemeClr val="accent2"/>
                </a:solidFill>
              </a:rPr>
              <a:t>An appropriate BIP:</a:t>
            </a:r>
            <a:endParaRPr>
              <a:solidFill>
                <a:schemeClr val="accent2"/>
              </a:solidFill>
            </a:endParaRPr>
          </a:p>
          <a:p>
            <a:pPr indent="0" lvl="0" marL="0" rtl="0" algn="l">
              <a:lnSpc>
                <a:spcPct val="90000"/>
              </a:lnSpc>
              <a:spcBef>
                <a:spcPts val="1000"/>
              </a:spcBef>
              <a:spcAft>
                <a:spcPts val="0"/>
              </a:spcAft>
              <a:buClr>
                <a:srgbClr val="026794"/>
              </a:buClr>
              <a:buSzPts val="3200"/>
              <a:buNone/>
            </a:pPr>
            <a:r>
              <a:t/>
            </a:r>
            <a:endParaRPr/>
          </a:p>
        </p:txBody>
      </p:sp>
      <p:sp>
        <p:nvSpPr>
          <p:cNvPr id="288" name="Google Shape;288;p3"/>
          <p:cNvSpPr txBox="1"/>
          <p:nvPr>
            <p:ph idx="2" type="body"/>
          </p:nvPr>
        </p:nvSpPr>
        <p:spPr>
          <a:xfrm>
            <a:off x="3948113" y="1603717"/>
            <a:ext cx="7300912" cy="4492283"/>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Promotes adequate child participation without discrimination; </a:t>
            </a:r>
            <a:br>
              <a:rPr b="0" i="0" lang="en-AU" sz="2500" u="none" strike="noStrike">
                <a:solidFill>
                  <a:schemeClr val="dk1"/>
                </a:solidFill>
                <a:latin typeface="Calibri"/>
                <a:ea typeface="Calibri"/>
                <a:cs typeface="Calibri"/>
                <a:sym typeface="Calibri"/>
              </a:rPr>
            </a:br>
            <a:endParaRPr b="0" i="0" sz="2500" u="none" strike="noStrike">
              <a:solidFill>
                <a:schemeClr val="dk1"/>
              </a:solidFill>
              <a:latin typeface="Calibri"/>
              <a:ea typeface="Calibri"/>
              <a:cs typeface="Calibri"/>
              <a:sym typeface="Calibri"/>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Gives due weight to the views of the child in accordance with age and maturity; </a:t>
            </a:r>
            <a:br>
              <a:rPr b="0" i="0" lang="en-AU" sz="2500" u="none" strike="noStrike">
                <a:solidFill>
                  <a:schemeClr val="dk1"/>
                </a:solidFill>
                <a:latin typeface="Calibri"/>
                <a:ea typeface="Calibri"/>
                <a:cs typeface="Calibri"/>
                <a:sym typeface="Calibri"/>
              </a:rPr>
            </a:br>
            <a:endParaRPr b="0" i="0" sz="2500" u="none" strike="noStrike">
              <a:solidFill>
                <a:schemeClr val="dk1"/>
              </a:solidFill>
              <a:latin typeface="Calibri"/>
              <a:ea typeface="Calibri"/>
              <a:cs typeface="Calibri"/>
              <a:sym typeface="Calibri"/>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Involves persons with relevant expertise in decision-making;</a:t>
            </a:r>
            <a:br>
              <a:rPr b="0" i="0" lang="en-AU" sz="2500" u="none" strike="noStrike">
                <a:solidFill>
                  <a:schemeClr val="dk1"/>
                </a:solidFill>
                <a:latin typeface="Calibri"/>
                <a:ea typeface="Calibri"/>
                <a:cs typeface="Calibri"/>
                <a:sym typeface="Calibri"/>
              </a:rPr>
            </a:br>
            <a:r>
              <a:rPr b="0" i="0" lang="en-AU" sz="2500" u="none" strike="noStrike">
                <a:solidFill>
                  <a:schemeClr val="dk1"/>
                </a:solidFill>
                <a:latin typeface="Calibri"/>
                <a:ea typeface="Calibri"/>
                <a:cs typeface="Calibri"/>
                <a:sym typeface="Calibri"/>
              </a:rPr>
              <a:t> </a:t>
            </a:r>
            <a:endParaRPr>
              <a:solidFill>
                <a:schemeClr val="dk1"/>
              </a:solidFill>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Balances all relevant factors to assess the best option; and </a:t>
            </a:r>
            <a:br>
              <a:rPr b="0" i="0" lang="en-AU" sz="2500" u="none" strike="noStrike">
                <a:solidFill>
                  <a:schemeClr val="dk1"/>
                </a:solidFill>
                <a:latin typeface="Calibri"/>
                <a:ea typeface="Calibri"/>
                <a:cs typeface="Calibri"/>
                <a:sym typeface="Calibri"/>
              </a:rPr>
            </a:br>
            <a:endParaRPr b="0" i="0" sz="2500" u="none" strike="noStrike">
              <a:solidFill>
                <a:schemeClr val="dk1"/>
              </a:solidFill>
              <a:latin typeface="Calibri"/>
              <a:ea typeface="Calibri"/>
              <a:cs typeface="Calibri"/>
              <a:sym typeface="Calibri"/>
            </a:endParaRPr>
          </a:p>
          <a:p>
            <a:pPr indent="-228600" lvl="0" marL="228600" rtl="0" algn="l">
              <a:lnSpc>
                <a:spcPct val="90000"/>
              </a:lnSpc>
              <a:spcBef>
                <a:spcPts val="0"/>
              </a:spcBef>
              <a:spcAft>
                <a:spcPts val="0"/>
              </a:spcAft>
              <a:buSzPts val="2500"/>
              <a:buFont typeface="Arial"/>
              <a:buChar char="•"/>
            </a:pPr>
            <a:r>
              <a:rPr b="0" i="0" lang="en-AU" sz="2500" u="none" strike="noStrike">
                <a:solidFill>
                  <a:schemeClr val="dk1"/>
                </a:solidFill>
                <a:latin typeface="Calibri"/>
                <a:ea typeface="Calibri"/>
                <a:cs typeface="Calibri"/>
                <a:sym typeface="Calibri"/>
              </a:rPr>
              <a:t>Fulfils all the child’s rights. </a:t>
            </a:r>
            <a:endParaRPr>
              <a:solidFill>
                <a:schemeClr val="dk1"/>
              </a:solidFill>
            </a:endParaRPr>
          </a:p>
          <a:p>
            <a:pPr indent="-50800" lvl="0" marL="228600" rtl="0" algn="l">
              <a:lnSpc>
                <a:spcPct val="90000"/>
              </a:lnSpc>
              <a:spcBef>
                <a:spcPts val="1000"/>
              </a:spcBef>
              <a:spcAft>
                <a:spcPts val="0"/>
              </a:spcAft>
              <a:buClr>
                <a:schemeClr val="accent3"/>
              </a:buClr>
              <a:buSzPts val="2800"/>
              <a:buNone/>
            </a:pPr>
            <a:r>
              <a:t/>
            </a:r>
            <a:endParaRPr/>
          </a:p>
        </p:txBody>
      </p:sp>
      <p:sp>
        <p:nvSpPr>
          <p:cNvPr id="289" name="Google Shape;289;p3"/>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AU"/>
              <a:t>Best Interests Procedure</a:t>
            </a:r>
            <a:endParaRPr/>
          </a:p>
          <a:p>
            <a:pPr indent="0" lvl="0" marL="0" rtl="0" algn="l">
              <a:lnSpc>
                <a:spcPct val="90000"/>
              </a:lnSpc>
              <a:spcBef>
                <a:spcPts val="1000"/>
              </a:spcBef>
              <a:spcAft>
                <a:spcPts val="0"/>
              </a:spcAft>
              <a:buClr>
                <a:schemeClr val="lt1"/>
              </a:buClr>
              <a:buSzPts val="3600"/>
              <a:buNone/>
            </a:pPr>
            <a:r>
              <a:t/>
            </a:r>
            <a:endParaRPr/>
          </a:p>
        </p:txBody>
      </p:sp>
      <p:pic>
        <p:nvPicPr>
          <p:cNvPr id="290" name="Google Shape;290;p3"/>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4"/>
          <p:cNvPicPr preferRelativeResize="0"/>
          <p:nvPr/>
        </p:nvPicPr>
        <p:blipFill rotWithShape="1">
          <a:blip r:embed="rId3">
            <a:alphaModFix/>
          </a:blip>
          <a:srcRect b="0" l="0" r="0" t="0"/>
          <a:stretch/>
        </p:blipFill>
        <p:spPr>
          <a:xfrm>
            <a:off x="56458" y="578974"/>
            <a:ext cx="3384000" cy="3384000"/>
          </a:xfrm>
          <a:prstGeom prst="rect">
            <a:avLst/>
          </a:prstGeom>
          <a:noFill/>
          <a:ln>
            <a:noFill/>
          </a:ln>
        </p:spPr>
      </p:pic>
      <p:sp>
        <p:nvSpPr>
          <p:cNvPr id="296" name="Google Shape;296;p4"/>
          <p:cNvSpPr txBox="1"/>
          <p:nvPr/>
        </p:nvSpPr>
        <p:spPr>
          <a:xfrm>
            <a:off x="4115475" y="1465350"/>
            <a:ext cx="7666800" cy="5079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libri"/>
              <a:buNone/>
            </a:pPr>
            <a:r>
              <a:rPr b="1" i="0" lang="en-AU" sz="2400" u="none" cap="none" strike="noStrike">
                <a:solidFill>
                  <a:schemeClr val="dk1"/>
                </a:solidFill>
                <a:latin typeface="Calibri"/>
                <a:ea typeface="Calibri"/>
                <a:cs typeface="Calibri"/>
                <a:sym typeface="Calibri"/>
              </a:rPr>
              <a:t>In your groups:</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Calibri"/>
              <a:buNone/>
            </a:pPr>
            <a:r>
              <a:t/>
            </a:r>
            <a:endParaRPr b="1" i="0" sz="2400" u="none" cap="none" strike="noStrike">
              <a:solidFill>
                <a:schemeClr val="dk1"/>
              </a:solidFill>
              <a:latin typeface="Calibri"/>
              <a:ea typeface="Calibri"/>
              <a:cs typeface="Calibri"/>
              <a:sym typeface="Calibri"/>
            </a:endParaRPr>
          </a:p>
          <a:p>
            <a:pPr indent="-317500" lvl="0" marL="342900" marR="0" rtl="0" algn="l">
              <a:lnSpc>
                <a:spcPct val="100000"/>
              </a:lnSpc>
              <a:spcBef>
                <a:spcPts val="0"/>
              </a:spcBef>
              <a:spcAft>
                <a:spcPts val="0"/>
              </a:spcAft>
              <a:buClr>
                <a:schemeClr val="dk1"/>
              </a:buClr>
              <a:buSzPts val="2400"/>
              <a:buFont typeface="Calibri"/>
              <a:buAutoNum type="arabicPeriod"/>
            </a:pPr>
            <a:r>
              <a:rPr b="0" i="0" lang="en-AU" sz="2400" u="none" cap="none" strike="noStrike">
                <a:solidFill>
                  <a:schemeClr val="dk1"/>
                </a:solidFill>
                <a:latin typeface="Calibri"/>
                <a:ea typeface="Calibri"/>
                <a:cs typeface="Calibri"/>
                <a:sym typeface="Calibri"/>
              </a:rPr>
              <a:t>Read </a:t>
            </a:r>
            <a:r>
              <a:rPr b="0" i="1" lang="en-AU" sz="2400" u="none" cap="none" strike="noStrike">
                <a:solidFill>
                  <a:schemeClr val="dk1"/>
                </a:solidFill>
                <a:latin typeface="Calibri"/>
                <a:ea typeface="Calibri"/>
                <a:cs typeface="Calibri"/>
                <a:sym typeface="Calibri"/>
              </a:rPr>
              <a:t>– Sample Best Interests Assessment Form,</a:t>
            </a:r>
            <a:r>
              <a:rPr b="0" i="0" lang="en-AU" sz="2400" u="none" cap="none" strike="noStrike">
                <a:solidFill>
                  <a:schemeClr val="dk1"/>
                </a:solidFill>
                <a:latin typeface="Calibri"/>
                <a:ea typeface="Calibri"/>
                <a:cs typeface="Calibri"/>
                <a:sym typeface="Calibri"/>
              </a:rPr>
              <a:t> UNHCR </a:t>
            </a:r>
            <a:br>
              <a:rPr b="0" i="0" lang="en-AU" sz="2400" u="none" cap="none" strike="noStrike">
                <a:solidFill>
                  <a:schemeClr val="dk1"/>
                </a:solidFill>
                <a:latin typeface="Calibri"/>
                <a:ea typeface="Calibri"/>
                <a:cs typeface="Calibri"/>
                <a:sym typeface="Calibri"/>
              </a:rPr>
            </a:br>
            <a:endParaRPr b="0" i="0" sz="2400" u="none" cap="none" strike="noStrike">
              <a:solidFill>
                <a:schemeClr val="dk1"/>
              </a:solidFill>
              <a:latin typeface="Calibri"/>
              <a:ea typeface="Calibri"/>
              <a:cs typeface="Calibri"/>
              <a:sym typeface="Calibri"/>
            </a:endParaRPr>
          </a:p>
          <a:p>
            <a:pPr indent="-317500" lvl="0" marL="342900" marR="0" rtl="0" algn="l">
              <a:lnSpc>
                <a:spcPct val="100000"/>
              </a:lnSpc>
              <a:spcBef>
                <a:spcPts val="0"/>
              </a:spcBef>
              <a:spcAft>
                <a:spcPts val="0"/>
              </a:spcAft>
              <a:buClr>
                <a:schemeClr val="dk1"/>
              </a:buClr>
              <a:buSzPts val="2400"/>
              <a:buFont typeface="Calibri"/>
              <a:buAutoNum type="arabicPeriod"/>
            </a:pPr>
            <a:r>
              <a:rPr b="0" i="0" lang="en-AU" sz="2400" u="none" cap="none" strike="noStrike">
                <a:solidFill>
                  <a:schemeClr val="dk1"/>
                </a:solidFill>
                <a:latin typeface="Calibri"/>
                <a:ea typeface="Calibri"/>
                <a:cs typeface="Calibri"/>
                <a:sym typeface="Calibri"/>
              </a:rPr>
              <a:t>Read </a:t>
            </a:r>
            <a:r>
              <a:rPr b="0" i="1" lang="en-AU" sz="2400" u="none" cap="none" strike="noStrike">
                <a:solidFill>
                  <a:schemeClr val="dk1"/>
                </a:solidFill>
                <a:latin typeface="Calibri"/>
                <a:ea typeface="Calibri"/>
                <a:cs typeface="Calibri"/>
                <a:sym typeface="Calibri"/>
              </a:rPr>
              <a:t>– Best Interest Determination Report Form, UNHCR</a:t>
            </a:r>
            <a:br>
              <a:rPr b="0" i="1" lang="en-AU" sz="2400" u="none" cap="none" strike="noStrike">
                <a:solidFill>
                  <a:schemeClr val="dk1"/>
                </a:solidFill>
                <a:latin typeface="Calibri"/>
                <a:ea typeface="Calibri"/>
                <a:cs typeface="Calibri"/>
                <a:sym typeface="Calibri"/>
              </a:rPr>
            </a:br>
            <a:endParaRPr b="0" i="0" sz="2400" u="none" cap="none" strike="noStrike">
              <a:solidFill>
                <a:schemeClr val="dk1"/>
              </a:solidFill>
              <a:latin typeface="Calibri"/>
              <a:ea typeface="Calibri"/>
              <a:cs typeface="Calibri"/>
              <a:sym typeface="Calibri"/>
            </a:endParaRPr>
          </a:p>
          <a:p>
            <a:pPr indent="-317500" lvl="0" marL="342900" marR="0" rtl="0" algn="l">
              <a:lnSpc>
                <a:spcPct val="100000"/>
              </a:lnSpc>
              <a:spcBef>
                <a:spcPts val="0"/>
              </a:spcBef>
              <a:spcAft>
                <a:spcPts val="0"/>
              </a:spcAft>
              <a:buClr>
                <a:schemeClr val="dk1"/>
              </a:buClr>
              <a:buSzPts val="2400"/>
              <a:buFont typeface="Calibri"/>
              <a:buAutoNum type="arabicPeriod"/>
            </a:pPr>
            <a:r>
              <a:rPr b="0" i="0" lang="en-AU" sz="2400" u="none" cap="none" strike="noStrike">
                <a:solidFill>
                  <a:schemeClr val="dk1"/>
                </a:solidFill>
                <a:latin typeface="Calibri"/>
                <a:ea typeface="Calibri"/>
                <a:cs typeface="Calibri"/>
                <a:sym typeface="Calibri"/>
              </a:rPr>
              <a:t>Answer the following questions: </a:t>
            </a:r>
            <a:endParaRPr b="0" i="0" sz="2400" u="none" cap="none" strike="noStrike">
              <a:solidFill>
                <a:schemeClr val="dk1"/>
              </a:solidFill>
              <a:latin typeface="Calibri"/>
              <a:ea typeface="Calibri"/>
              <a:cs typeface="Calibri"/>
              <a:sym typeface="Calibri"/>
            </a:endParaRPr>
          </a:p>
          <a:p>
            <a:pPr indent="-381000" lvl="1" marL="9144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What is the form you have been assigned?</a:t>
            </a:r>
            <a:endParaRPr b="0" i="0" sz="2400" u="none" cap="none" strike="noStrike">
              <a:solidFill>
                <a:schemeClr val="dk1"/>
              </a:solidFill>
              <a:latin typeface="Calibri"/>
              <a:ea typeface="Calibri"/>
              <a:cs typeface="Calibri"/>
              <a:sym typeface="Calibri"/>
            </a:endParaRPr>
          </a:p>
          <a:p>
            <a:pPr indent="-381000" lvl="1" marL="9144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What is the purpose</a:t>
            </a:r>
            <a:endParaRPr b="0" i="0" sz="2400" u="none" cap="none" strike="noStrike">
              <a:solidFill>
                <a:schemeClr val="dk1"/>
              </a:solidFill>
              <a:latin typeface="Calibri"/>
              <a:ea typeface="Calibri"/>
              <a:cs typeface="Calibri"/>
              <a:sym typeface="Calibri"/>
            </a:endParaRPr>
          </a:p>
          <a:p>
            <a:pPr indent="-381000" lvl="1" marL="9144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When do you think is the form used and how?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2800"/>
              <a:buFont typeface="Calibri"/>
              <a:buNone/>
            </a:pPr>
            <a:r>
              <a:t/>
            </a:r>
            <a:endParaRPr b="0" i="0" sz="2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800"/>
              <a:buFont typeface="Calibri"/>
              <a:buNone/>
            </a:pPr>
            <a:r>
              <a:rPr b="1" i="0" lang="en-AU" sz="2800" u="none" cap="none" strike="noStrike">
                <a:solidFill>
                  <a:schemeClr val="dk1"/>
                </a:solidFill>
                <a:latin typeface="Calibri"/>
                <a:ea typeface="Calibri"/>
                <a:cs typeface="Calibri"/>
                <a:sym typeface="Calibri"/>
              </a:rPr>
              <a:t>Take 10 mins</a:t>
            </a:r>
            <a:endParaRPr b="1" i="0" sz="2800" u="none" cap="none" strike="noStrike">
              <a:solidFill>
                <a:schemeClr val="dk1"/>
              </a:solidFill>
              <a:latin typeface="Calibri"/>
              <a:ea typeface="Calibri"/>
              <a:cs typeface="Calibri"/>
              <a:sym typeface="Calibri"/>
            </a:endParaRPr>
          </a:p>
        </p:txBody>
      </p:sp>
      <p:sp>
        <p:nvSpPr>
          <p:cNvPr id="297" name="Google Shape;297;p4"/>
          <p:cNvSpPr txBox="1"/>
          <p:nvPr>
            <p:ph idx="1" type="body"/>
          </p:nvPr>
        </p:nvSpPr>
        <p:spPr>
          <a:xfrm>
            <a:off x="3768675" y="193650"/>
            <a:ext cx="8360400" cy="1271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26794"/>
              </a:buClr>
              <a:buSzPts val="3200"/>
              <a:buNone/>
            </a:pPr>
            <a:r>
              <a:rPr lang="en-AU"/>
              <a:t>Activity 1 – Using the BIA and BID Report Forms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2017-12-20T18:51:03Z</dcterms:created>
  <dc:creator>Colleen Fitzgerald</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121500.0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