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Helvetica Neue" panose="02000503000000020004" pitchFamily="2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hom0E/QvdyGs+epBJixC2vjUc5h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/>
    <p:restoredTop sz="94672"/>
  </p:normalViewPr>
  <p:slideViewPr>
    <p:cSldViewPr snapToGrid="0">
      <p:cViewPr varScale="1">
        <p:scale>
          <a:sx n="99" d="100"/>
          <a:sy n="99" d="100"/>
        </p:scale>
        <p:origin x="40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1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1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1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1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1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1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19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1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0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1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2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2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7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2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26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26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6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26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27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44" name="Google Shape;144;p2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2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2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2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2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2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2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28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57" name="Google Shape;157;p2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2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2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2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2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29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70" name="Google Shape;170;p2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2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2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2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2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2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2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0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83" name="Google Shape;183;p30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0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0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0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0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0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0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0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0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1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2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3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4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4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4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4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4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6" name="Google Shape;26;p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" name="Google Shape;27;p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7" name="Google Shape;47;p12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12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9" name="Google Shape;49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1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1922046" y="1200840"/>
            <a:ext cx="8347907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AU"/>
              <a:t>UASC TOT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AU"/>
              <a:t>Module 4.1 – TOT – Facilitating Training</a:t>
            </a:r>
            <a:endParaRPr/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2095712" y="3003185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AU" sz="1800" b="0" i="1" u="none" strike="noStrike">
                <a:latin typeface="Calibri"/>
                <a:ea typeface="Calibri"/>
                <a:cs typeface="Calibri"/>
                <a:sym typeface="Calibri"/>
              </a:rPr>
              <a:t>By the end of the session participants will be able to:</a:t>
            </a:r>
            <a:br>
              <a:rPr lang="en-AU" sz="1800" b="0" i="1" u="none" strike="noStrike">
                <a:latin typeface="Calibri"/>
                <a:ea typeface="Calibri"/>
                <a:cs typeface="Calibri"/>
                <a:sym typeface="Calibri"/>
              </a:rPr>
            </a:br>
            <a:endParaRPr b="0" i="1"/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AU" sz="1800" b="0" i="0" u="none" strike="noStrike">
                <a:latin typeface="Calibri"/>
                <a:ea typeface="Calibri"/>
                <a:cs typeface="Calibri"/>
                <a:sym typeface="Calibri"/>
              </a:rPr>
              <a:t>List challenges associated with training delivery</a:t>
            </a:r>
            <a:br>
              <a:rPr lang="en-AU" sz="1800" b="0" i="0" u="none" strike="noStrike"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AU" sz="1800" b="0" i="0" u="none" strike="noStrike">
                <a:latin typeface="Calibri"/>
                <a:ea typeface="Calibri"/>
                <a:cs typeface="Calibri"/>
                <a:sym typeface="Calibri"/>
              </a:rPr>
              <a:t>Identify strategies to mitigate challenges in facilitating training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/>
          </a:p>
        </p:txBody>
      </p:sp>
      <p:pic>
        <p:nvPicPr>
          <p:cNvPr id="228" name="Google Shape;22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88100" y="5286252"/>
            <a:ext cx="4253698" cy="1213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"/>
          <p:cNvSpPr txBox="1">
            <a:spLocks noGrp="1"/>
          </p:cNvSpPr>
          <p:nvPr>
            <p:ph type="title"/>
          </p:nvPr>
        </p:nvSpPr>
        <p:spPr>
          <a:xfrm>
            <a:off x="331550" y="691025"/>
            <a:ext cx="10515600" cy="10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600"/>
              <a:buFont typeface="Helvetica Neue"/>
              <a:buNone/>
            </a:pPr>
            <a:r>
              <a:rPr lang="en-AU">
                <a:solidFill>
                  <a:srgbClr val="97467D"/>
                </a:solidFill>
              </a:rPr>
              <a:t>Experience sharing </a:t>
            </a:r>
            <a:endParaRPr>
              <a:solidFill>
                <a:srgbClr val="7030A0"/>
              </a:solidFill>
            </a:endParaRPr>
          </a:p>
        </p:txBody>
      </p:sp>
      <p:sp>
        <p:nvSpPr>
          <p:cNvPr id="234" name="Google Shape;234;p3"/>
          <p:cNvSpPr/>
          <p:nvPr/>
        </p:nvSpPr>
        <p:spPr>
          <a:xfrm>
            <a:off x="331550" y="1752251"/>
            <a:ext cx="10515600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●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challenge from the board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●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Describe a time you have experienced this: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○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happened?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○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did it feel?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○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was it challenging?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○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did you do?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○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did you learn?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"/>
          <p:cNvSpPr txBox="1">
            <a:spLocks noGrp="1"/>
          </p:cNvSpPr>
          <p:nvPr>
            <p:ph type="title"/>
          </p:nvPr>
        </p:nvSpPr>
        <p:spPr>
          <a:xfrm>
            <a:off x="395536" y="692373"/>
            <a:ext cx="7777163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600"/>
              <a:buFont typeface="Helvetica Neue"/>
              <a:buNone/>
            </a:pPr>
            <a:r>
              <a:rPr lang="en-AU">
                <a:solidFill>
                  <a:srgbClr val="97467D"/>
                </a:solidFill>
              </a:rPr>
              <a:t>Scenarios</a:t>
            </a:r>
            <a:endParaRPr/>
          </a:p>
        </p:txBody>
      </p:sp>
      <p:sp>
        <p:nvSpPr>
          <p:cNvPr id="240" name="Google Shape;240;p4"/>
          <p:cNvSpPr txBox="1"/>
          <p:nvPr/>
        </p:nvSpPr>
        <p:spPr>
          <a:xfrm>
            <a:off x="457200" y="1916833"/>
            <a:ext cx="8229600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scenario and discuss: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●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the worst thing you could do?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Calibri"/>
              <a:buChar char="●"/>
            </a:pPr>
            <a:r>
              <a:rPr lang="en-A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actions would you actually take?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1" name="Google Shape;241;p4" descr="Hel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82041" y="518101"/>
            <a:ext cx="1069268" cy="1069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82041" y="2134509"/>
            <a:ext cx="1109779" cy="1076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" descr="Lightbulb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18403" y="3899686"/>
            <a:ext cx="2237054" cy="2237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Macintosh PowerPoint</Application>
  <PresentationFormat>Widescreen</PresentationFormat>
  <Paragraphs>19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Noto Sans Symbols</vt:lpstr>
      <vt:lpstr>Arial</vt:lpstr>
      <vt:lpstr>Calibri</vt:lpstr>
      <vt:lpstr>Helvetica Neue</vt:lpstr>
      <vt:lpstr>Office Theme</vt:lpstr>
      <vt:lpstr>PowerPoint Presentation</vt:lpstr>
      <vt:lpstr>Experience sharing </vt:lpstr>
      <vt:lpstr>Scenarios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Kyra Loat</cp:lastModifiedBy>
  <cp:revision>1</cp:revision>
  <dcterms:created xsi:type="dcterms:W3CDTF">2017-12-20T18:51:03Z</dcterms:created>
  <dcterms:modified xsi:type="dcterms:W3CDTF">2023-09-12T21:12:19Z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154100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