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Lst>
  <p:sldSz cy="6858000" cx="12192000"/>
  <p:notesSz cx="6858000" cy="9144000"/>
  <p:embeddedFontLst>
    <p:embeddedFont>
      <p:font typeface="Helvetica Neue"/>
      <p:regular r:id="rId12"/>
      <p:bold r:id="rId13"/>
      <p:italic r:id="rId14"/>
      <p:boldItalic r:id="rId1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3840">
          <p15:clr>
            <a:srgbClr val="000000"/>
          </p15:clr>
        </p15:guide>
      </p15:sldGuideLst>
    </p:ext>
    <p:ext uri="GoogleSlidesCustomDataVersion2">
      <go:slidesCustomData xmlns:go="http://customooxmlschemas.google.com/" r:id="rId16" roundtripDataSignature="AMtx7mj5yxxsVp+pyn6VpLG07c9w2DHUP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3840"/>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font" Target="fonts/HelveticaNeue-bold.fntdata"/><Relationship Id="rId12" Type="http://schemas.openxmlformats.org/officeDocument/2006/relationships/font" Target="fonts/HelveticaNeue-regular.fntdata"/><Relationship Id="rId15" Type="http://schemas.openxmlformats.org/officeDocument/2006/relationships/font" Target="fonts/HelveticaNeue-boldItalic.fntdata"/><Relationship Id="rId14" Type="http://schemas.openxmlformats.org/officeDocument/2006/relationships/font" Target="fonts/HelveticaNeue-italic.fntdata"/><Relationship Id="rId16"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GB"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9" name="Shape 209"/>
        <p:cNvGrpSpPr/>
        <p:nvPr/>
      </p:nvGrpSpPr>
      <p:grpSpPr>
        <a:xfrm>
          <a:off x="0" y="0"/>
          <a:ext cx="0" cy="0"/>
          <a:chOff x="0" y="0"/>
          <a:chExt cx="0" cy="0"/>
        </a:xfrm>
      </p:grpSpPr>
      <p:sp>
        <p:nvSpPr>
          <p:cNvPr id="210" name="Google Shape;210;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11" name="Google Shape;211;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6" name="Shape 216"/>
        <p:cNvGrpSpPr/>
        <p:nvPr/>
      </p:nvGrpSpPr>
      <p:grpSpPr>
        <a:xfrm>
          <a:off x="0" y="0"/>
          <a:ext cx="0" cy="0"/>
          <a:chOff x="0" y="0"/>
          <a:chExt cx="0" cy="0"/>
        </a:xfrm>
      </p:grpSpPr>
      <p:sp>
        <p:nvSpPr>
          <p:cNvPr id="217" name="Google Shape;217;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18" name="Google Shape;218;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2" name="Shape 222"/>
        <p:cNvGrpSpPr/>
        <p:nvPr/>
      </p:nvGrpSpPr>
      <p:grpSpPr>
        <a:xfrm>
          <a:off x="0" y="0"/>
          <a:ext cx="0" cy="0"/>
          <a:chOff x="0" y="0"/>
          <a:chExt cx="0" cy="0"/>
        </a:xfrm>
      </p:grpSpPr>
      <p:sp>
        <p:nvSpPr>
          <p:cNvPr id="223" name="Google Shape;223;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24" name="Google Shape;224;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8" name="Shape 228"/>
        <p:cNvGrpSpPr/>
        <p:nvPr/>
      </p:nvGrpSpPr>
      <p:grpSpPr>
        <a:xfrm>
          <a:off x="0" y="0"/>
          <a:ext cx="0" cy="0"/>
          <a:chOff x="0" y="0"/>
          <a:chExt cx="0" cy="0"/>
        </a:xfrm>
      </p:grpSpPr>
      <p:sp>
        <p:nvSpPr>
          <p:cNvPr id="229" name="Google Shape;229;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30" name="Google Shape;230;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6" name="Shape 236"/>
        <p:cNvGrpSpPr/>
        <p:nvPr/>
      </p:nvGrpSpPr>
      <p:grpSpPr>
        <a:xfrm>
          <a:off x="0" y="0"/>
          <a:ext cx="0" cy="0"/>
          <a:chOff x="0" y="0"/>
          <a:chExt cx="0" cy="0"/>
        </a:xfrm>
      </p:grpSpPr>
      <p:sp>
        <p:nvSpPr>
          <p:cNvPr id="237" name="Google Shape;237;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38" name="Google Shape;238;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1" name="Shape 241"/>
        <p:cNvGrpSpPr/>
        <p:nvPr/>
      </p:nvGrpSpPr>
      <p:grpSpPr>
        <a:xfrm>
          <a:off x="0" y="0"/>
          <a:ext cx="0" cy="0"/>
          <a:chOff x="0" y="0"/>
          <a:chExt cx="0" cy="0"/>
        </a:xfrm>
      </p:grpSpPr>
      <p:sp>
        <p:nvSpPr>
          <p:cNvPr id="242" name="Google Shape;242;p1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43" name="Google Shape;243;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 Teal Background">
  <p:cSld name="Cover - Teal Background">
    <p:bg>
      <p:bgPr>
        <a:blipFill>
          <a:blip r:embed="rId2">
            <a:alphaModFix/>
          </a:blip>
          <a:stretch>
            <a:fillRect/>
          </a:stretch>
        </a:blipFill>
      </p:bgPr>
    </p:bg>
    <p:spTree>
      <p:nvGrpSpPr>
        <p:cNvPr id="12" name="Shape 12"/>
        <p:cNvGrpSpPr/>
        <p:nvPr/>
      </p:nvGrpSpPr>
      <p:grpSpPr>
        <a:xfrm>
          <a:off x="0" y="0"/>
          <a:ext cx="0" cy="0"/>
          <a:chOff x="0" y="0"/>
          <a:chExt cx="0" cy="0"/>
        </a:xfrm>
      </p:grpSpPr>
      <p:sp>
        <p:nvSpPr>
          <p:cNvPr id="13" name="Google Shape;13;p17"/>
          <p:cNvSpPr/>
          <p:nvPr/>
        </p:nvSpPr>
        <p:spPr>
          <a:xfrm>
            <a:off x="0" y="0"/>
            <a:ext cx="12192000" cy="6858000"/>
          </a:xfrm>
          <a:prstGeom prst="rect">
            <a:avLst/>
          </a:prstGeom>
          <a:solidFill>
            <a:srgbClr val="35B2B4">
              <a:alpha val="77254"/>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4" name="Google Shape;14;p17"/>
          <p:cNvSpPr txBox="1"/>
          <p:nvPr>
            <p:ph idx="1" type="body"/>
          </p:nvPr>
        </p:nvSpPr>
        <p:spPr>
          <a:xfrm>
            <a:off x="1828007" y="2076693"/>
            <a:ext cx="8535987" cy="627939"/>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800"/>
              <a:buNone/>
              <a:defRPr b="1" i="0" sz="2800">
                <a:solidFill>
                  <a:schemeClr val="lt1"/>
                </a:solidFill>
                <a:latin typeface="Helvetica Neue"/>
                <a:ea typeface="Helvetica Neue"/>
                <a:cs typeface="Helvetica Neue"/>
                <a:sym typeface="Helvetica Neue"/>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 name="Google Shape;15;p17"/>
          <p:cNvSpPr txBox="1"/>
          <p:nvPr>
            <p:ph idx="2" type="body"/>
          </p:nvPr>
        </p:nvSpPr>
        <p:spPr>
          <a:xfrm>
            <a:off x="1754188" y="3051922"/>
            <a:ext cx="8683625" cy="1455738"/>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indent="-406400" lvl="1" marL="914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indent="-406400" lvl="2" marL="13716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indent="-406400" lvl="3" marL="18288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indent="-406400" lvl="4" marL="22860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6" name="Google Shape;16;p17"/>
          <p:cNvSpPr/>
          <p:nvPr/>
        </p:nvSpPr>
        <p:spPr>
          <a:xfrm>
            <a:off x="5083215" y="2704632"/>
            <a:ext cx="2025570" cy="119131"/>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405E79"/>
              </a:solidFill>
              <a:latin typeface="Calibri"/>
              <a:ea typeface="Calibri"/>
              <a:cs typeface="Calibri"/>
              <a:sym typeface="Calibri"/>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Text - Purple">
  <p:cSld name="Title &amp; Text - Purple">
    <p:spTree>
      <p:nvGrpSpPr>
        <p:cNvPr id="65" name="Shape 65"/>
        <p:cNvGrpSpPr/>
        <p:nvPr/>
      </p:nvGrpSpPr>
      <p:grpSpPr>
        <a:xfrm>
          <a:off x="0" y="0"/>
          <a:ext cx="0" cy="0"/>
          <a:chOff x="0" y="0"/>
          <a:chExt cx="0" cy="0"/>
        </a:xfrm>
      </p:grpSpPr>
      <p:sp>
        <p:nvSpPr>
          <p:cNvPr id="66" name="Google Shape;66;p28"/>
          <p:cNvSpPr txBox="1"/>
          <p:nvPr>
            <p:ph type="title"/>
          </p:nvPr>
        </p:nvSpPr>
        <p:spPr>
          <a:xfrm>
            <a:off x="656023"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3"/>
              </a:buClr>
              <a:buSzPts val="3600"/>
              <a:buFont typeface="Helvetica Neue"/>
              <a:buNone/>
              <a:defRPr b="1" sz="3600">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cxnSp>
        <p:nvCxnSpPr>
          <p:cNvPr id="67" name="Google Shape;67;p28"/>
          <p:cNvCxnSpPr/>
          <p:nvPr/>
        </p:nvCxnSpPr>
        <p:spPr>
          <a:xfrm flipH="1" rot="10800000">
            <a:off x="656024" y="1635973"/>
            <a:ext cx="10820189" cy="33878"/>
          </a:xfrm>
          <a:prstGeom prst="straightConnector1">
            <a:avLst/>
          </a:prstGeom>
          <a:noFill/>
          <a:ln cap="flat" cmpd="sng" w="9525">
            <a:solidFill>
              <a:schemeClr val="accent3"/>
            </a:solidFill>
            <a:prstDash val="solid"/>
            <a:miter lim="800000"/>
            <a:headEnd len="sm" w="sm" type="none"/>
            <a:tailEnd len="sm" w="sm" type="none"/>
          </a:ln>
        </p:spPr>
      </p:cxnSp>
      <p:sp>
        <p:nvSpPr>
          <p:cNvPr id="68" name="Google Shape;68;p28"/>
          <p:cNvSpPr/>
          <p:nvPr/>
        </p:nvSpPr>
        <p:spPr>
          <a:xfrm>
            <a:off x="7858954" y="1589835"/>
            <a:ext cx="3617259" cy="92275"/>
          </a:xfrm>
          <a:prstGeom prst="rect">
            <a:avLst/>
          </a:prstGeom>
          <a:solidFill>
            <a:schemeClr val="accent3"/>
          </a:solidFill>
          <a:ln cap="flat" cmpd="sng" w="12700">
            <a:solidFill>
              <a:schemeClr val="accent3"/>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9" name="Google Shape;69;p28"/>
          <p:cNvSpPr txBox="1"/>
          <p:nvPr>
            <p:ph idx="1" type="body"/>
          </p:nvPr>
        </p:nvSpPr>
        <p:spPr>
          <a:xfrm>
            <a:off x="656022" y="1971675"/>
            <a:ext cx="10820015" cy="485775"/>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1"/>
              </a:buClr>
              <a:buSzPts val="2800"/>
              <a:buNone/>
              <a:defRPr b="1">
                <a:solidFill>
                  <a:schemeClr val="accent1"/>
                </a:solidFill>
              </a:defRPr>
            </a:lvl1pPr>
            <a:lvl2pPr indent="-381000" lvl="1" marL="914400" algn="l">
              <a:lnSpc>
                <a:spcPct val="90000"/>
              </a:lnSpc>
              <a:spcBef>
                <a:spcPts val="500"/>
              </a:spcBef>
              <a:spcAft>
                <a:spcPts val="0"/>
              </a:spcAft>
              <a:buClr>
                <a:schemeClr val="accent1"/>
              </a:buClr>
              <a:buSzPts val="2400"/>
              <a:buChar char="•"/>
              <a:defRPr/>
            </a:lvl2pPr>
            <a:lvl3pPr indent="-355600" lvl="2" marL="1371600" algn="l">
              <a:lnSpc>
                <a:spcPct val="90000"/>
              </a:lnSpc>
              <a:spcBef>
                <a:spcPts val="500"/>
              </a:spcBef>
              <a:spcAft>
                <a:spcPts val="0"/>
              </a:spcAft>
              <a:buClr>
                <a:schemeClr val="accent1"/>
              </a:buClr>
              <a:buSzPts val="2000"/>
              <a:buChar char="•"/>
              <a:defRPr/>
            </a:lvl3pPr>
            <a:lvl4pPr indent="-342900" lvl="3" marL="1828800" algn="l">
              <a:lnSpc>
                <a:spcPct val="90000"/>
              </a:lnSpc>
              <a:spcBef>
                <a:spcPts val="500"/>
              </a:spcBef>
              <a:spcAft>
                <a:spcPts val="0"/>
              </a:spcAft>
              <a:buClr>
                <a:schemeClr val="accent1"/>
              </a:buClr>
              <a:buSzPts val="1800"/>
              <a:buChar char="•"/>
              <a:defRPr/>
            </a:lvl4pPr>
            <a:lvl5pPr indent="-342900" lvl="4" marL="2286000" algn="l">
              <a:lnSpc>
                <a:spcPct val="90000"/>
              </a:lnSpc>
              <a:spcBef>
                <a:spcPts val="500"/>
              </a:spcBef>
              <a:spcAft>
                <a:spcPts val="0"/>
              </a:spcAft>
              <a:buClr>
                <a:schemeClr val="accent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0" name="Google Shape;70;p28"/>
          <p:cNvSpPr txBox="1"/>
          <p:nvPr>
            <p:ph idx="2" type="body"/>
          </p:nvPr>
        </p:nvSpPr>
        <p:spPr>
          <a:xfrm>
            <a:off x="656021" y="2614612"/>
            <a:ext cx="10820015" cy="3729037"/>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chemeClr val="accent1"/>
              </a:buClr>
              <a:buSzPts val="2800"/>
              <a:buChar char="•"/>
              <a:defRPr>
                <a:solidFill>
                  <a:schemeClr val="dk1"/>
                </a:solidFill>
              </a:defRPr>
            </a:lvl1pPr>
            <a:lvl2pPr indent="-381000" lvl="1" marL="914400" algn="l">
              <a:lnSpc>
                <a:spcPct val="90000"/>
              </a:lnSpc>
              <a:spcBef>
                <a:spcPts val="500"/>
              </a:spcBef>
              <a:spcAft>
                <a:spcPts val="0"/>
              </a:spcAft>
              <a:buClr>
                <a:schemeClr val="accent1"/>
              </a:buClr>
              <a:buSzPts val="2400"/>
              <a:buChar char="•"/>
              <a:defRPr>
                <a:solidFill>
                  <a:schemeClr val="dk1"/>
                </a:solidFill>
              </a:defRPr>
            </a:lvl2pPr>
            <a:lvl3pPr indent="-355600" lvl="2" marL="1371600" algn="l">
              <a:lnSpc>
                <a:spcPct val="90000"/>
              </a:lnSpc>
              <a:spcBef>
                <a:spcPts val="500"/>
              </a:spcBef>
              <a:spcAft>
                <a:spcPts val="0"/>
              </a:spcAft>
              <a:buClr>
                <a:schemeClr val="accent1"/>
              </a:buClr>
              <a:buSzPts val="2000"/>
              <a:buChar char="•"/>
              <a:defRPr>
                <a:solidFill>
                  <a:schemeClr val="dk1"/>
                </a:solidFill>
              </a:defRPr>
            </a:lvl3pPr>
            <a:lvl4pPr indent="-342900" lvl="3" marL="1828800" algn="l">
              <a:lnSpc>
                <a:spcPct val="90000"/>
              </a:lnSpc>
              <a:spcBef>
                <a:spcPts val="500"/>
              </a:spcBef>
              <a:spcAft>
                <a:spcPts val="0"/>
              </a:spcAft>
              <a:buClr>
                <a:schemeClr val="accent1"/>
              </a:buClr>
              <a:buSzPts val="1800"/>
              <a:buChar char="•"/>
              <a:defRPr>
                <a:solidFill>
                  <a:schemeClr val="dk1"/>
                </a:solidFill>
              </a:defRPr>
            </a:lvl4pPr>
            <a:lvl5pPr indent="-342900" lvl="4" marL="2286000" algn="l">
              <a:lnSpc>
                <a:spcPct val="90000"/>
              </a:lnSpc>
              <a:spcBef>
                <a:spcPts val="500"/>
              </a:spcBef>
              <a:spcAft>
                <a:spcPts val="0"/>
              </a:spcAft>
              <a:buClr>
                <a:schemeClr val="accent1"/>
              </a:buClr>
              <a:buSzPts val="1800"/>
              <a:buChar char="•"/>
              <a:defRPr>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Text - Green">
  <p:cSld name="Title &amp; Text - Green">
    <p:spTree>
      <p:nvGrpSpPr>
        <p:cNvPr id="71" name="Shape 71"/>
        <p:cNvGrpSpPr/>
        <p:nvPr/>
      </p:nvGrpSpPr>
      <p:grpSpPr>
        <a:xfrm>
          <a:off x="0" y="0"/>
          <a:ext cx="0" cy="0"/>
          <a:chOff x="0" y="0"/>
          <a:chExt cx="0" cy="0"/>
        </a:xfrm>
      </p:grpSpPr>
      <p:sp>
        <p:nvSpPr>
          <p:cNvPr id="72" name="Google Shape;72;p29"/>
          <p:cNvSpPr txBox="1"/>
          <p:nvPr>
            <p:ph type="title"/>
          </p:nvPr>
        </p:nvSpPr>
        <p:spPr>
          <a:xfrm>
            <a:off x="656023"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4"/>
              </a:buClr>
              <a:buSzPts val="3600"/>
              <a:buFont typeface="Helvetica Neue"/>
              <a:buNone/>
              <a:defRPr b="1" sz="3600">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cxnSp>
        <p:nvCxnSpPr>
          <p:cNvPr id="73" name="Google Shape;73;p29"/>
          <p:cNvCxnSpPr/>
          <p:nvPr/>
        </p:nvCxnSpPr>
        <p:spPr>
          <a:xfrm flipH="1" rot="10800000">
            <a:off x="656024" y="1635973"/>
            <a:ext cx="10820189" cy="33878"/>
          </a:xfrm>
          <a:prstGeom prst="straightConnector1">
            <a:avLst/>
          </a:prstGeom>
          <a:noFill/>
          <a:ln cap="flat" cmpd="sng" w="9525">
            <a:solidFill>
              <a:schemeClr val="accent4"/>
            </a:solidFill>
            <a:prstDash val="solid"/>
            <a:miter lim="800000"/>
            <a:headEnd len="sm" w="sm" type="none"/>
            <a:tailEnd len="sm" w="sm" type="none"/>
          </a:ln>
        </p:spPr>
      </p:cxnSp>
      <p:sp>
        <p:nvSpPr>
          <p:cNvPr id="74" name="Google Shape;74;p29"/>
          <p:cNvSpPr/>
          <p:nvPr/>
        </p:nvSpPr>
        <p:spPr>
          <a:xfrm>
            <a:off x="7858954" y="1589835"/>
            <a:ext cx="3617259" cy="92275"/>
          </a:xfrm>
          <a:prstGeom prst="rect">
            <a:avLst/>
          </a:prstGeom>
          <a:solidFill>
            <a:schemeClr val="accent4"/>
          </a:solid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75" name="Google Shape;75;p29"/>
          <p:cNvSpPr txBox="1"/>
          <p:nvPr>
            <p:ph idx="1" type="body"/>
          </p:nvPr>
        </p:nvSpPr>
        <p:spPr>
          <a:xfrm>
            <a:off x="656022" y="1971675"/>
            <a:ext cx="10820015" cy="428625"/>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2"/>
              </a:buClr>
              <a:buSzPts val="2800"/>
              <a:buNone/>
              <a:defRPr b="1">
                <a:solidFill>
                  <a:schemeClr val="accent2"/>
                </a:solidFill>
              </a:defRPr>
            </a:lvl1pPr>
            <a:lvl2pPr indent="-381000" lvl="1" marL="914400" algn="l">
              <a:lnSpc>
                <a:spcPct val="90000"/>
              </a:lnSpc>
              <a:spcBef>
                <a:spcPts val="500"/>
              </a:spcBef>
              <a:spcAft>
                <a:spcPts val="0"/>
              </a:spcAft>
              <a:buClr>
                <a:schemeClr val="accent2"/>
              </a:buClr>
              <a:buSzPts val="2400"/>
              <a:buChar char="•"/>
              <a:defRPr/>
            </a:lvl2pPr>
            <a:lvl3pPr indent="-355600" lvl="2" marL="1371600" algn="l">
              <a:lnSpc>
                <a:spcPct val="90000"/>
              </a:lnSpc>
              <a:spcBef>
                <a:spcPts val="500"/>
              </a:spcBef>
              <a:spcAft>
                <a:spcPts val="0"/>
              </a:spcAft>
              <a:buClr>
                <a:schemeClr val="accent2"/>
              </a:buClr>
              <a:buSzPts val="2000"/>
              <a:buChar char="•"/>
              <a:defRPr/>
            </a:lvl3pPr>
            <a:lvl4pPr indent="-342900" lvl="3" marL="1828800" algn="l">
              <a:lnSpc>
                <a:spcPct val="90000"/>
              </a:lnSpc>
              <a:spcBef>
                <a:spcPts val="500"/>
              </a:spcBef>
              <a:spcAft>
                <a:spcPts val="0"/>
              </a:spcAft>
              <a:buClr>
                <a:schemeClr val="accent2"/>
              </a:buClr>
              <a:buSzPts val="1800"/>
              <a:buChar char="•"/>
              <a:defRPr/>
            </a:lvl4pPr>
            <a:lvl5pPr indent="-342900" lvl="4" marL="2286000" algn="l">
              <a:lnSpc>
                <a:spcPct val="90000"/>
              </a:lnSpc>
              <a:spcBef>
                <a:spcPts val="500"/>
              </a:spcBef>
              <a:spcAft>
                <a:spcPts val="0"/>
              </a:spcAft>
              <a:buClr>
                <a:schemeClr val="accent2"/>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6" name="Google Shape;76;p29"/>
          <p:cNvSpPr txBox="1"/>
          <p:nvPr>
            <p:ph idx="2" type="body"/>
          </p:nvPr>
        </p:nvSpPr>
        <p:spPr>
          <a:xfrm>
            <a:off x="656021" y="2614612"/>
            <a:ext cx="10820015" cy="3729037"/>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chemeClr val="accent2"/>
              </a:buClr>
              <a:buSzPts val="2800"/>
              <a:buChar char="•"/>
              <a:defRPr>
                <a:solidFill>
                  <a:schemeClr val="dk1"/>
                </a:solidFill>
              </a:defRPr>
            </a:lvl1pPr>
            <a:lvl2pPr indent="-381000" lvl="1" marL="914400" algn="l">
              <a:lnSpc>
                <a:spcPct val="90000"/>
              </a:lnSpc>
              <a:spcBef>
                <a:spcPts val="500"/>
              </a:spcBef>
              <a:spcAft>
                <a:spcPts val="0"/>
              </a:spcAft>
              <a:buClr>
                <a:schemeClr val="accent2"/>
              </a:buClr>
              <a:buSzPts val="2400"/>
              <a:buChar char="•"/>
              <a:defRPr>
                <a:solidFill>
                  <a:schemeClr val="dk1"/>
                </a:solidFill>
              </a:defRPr>
            </a:lvl2pPr>
            <a:lvl3pPr indent="-355600" lvl="2" marL="1371600" algn="l">
              <a:lnSpc>
                <a:spcPct val="90000"/>
              </a:lnSpc>
              <a:spcBef>
                <a:spcPts val="500"/>
              </a:spcBef>
              <a:spcAft>
                <a:spcPts val="0"/>
              </a:spcAft>
              <a:buClr>
                <a:schemeClr val="accent2"/>
              </a:buClr>
              <a:buSzPts val="2000"/>
              <a:buChar char="•"/>
              <a:defRPr>
                <a:solidFill>
                  <a:schemeClr val="dk1"/>
                </a:solidFill>
              </a:defRPr>
            </a:lvl3pPr>
            <a:lvl4pPr indent="-342900" lvl="3" marL="1828800" algn="l">
              <a:lnSpc>
                <a:spcPct val="90000"/>
              </a:lnSpc>
              <a:spcBef>
                <a:spcPts val="500"/>
              </a:spcBef>
              <a:spcAft>
                <a:spcPts val="0"/>
              </a:spcAft>
              <a:buClr>
                <a:schemeClr val="accent2"/>
              </a:buClr>
              <a:buSzPts val="1800"/>
              <a:buChar char="•"/>
              <a:defRPr>
                <a:solidFill>
                  <a:schemeClr val="dk1"/>
                </a:solidFill>
              </a:defRPr>
            </a:lvl4pPr>
            <a:lvl5pPr indent="-342900" lvl="4" marL="2286000" algn="l">
              <a:lnSpc>
                <a:spcPct val="90000"/>
              </a:lnSpc>
              <a:spcBef>
                <a:spcPts val="500"/>
              </a:spcBef>
              <a:spcAft>
                <a:spcPts val="0"/>
              </a:spcAft>
              <a:buClr>
                <a:schemeClr val="accent2"/>
              </a:buClr>
              <a:buSzPts val="1800"/>
              <a:buChar char="•"/>
              <a:defRPr>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Text with Dots - Blue">
  <p:cSld name="Title &amp; Text with Dots - Blue">
    <p:spTree>
      <p:nvGrpSpPr>
        <p:cNvPr id="77" name="Shape 77"/>
        <p:cNvGrpSpPr/>
        <p:nvPr/>
      </p:nvGrpSpPr>
      <p:grpSpPr>
        <a:xfrm>
          <a:off x="0" y="0"/>
          <a:ext cx="0" cy="0"/>
          <a:chOff x="0" y="0"/>
          <a:chExt cx="0" cy="0"/>
        </a:xfrm>
      </p:grpSpPr>
      <p:grpSp>
        <p:nvGrpSpPr>
          <p:cNvPr id="78" name="Google Shape;78;p30"/>
          <p:cNvGrpSpPr/>
          <p:nvPr/>
        </p:nvGrpSpPr>
        <p:grpSpPr>
          <a:xfrm>
            <a:off x="0" y="5303521"/>
            <a:ext cx="12192000" cy="1639827"/>
            <a:chOff x="0" y="5303521"/>
            <a:chExt cx="12192000" cy="1639827"/>
          </a:xfrm>
        </p:grpSpPr>
        <p:pic>
          <p:nvPicPr>
            <p:cNvPr id="79" name="Google Shape;79;p30"/>
            <p:cNvPicPr preferRelativeResize="0"/>
            <p:nvPr/>
          </p:nvPicPr>
          <p:blipFill rotWithShape="1">
            <a:blip r:embed="rId2">
              <a:alphaModFix amt="20000"/>
            </a:blip>
            <a:srcRect b="6770" l="59835" r="12104" t="10673"/>
            <a:stretch/>
          </p:blipFill>
          <p:spPr>
            <a:xfrm rot="5400000">
              <a:off x="2302155" y="3001365"/>
              <a:ext cx="1639827" cy="6244138"/>
            </a:xfrm>
            <a:prstGeom prst="rect">
              <a:avLst/>
            </a:prstGeom>
            <a:noFill/>
            <a:ln>
              <a:noFill/>
            </a:ln>
          </p:spPr>
        </p:pic>
        <p:pic>
          <p:nvPicPr>
            <p:cNvPr id="80" name="Google Shape;80;p30"/>
            <p:cNvPicPr preferRelativeResize="0"/>
            <p:nvPr/>
          </p:nvPicPr>
          <p:blipFill rotWithShape="1">
            <a:blip r:embed="rId2">
              <a:alphaModFix amt="20000"/>
            </a:blip>
            <a:srcRect b="6770" l="60063" r="11952" t="10673"/>
            <a:stretch/>
          </p:blipFill>
          <p:spPr>
            <a:xfrm rot="5400000">
              <a:off x="8439135" y="3108523"/>
              <a:ext cx="1557867" cy="5947862"/>
            </a:xfrm>
            <a:prstGeom prst="rect">
              <a:avLst/>
            </a:prstGeom>
            <a:noFill/>
            <a:ln>
              <a:noFill/>
            </a:ln>
          </p:spPr>
        </p:pic>
      </p:grpSp>
      <p:sp>
        <p:nvSpPr>
          <p:cNvPr id="81" name="Google Shape;81;p30"/>
          <p:cNvSpPr txBox="1"/>
          <p:nvPr>
            <p:ph type="title"/>
          </p:nvPr>
        </p:nvSpPr>
        <p:spPr>
          <a:xfrm>
            <a:off x="656023"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1"/>
              </a:buClr>
              <a:buSzPts val="3600"/>
              <a:buFont typeface="Helvetica Neue"/>
              <a:buNone/>
              <a:defRPr b="1" sz="3600">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2" name="Google Shape;82;p30"/>
          <p:cNvSpPr txBox="1"/>
          <p:nvPr>
            <p:ph idx="1" type="body"/>
          </p:nvPr>
        </p:nvSpPr>
        <p:spPr>
          <a:xfrm>
            <a:off x="656023" y="1690688"/>
            <a:ext cx="10820015" cy="500063"/>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3"/>
              </a:buClr>
              <a:buSzPts val="2800"/>
              <a:buNone/>
              <a:defRPr b="1">
                <a:solidFill>
                  <a:schemeClr val="accent3"/>
                </a:solidFill>
              </a:defRPr>
            </a:lvl1pPr>
            <a:lvl2pPr indent="-381000" lvl="1" marL="914400" algn="l">
              <a:lnSpc>
                <a:spcPct val="90000"/>
              </a:lnSpc>
              <a:spcBef>
                <a:spcPts val="500"/>
              </a:spcBef>
              <a:spcAft>
                <a:spcPts val="0"/>
              </a:spcAft>
              <a:buClr>
                <a:schemeClr val="accent3"/>
              </a:buClr>
              <a:buSzPts val="2400"/>
              <a:buChar char="•"/>
              <a:defRPr/>
            </a:lvl2pPr>
            <a:lvl3pPr indent="-355600" lvl="2" marL="1371600" algn="l">
              <a:lnSpc>
                <a:spcPct val="90000"/>
              </a:lnSpc>
              <a:spcBef>
                <a:spcPts val="500"/>
              </a:spcBef>
              <a:spcAft>
                <a:spcPts val="0"/>
              </a:spcAft>
              <a:buClr>
                <a:schemeClr val="accent3"/>
              </a:buClr>
              <a:buSzPts val="2000"/>
              <a:buChar char="•"/>
              <a:defRPr/>
            </a:lvl3pPr>
            <a:lvl4pPr indent="-342900" lvl="3" marL="1828800" algn="l">
              <a:lnSpc>
                <a:spcPct val="90000"/>
              </a:lnSpc>
              <a:spcBef>
                <a:spcPts val="500"/>
              </a:spcBef>
              <a:spcAft>
                <a:spcPts val="0"/>
              </a:spcAft>
              <a:buClr>
                <a:schemeClr val="accent3"/>
              </a:buClr>
              <a:buSzPts val="1800"/>
              <a:buChar char="•"/>
              <a:defRPr/>
            </a:lvl4pPr>
            <a:lvl5pPr indent="-342900" lvl="4" marL="2286000" algn="l">
              <a:lnSpc>
                <a:spcPct val="90000"/>
              </a:lnSpc>
              <a:spcBef>
                <a:spcPts val="500"/>
              </a:spcBef>
              <a:spcAft>
                <a:spcPts val="0"/>
              </a:spcAft>
              <a:buClr>
                <a:schemeClr val="accent3"/>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3" name="Google Shape;83;p30"/>
          <p:cNvSpPr txBox="1"/>
          <p:nvPr>
            <p:ph idx="2" type="body"/>
          </p:nvPr>
        </p:nvSpPr>
        <p:spPr>
          <a:xfrm>
            <a:off x="656022" y="2333626"/>
            <a:ext cx="10820015" cy="3771900"/>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chemeClr val="accent3"/>
              </a:buClr>
              <a:buSzPts val="2800"/>
              <a:buChar char="•"/>
              <a:defRPr>
                <a:solidFill>
                  <a:schemeClr val="dk1"/>
                </a:solidFill>
              </a:defRPr>
            </a:lvl1pPr>
            <a:lvl2pPr indent="-381000" lvl="1" marL="914400" algn="l">
              <a:lnSpc>
                <a:spcPct val="90000"/>
              </a:lnSpc>
              <a:spcBef>
                <a:spcPts val="500"/>
              </a:spcBef>
              <a:spcAft>
                <a:spcPts val="0"/>
              </a:spcAft>
              <a:buClr>
                <a:schemeClr val="accent3"/>
              </a:buClr>
              <a:buSzPts val="2400"/>
              <a:buChar char="•"/>
              <a:defRPr>
                <a:solidFill>
                  <a:schemeClr val="dk1"/>
                </a:solidFill>
              </a:defRPr>
            </a:lvl2pPr>
            <a:lvl3pPr indent="-355600" lvl="2" marL="1371600" algn="l">
              <a:lnSpc>
                <a:spcPct val="90000"/>
              </a:lnSpc>
              <a:spcBef>
                <a:spcPts val="500"/>
              </a:spcBef>
              <a:spcAft>
                <a:spcPts val="0"/>
              </a:spcAft>
              <a:buClr>
                <a:schemeClr val="accent3"/>
              </a:buClr>
              <a:buSzPts val="2000"/>
              <a:buChar char="•"/>
              <a:defRPr>
                <a:solidFill>
                  <a:schemeClr val="dk1"/>
                </a:solidFill>
              </a:defRPr>
            </a:lvl3pPr>
            <a:lvl4pPr indent="-342900" lvl="3" marL="1828800" algn="l">
              <a:lnSpc>
                <a:spcPct val="90000"/>
              </a:lnSpc>
              <a:spcBef>
                <a:spcPts val="500"/>
              </a:spcBef>
              <a:spcAft>
                <a:spcPts val="0"/>
              </a:spcAft>
              <a:buClr>
                <a:schemeClr val="accent3"/>
              </a:buClr>
              <a:buSzPts val="1800"/>
              <a:buChar char="•"/>
              <a:defRPr>
                <a:solidFill>
                  <a:schemeClr val="dk1"/>
                </a:solidFill>
              </a:defRPr>
            </a:lvl4pPr>
            <a:lvl5pPr indent="-342900" lvl="4" marL="2286000" algn="l">
              <a:lnSpc>
                <a:spcPct val="90000"/>
              </a:lnSpc>
              <a:spcBef>
                <a:spcPts val="500"/>
              </a:spcBef>
              <a:spcAft>
                <a:spcPts val="0"/>
              </a:spcAft>
              <a:buClr>
                <a:schemeClr val="accent3"/>
              </a:buClr>
              <a:buSzPts val="1800"/>
              <a:buChar char="•"/>
              <a:defRPr>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Text with Dots - Purple">
  <p:cSld name="Title &amp; Text with Dots - Purple">
    <p:spTree>
      <p:nvGrpSpPr>
        <p:cNvPr id="84" name="Shape 84"/>
        <p:cNvGrpSpPr/>
        <p:nvPr/>
      </p:nvGrpSpPr>
      <p:grpSpPr>
        <a:xfrm>
          <a:off x="0" y="0"/>
          <a:ext cx="0" cy="0"/>
          <a:chOff x="0" y="0"/>
          <a:chExt cx="0" cy="0"/>
        </a:xfrm>
      </p:grpSpPr>
      <p:grpSp>
        <p:nvGrpSpPr>
          <p:cNvPr id="85" name="Google Shape;85;p31"/>
          <p:cNvGrpSpPr/>
          <p:nvPr/>
        </p:nvGrpSpPr>
        <p:grpSpPr>
          <a:xfrm>
            <a:off x="0" y="5303521"/>
            <a:ext cx="12192000" cy="1639827"/>
            <a:chOff x="0" y="5303521"/>
            <a:chExt cx="12192000" cy="1639827"/>
          </a:xfrm>
        </p:grpSpPr>
        <p:pic>
          <p:nvPicPr>
            <p:cNvPr id="86" name="Google Shape;86;p31"/>
            <p:cNvPicPr preferRelativeResize="0"/>
            <p:nvPr/>
          </p:nvPicPr>
          <p:blipFill rotWithShape="1">
            <a:blip r:embed="rId2">
              <a:alphaModFix amt="20000"/>
            </a:blip>
            <a:srcRect b="6770" l="59835" r="12104" t="10673"/>
            <a:stretch/>
          </p:blipFill>
          <p:spPr>
            <a:xfrm rot="5400000">
              <a:off x="2302155" y="3001365"/>
              <a:ext cx="1639827" cy="6244138"/>
            </a:xfrm>
            <a:prstGeom prst="rect">
              <a:avLst/>
            </a:prstGeom>
            <a:noFill/>
            <a:ln>
              <a:noFill/>
            </a:ln>
          </p:spPr>
        </p:pic>
        <p:pic>
          <p:nvPicPr>
            <p:cNvPr id="87" name="Google Shape;87;p31"/>
            <p:cNvPicPr preferRelativeResize="0"/>
            <p:nvPr/>
          </p:nvPicPr>
          <p:blipFill rotWithShape="1">
            <a:blip r:embed="rId2">
              <a:alphaModFix amt="20000"/>
            </a:blip>
            <a:srcRect b="6770" l="60063" r="11952" t="10673"/>
            <a:stretch/>
          </p:blipFill>
          <p:spPr>
            <a:xfrm rot="5400000">
              <a:off x="8439135" y="3108523"/>
              <a:ext cx="1557867" cy="5947862"/>
            </a:xfrm>
            <a:prstGeom prst="rect">
              <a:avLst/>
            </a:prstGeom>
            <a:noFill/>
            <a:ln>
              <a:noFill/>
            </a:ln>
          </p:spPr>
        </p:pic>
      </p:grpSp>
      <p:sp>
        <p:nvSpPr>
          <p:cNvPr id="88" name="Google Shape;88;p31"/>
          <p:cNvSpPr txBox="1"/>
          <p:nvPr>
            <p:ph type="title"/>
          </p:nvPr>
        </p:nvSpPr>
        <p:spPr>
          <a:xfrm>
            <a:off x="656023"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3"/>
              </a:buClr>
              <a:buSzPts val="3600"/>
              <a:buFont typeface="Helvetica Neue"/>
              <a:buNone/>
              <a:defRPr b="1" sz="3600">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9" name="Google Shape;89;p31"/>
          <p:cNvSpPr txBox="1"/>
          <p:nvPr>
            <p:ph idx="1" type="body"/>
          </p:nvPr>
        </p:nvSpPr>
        <p:spPr>
          <a:xfrm>
            <a:off x="656022" y="1690688"/>
            <a:ext cx="10820015" cy="485775"/>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1"/>
              </a:buClr>
              <a:buSzPts val="2800"/>
              <a:buNone/>
              <a:defRPr b="1">
                <a:solidFill>
                  <a:schemeClr val="accent1"/>
                </a:solidFill>
              </a:defRPr>
            </a:lvl1pPr>
            <a:lvl2pPr indent="-381000" lvl="1" marL="914400" algn="l">
              <a:lnSpc>
                <a:spcPct val="90000"/>
              </a:lnSpc>
              <a:spcBef>
                <a:spcPts val="500"/>
              </a:spcBef>
              <a:spcAft>
                <a:spcPts val="0"/>
              </a:spcAft>
              <a:buClr>
                <a:schemeClr val="accent1"/>
              </a:buClr>
              <a:buSzPts val="2400"/>
              <a:buChar char="•"/>
              <a:defRPr/>
            </a:lvl2pPr>
            <a:lvl3pPr indent="-355600" lvl="2" marL="1371600" algn="l">
              <a:lnSpc>
                <a:spcPct val="90000"/>
              </a:lnSpc>
              <a:spcBef>
                <a:spcPts val="500"/>
              </a:spcBef>
              <a:spcAft>
                <a:spcPts val="0"/>
              </a:spcAft>
              <a:buClr>
                <a:schemeClr val="accent1"/>
              </a:buClr>
              <a:buSzPts val="2000"/>
              <a:buChar char="•"/>
              <a:defRPr/>
            </a:lvl3pPr>
            <a:lvl4pPr indent="-342900" lvl="3" marL="1828800" algn="l">
              <a:lnSpc>
                <a:spcPct val="90000"/>
              </a:lnSpc>
              <a:spcBef>
                <a:spcPts val="500"/>
              </a:spcBef>
              <a:spcAft>
                <a:spcPts val="0"/>
              </a:spcAft>
              <a:buClr>
                <a:schemeClr val="accent1"/>
              </a:buClr>
              <a:buSzPts val="1800"/>
              <a:buChar char="•"/>
              <a:defRPr/>
            </a:lvl4pPr>
            <a:lvl5pPr indent="-342900" lvl="4" marL="2286000" algn="l">
              <a:lnSpc>
                <a:spcPct val="90000"/>
              </a:lnSpc>
              <a:spcBef>
                <a:spcPts val="500"/>
              </a:spcBef>
              <a:spcAft>
                <a:spcPts val="0"/>
              </a:spcAft>
              <a:buClr>
                <a:schemeClr val="accent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0" name="Google Shape;90;p31"/>
          <p:cNvSpPr txBox="1"/>
          <p:nvPr>
            <p:ph idx="2" type="body"/>
          </p:nvPr>
        </p:nvSpPr>
        <p:spPr>
          <a:xfrm>
            <a:off x="656021" y="2333625"/>
            <a:ext cx="10820015" cy="3729037"/>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chemeClr val="accent1"/>
              </a:buClr>
              <a:buSzPts val="2800"/>
              <a:buChar char="•"/>
              <a:defRPr>
                <a:solidFill>
                  <a:schemeClr val="dk1"/>
                </a:solidFill>
              </a:defRPr>
            </a:lvl1pPr>
            <a:lvl2pPr indent="-381000" lvl="1" marL="914400" algn="l">
              <a:lnSpc>
                <a:spcPct val="90000"/>
              </a:lnSpc>
              <a:spcBef>
                <a:spcPts val="500"/>
              </a:spcBef>
              <a:spcAft>
                <a:spcPts val="0"/>
              </a:spcAft>
              <a:buClr>
                <a:schemeClr val="accent1"/>
              </a:buClr>
              <a:buSzPts val="2400"/>
              <a:buChar char="•"/>
              <a:defRPr>
                <a:solidFill>
                  <a:schemeClr val="dk1"/>
                </a:solidFill>
              </a:defRPr>
            </a:lvl2pPr>
            <a:lvl3pPr indent="-355600" lvl="2" marL="1371600" algn="l">
              <a:lnSpc>
                <a:spcPct val="90000"/>
              </a:lnSpc>
              <a:spcBef>
                <a:spcPts val="500"/>
              </a:spcBef>
              <a:spcAft>
                <a:spcPts val="0"/>
              </a:spcAft>
              <a:buClr>
                <a:schemeClr val="accent1"/>
              </a:buClr>
              <a:buSzPts val="2000"/>
              <a:buChar char="•"/>
              <a:defRPr>
                <a:solidFill>
                  <a:schemeClr val="dk1"/>
                </a:solidFill>
              </a:defRPr>
            </a:lvl3pPr>
            <a:lvl4pPr indent="-342900" lvl="3" marL="1828800" algn="l">
              <a:lnSpc>
                <a:spcPct val="90000"/>
              </a:lnSpc>
              <a:spcBef>
                <a:spcPts val="500"/>
              </a:spcBef>
              <a:spcAft>
                <a:spcPts val="0"/>
              </a:spcAft>
              <a:buClr>
                <a:schemeClr val="accent1"/>
              </a:buClr>
              <a:buSzPts val="1800"/>
              <a:buChar char="•"/>
              <a:defRPr>
                <a:solidFill>
                  <a:schemeClr val="dk1"/>
                </a:solidFill>
              </a:defRPr>
            </a:lvl4pPr>
            <a:lvl5pPr indent="-342900" lvl="4" marL="2286000" algn="l">
              <a:lnSpc>
                <a:spcPct val="90000"/>
              </a:lnSpc>
              <a:spcBef>
                <a:spcPts val="500"/>
              </a:spcBef>
              <a:spcAft>
                <a:spcPts val="0"/>
              </a:spcAft>
              <a:buClr>
                <a:schemeClr val="accent1"/>
              </a:buClr>
              <a:buSzPts val="1800"/>
              <a:buChar char="•"/>
              <a:defRPr>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Text with Dots - Teal">
  <p:cSld name="Title &amp; Text with Dots - Teal">
    <p:spTree>
      <p:nvGrpSpPr>
        <p:cNvPr id="91" name="Shape 91"/>
        <p:cNvGrpSpPr/>
        <p:nvPr/>
      </p:nvGrpSpPr>
      <p:grpSpPr>
        <a:xfrm>
          <a:off x="0" y="0"/>
          <a:ext cx="0" cy="0"/>
          <a:chOff x="0" y="0"/>
          <a:chExt cx="0" cy="0"/>
        </a:xfrm>
      </p:grpSpPr>
      <p:sp>
        <p:nvSpPr>
          <p:cNvPr id="92" name="Google Shape;92;p32"/>
          <p:cNvSpPr txBox="1"/>
          <p:nvPr>
            <p:ph type="title"/>
          </p:nvPr>
        </p:nvSpPr>
        <p:spPr>
          <a:xfrm>
            <a:off x="656023"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5"/>
              </a:buClr>
              <a:buSzPts val="3600"/>
              <a:buFont typeface="Helvetica Neue"/>
              <a:buNone/>
              <a:defRPr b="1" sz="3600">
                <a:solidFill>
                  <a:schemeClr val="accent5"/>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3" name="Google Shape;93;p32"/>
          <p:cNvSpPr txBox="1"/>
          <p:nvPr>
            <p:ph idx="1" type="body"/>
          </p:nvPr>
        </p:nvSpPr>
        <p:spPr>
          <a:xfrm>
            <a:off x="656022" y="1690688"/>
            <a:ext cx="10820015" cy="5715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6"/>
              </a:buClr>
              <a:buSzPts val="2800"/>
              <a:buNone/>
              <a:defRPr b="1">
                <a:solidFill>
                  <a:schemeClr val="accent6"/>
                </a:solidFill>
              </a:defRPr>
            </a:lvl1pPr>
            <a:lvl2pPr indent="-381000" lvl="1" marL="914400" algn="l">
              <a:lnSpc>
                <a:spcPct val="90000"/>
              </a:lnSpc>
              <a:spcBef>
                <a:spcPts val="500"/>
              </a:spcBef>
              <a:spcAft>
                <a:spcPts val="0"/>
              </a:spcAft>
              <a:buClr>
                <a:schemeClr val="accent6"/>
              </a:buClr>
              <a:buSzPts val="2400"/>
              <a:buChar char="•"/>
              <a:defRPr/>
            </a:lvl2pPr>
            <a:lvl3pPr indent="-355600" lvl="2" marL="1371600" algn="l">
              <a:lnSpc>
                <a:spcPct val="90000"/>
              </a:lnSpc>
              <a:spcBef>
                <a:spcPts val="500"/>
              </a:spcBef>
              <a:spcAft>
                <a:spcPts val="0"/>
              </a:spcAft>
              <a:buClr>
                <a:schemeClr val="accent6"/>
              </a:buClr>
              <a:buSzPts val="2000"/>
              <a:buChar char="•"/>
              <a:defRPr/>
            </a:lvl3pPr>
            <a:lvl4pPr indent="-342900" lvl="3" marL="1828800" algn="l">
              <a:lnSpc>
                <a:spcPct val="90000"/>
              </a:lnSpc>
              <a:spcBef>
                <a:spcPts val="500"/>
              </a:spcBef>
              <a:spcAft>
                <a:spcPts val="0"/>
              </a:spcAft>
              <a:buClr>
                <a:schemeClr val="accent6"/>
              </a:buClr>
              <a:buSzPts val="1800"/>
              <a:buChar char="•"/>
              <a:defRPr/>
            </a:lvl4pPr>
            <a:lvl5pPr indent="-342900" lvl="4" marL="2286000" algn="l">
              <a:lnSpc>
                <a:spcPct val="90000"/>
              </a:lnSpc>
              <a:spcBef>
                <a:spcPts val="500"/>
              </a:spcBef>
              <a:spcAft>
                <a:spcPts val="0"/>
              </a:spcAft>
              <a:buClr>
                <a:schemeClr val="accent6"/>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4" name="Google Shape;94;p32"/>
          <p:cNvSpPr txBox="1"/>
          <p:nvPr>
            <p:ph idx="2" type="body"/>
          </p:nvPr>
        </p:nvSpPr>
        <p:spPr>
          <a:xfrm>
            <a:off x="656021" y="2333624"/>
            <a:ext cx="10820015" cy="3729037"/>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chemeClr val="accent6"/>
              </a:buClr>
              <a:buSzPts val="2800"/>
              <a:buChar char="•"/>
              <a:defRPr>
                <a:solidFill>
                  <a:schemeClr val="dk1"/>
                </a:solidFill>
              </a:defRPr>
            </a:lvl1pPr>
            <a:lvl2pPr indent="-381000" lvl="1" marL="914400" algn="l">
              <a:lnSpc>
                <a:spcPct val="90000"/>
              </a:lnSpc>
              <a:spcBef>
                <a:spcPts val="500"/>
              </a:spcBef>
              <a:spcAft>
                <a:spcPts val="0"/>
              </a:spcAft>
              <a:buClr>
                <a:schemeClr val="accent6"/>
              </a:buClr>
              <a:buSzPts val="2400"/>
              <a:buChar char="•"/>
              <a:defRPr>
                <a:solidFill>
                  <a:schemeClr val="dk1"/>
                </a:solidFill>
              </a:defRPr>
            </a:lvl2pPr>
            <a:lvl3pPr indent="-355600" lvl="2" marL="1371600" algn="l">
              <a:lnSpc>
                <a:spcPct val="90000"/>
              </a:lnSpc>
              <a:spcBef>
                <a:spcPts val="500"/>
              </a:spcBef>
              <a:spcAft>
                <a:spcPts val="0"/>
              </a:spcAft>
              <a:buClr>
                <a:schemeClr val="accent6"/>
              </a:buClr>
              <a:buSzPts val="2000"/>
              <a:buChar char="•"/>
              <a:defRPr>
                <a:solidFill>
                  <a:schemeClr val="dk1"/>
                </a:solidFill>
              </a:defRPr>
            </a:lvl3pPr>
            <a:lvl4pPr indent="-342900" lvl="3" marL="1828800" algn="l">
              <a:lnSpc>
                <a:spcPct val="90000"/>
              </a:lnSpc>
              <a:spcBef>
                <a:spcPts val="500"/>
              </a:spcBef>
              <a:spcAft>
                <a:spcPts val="0"/>
              </a:spcAft>
              <a:buClr>
                <a:schemeClr val="accent6"/>
              </a:buClr>
              <a:buSzPts val="1800"/>
              <a:buChar char="•"/>
              <a:defRPr>
                <a:solidFill>
                  <a:schemeClr val="dk1"/>
                </a:solidFill>
              </a:defRPr>
            </a:lvl4pPr>
            <a:lvl5pPr indent="-342900" lvl="4" marL="2286000" algn="l">
              <a:lnSpc>
                <a:spcPct val="90000"/>
              </a:lnSpc>
              <a:spcBef>
                <a:spcPts val="500"/>
              </a:spcBef>
              <a:spcAft>
                <a:spcPts val="0"/>
              </a:spcAft>
              <a:buClr>
                <a:schemeClr val="accent6"/>
              </a:buClr>
              <a:buSzPts val="1800"/>
              <a:buChar char="•"/>
              <a:defRPr>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95" name="Google Shape;95;p32"/>
          <p:cNvGrpSpPr/>
          <p:nvPr/>
        </p:nvGrpSpPr>
        <p:grpSpPr>
          <a:xfrm>
            <a:off x="0" y="5303521"/>
            <a:ext cx="12192000" cy="1639827"/>
            <a:chOff x="0" y="5303521"/>
            <a:chExt cx="12192000" cy="1639827"/>
          </a:xfrm>
        </p:grpSpPr>
        <p:pic>
          <p:nvPicPr>
            <p:cNvPr id="96" name="Google Shape;96;p32"/>
            <p:cNvPicPr preferRelativeResize="0"/>
            <p:nvPr/>
          </p:nvPicPr>
          <p:blipFill rotWithShape="1">
            <a:blip r:embed="rId2">
              <a:alphaModFix amt="20000"/>
            </a:blip>
            <a:srcRect b="6770" l="59835" r="12104" t="10673"/>
            <a:stretch/>
          </p:blipFill>
          <p:spPr>
            <a:xfrm rot="5400000">
              <a:off x="2302155" y="3001365"/>
              <a:ext cx="1639827" cy="6244138"/>
            </a:xfrm>
            <a:prstGeom prst="rect">
              <a:avLst/>
            </a:prstGeom>
            <a:noFill/>
            <a:ln>
              <a:noFill/>
            </a:ln>
          </p:spPr>
        </p:pic>
        <p:pic>
          <p:nvPicPr>
            <p:cNvPr id="97" name="Google Shape;97;p32"/>
            <p:cNvPicPr preferRelativeResize="0"/>
            <p:nvPr/>
          </p:nvPicPr>
          <p:blipFill rotWithShape="1">
            <a:blip r:embed="rId2">
              <a:alphaModFix amt="20000"/>
            </a:blip>
            <a:srcRect b="6770" l="60063" r="11952" t="10673"/>
            <a:stretch/>
          </p:blipFill>
          <p:spPr>
            <a:xfrm rot="5400000">
              <a:off x="8439135" y="3108523"/>
              <a:ext cx="1557867" cy="5947862"/>
            </a:xfrm>
            <a:prstGeom prst="rect">
              <a:avLst/>
            </a:prstGeom>
            <a:noFill/>
            <a:ln>
              <a:noFill/>
            </a:ln>
          </p:spPr>
        </p:pic>
      </p:gr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Text with Dots- Green">
  <p:cSld name="Title &amp; Text with Dots- Green">
    <p:spTree>
      <p:nvGrpSpPr>
        <p:cNvPr id="98" name="Shape 98"/>
        <p:cNvGrpSpPr/>
        <p:nvPr/>
      </p:nvGrpSpPr>
      <p:grpSpPr>
        <a:xfrm>
          <a:off x="0" y="0"/>
          <a:ext cx="0" cy="0"/>
          <a:chOff x="0" y="0"/>
          <a:chExt cx="0" cy="0"/>
        </a:xfrm>
      </p:grpSpPr>
      <p:grpSp>
        <p:nvGrpSpPr>
          <p:cNvPr id="99" name="Google Shape;99;p33"/>
          <p:cNvGrpSpPr/>
          <p:nvPr/>
        </p:nvGrpSpPr>
        <p:grpSpPr>
          <a:xfrm>
            <a:off x="0" y="5303521"/>
            <a:ext cx="12192000" cy="1639827"/>
            <a:chOff x="0" y="5303521"/>
            <a:chExt cx="12192000" cy="1639827"/>
          </a:xfrm>
        </p:grpSpPr>
        <p:pic>
          <p:nvPicPr>
            <p:cNvPr id="100" name="Google Shape;100;p33"/>
            <p:cNvPicPr preferRelativeResize="0"/>
            <p:nvPr/>
          </p:nvPicPr>
          <p:blipFill rotWithShape="1">
            <a:blip r:embed="rId2">
              <a:alphaModFix amt="20000"/>
            </a:blip>
            <a:srcRect b="6770" l="59835" r="12104" t="10673"/>
            <a:stretch/>
          </p:blipFill>
          <p:spPr>
            <a:xfrm rot="5400000">
              <a:off x="2302155" y="3001365"/>
              <a:ext cx="1639827" cy="6244138"/>
            </a:xfrm>
            <a:prstGeom prst="rect">
              <a:avLst/>
            </a:prstGeom>
            <a:noFill/>
            <a:ln>
              <a:noFill/>
            </a:ln>
          </p:spPr>
        </p:pic>
        <p:pic>
          <p:nvPicPr>
            <p:cNvPr id="101" name="Google Shape;101;p33"/>
            <p:cNvPicPr preferRelativeResize="0"/>
            <p:nvPr/>
          </p:nvPicPr>
          <p:blipFill rotWithShape="1">
            <a:blip r:embed="rId2">
              <a:alphaModFix amt="20000"/>
            </a:blip>
            <a:srcRect b="6770" l="60063" r="11952" t="10673"/>
            <a:stretch/>
          </p:blipFill>
          <p:spPr>
            <a:xfrm rot="5400000">
              <a:off x="8439135" y="3108523"/>
              <a:ext cx="1557867" cy="5947862"/>
            </a:xfrm>
            <a:prstGeom prst="rect">
              <a:avLst/>
            </a:prstGeom>
            <a:noFill/>
            <a:ln>
              <a:noFill/>
            </a:ln>
          </p:spPr>
        </p:pic>
      </p:grpSp>
      <p:sp>
        <p:nvSpPr>
          <p:cNvPr id="102" name="Google Shape;102;p33"/>
          <p:cNvSpPr txBox="1"/>
          <p:nvPr>
            <p:ph type="title"/>
          </p:nvPr>
        </p:nvSpPr>
        <p:spPr>
          <a:xfrm>
            <a:off x="656022" y="365125"/>
            <a:ext cx="10820013"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4"/>
              </a:buClr>
              <a:buSzPts val="3600"/>
              <a:buFont typeface="Helvetica Neue"/>
              <a:buNone/>
              <a:defRPr b="1" sz="3600">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3" name="Google Shape;103;p33"/>
          <p:cNvSpPr txBox="1"/>
          <p:nvPr>
            <p:ph idx="1" type="body"/>
          </p:nvPr>
        </p:nvSpPr>
        <p:spPr>
          <a:xfrm>
            <a:off x="656022" y="1690688"/>
            <a:ext cx="10820015" cy="428625"/>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2"/>
              </a:buClr>
              <a:buSzPts val="2800"/>
              <a:buNone/>
              <a:defRPr b="1">
                <a:solidFill>
                  <a:schemeClr val="accent2"/>
                </a:solidFill>
              </a:defRPr>
            </a:lvl1pPr>
            <a:lvl2pPr indent="-381000" lvl="1" marL="914400" algn="l">
              <a:lnSpc>
                <a:spcPct val="90000"/>
              </a:lnSpc>
              <a:spcBef>
                <a:spcPts val="500"/>
              </a:spcBef>
              <a:spcAft>
                <a:spcPts val="0"/>
              </a:spcAft>
              <a:buClr>
                <a:schemeClr val="accent2"/>
              </a:buClr>
              <a:buSzPts val="2400"/>
              <a:buChar char="•"/>
              <a:defRPr/>
            </a:lvl2pPr>
            <a:lvl3pPr indent="-355600" lvl="2" marL="1371600" algn="l">
              <a:lnSpc>
                <a:spcPct val="90000"/>
              </a:lnSpc>
              <a:spcBef>
                <a:spcPts val="500"/>
              </a:spcBef>
              <a:spcAft>
                <a:spcPts val="0"/>
              </a:spcAft>
              <a:buClr>
                <a:schemeClr val="accent2"/>
              </a:buClr>
              <a:buSzPts val="2000"/>
              <a:buChar char="•"/>
              <a:defRPr/>
            </a:lvl3pPr>
            <a:lvl4pPr indent="-342900" lvl="3" marL="1828800" algn="l">
              <a:lnSpc>
                <a:spcPct val="90000"/>
              </a:lnSpc>
              <a:spcBef>
                <a:spcPts val="500"/>
              </a:spcBef>
              <a:spcAft>
                <a:spcPts val="0"/>
              </a:spcAft>
              <a:buClr>
                <a:schemeClr val="accent2"/>
              </a:buClr>
              <a:buSzPts val="1800"/>
              <a:buChar char="•"/>
              <a:defRPr/>
            </a:lvl4pPr>
            <a:lvl5pPr indent="-342900" lvl="4" marL="2286000" algn="l">
              <a:lnSpc>
                <a:spcPct val="90000"/>
              </a:lnSpc>
              <a:spcBef>
                <a:spcPts val="500"/>
              </a:spcBef>
              <a:spcAft>
                <a:spcPts val="0"/>
              </a:spcAft>
              <a:buClr>
                <a:schemeClr val="accent2"/>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4" name="Google Shape;104;p33"/>
          <p:cNvSpPr txBox="1"/>
          <p:nvPr>
            <p:ph idx="2" type="body"/>
          </p:nvPr>
        </p:nvSpPr>
        <p:spPr>
          <a:xfrm>
            <a:off x="656021" y="2333625"/>
            <a:ext cx="10820015" cy="3729037"/>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chemeClr val="accent2"/>
              </a:buClr>
              <a:buSzPts val="2800"/>
              <a:buChar char="•"/>
              <a:defRPr>
                <a:solidFill>
                  <a:schemeClr val="dk1"/>
                </a:solidFill>
              </a:defRPr>
            </a:lvl1pPr>
            <a:lvl2pPr indent="-381000" lvl="1" marL="914400" algn="l">
              <a:lnSpc>
                <a:spcPct val="90000"/>
              </a:lnSpc>
              <a:spcBef>
                <a:spcPts val="500"/>
              </a:spcBef>
              <a:spcAft>
                <a:spcPts val="0"/>
              </a:spcAft>
              <a:buClr>
                <a:schemeClr val="accent2"/>
              </a:buClr>
              <a:buSzPts val="2400"/>
              <a:buChar char="•"/>
              <a:defRPr>
                <a:solidFill>
                  <a:schemeClr val="dk1"/>
                </a:solidFill>
              </a:defRPr>
            </a:lvl2pPr>
            <a:lvl3pPr indent="-355600" lvl="2" marL="1371600" algn="l">
              <a:lnSpc>
                <a:spcPct val="90000"/>
              </a:lnSpc>
              <a:spcBef>
                <a:spcPts val="500"/>
              </a:spcBef>
              <a:spcAft>
                <a:spcPts val="0"/>
              </a:spcAft>
              <a:buClr>
                <a:schemeClr val="accent2"/>
              </a:buClr>
              <a:buSzPts val="2000"/>
              <a:buChar char="•"/>
              <a:defRPr>
                <a:solidFill>
                  <a:schemeClr val="dk1"/>
                </a:solidFill>
              </a:defRPr>
            </a:lvl3pPr>
            <a:lvl4pPr indent="-342900" lvl="3" marL="1828800" algn="l">
              <a:lnSpc>
                <a:spcPct val="90000"/>
              </a:lnSpc>
              <a:spcBef>
                <a:spcPts val="500"/>
              </a:spcBef>
              <a:spcAft>
                <a:spcPts val="0"/>
              </a:spcAft>
              <a:buClr>
                <a:schemeClr val="accent2"/>
              </a:buClr>
              <a:buSzPts val="1800"/>
              <a:buChar char="•"/>
              <a:defRPr>
                <a:solidFill>
                  <a:schemeClr val="dk1"/>
                </a:solidFill>
              </a:defRPr>
            </a:lvl4pPr>
            <a:lvl5pPr indent="-342900" lvl="4" marL="2286000" algn="l">
              <a:lnSpc>
                <a:spcPct val="90000"/>
              </a:lnSpc>
              <a:spcBef>
                <a:spcPts val="500"/>
              </a:spcBef>
              <a:spcAft>
                <a:spcPts val="0"/>
              </a:spcAft>
              <a:buClr>
                <a:schemeClr val="accent2"/>
              </a:buClr>
              <a:buSzPts val="1800"/>
              <a:buChar char="•"/>
              <a:defRPr>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 &amp; Text - Blue">
  <p:cSld name="Image &amp; Text - Blue">
    <p:spTree>
      <p:nvGrpSpPr>
        <p:cNvPr id="105" name="Shape 105"/>
        <p:cNvGrpSpPr/>
        <p:nvPr/>
      </p:nvGrpSpPr>
      <p:grpSpPr>
        <a:xfrm>
          <a:off x="0" y="0"/>
          <a:ext cx="0" cy="0"/>
          <a:chOff x="0" y="0"/>
          <a:chExt cx="0" cy="0"/>
        </a:xfrm>
      </p:grpSpPr>
      <p:sp>
        <p:nvSpPr>
          <p:cNvPr id="106" name="Google Shape;106;p34"/>
          <p:cNvSpPr txBox="1"/>
          <p:nvPr>
            <p:ph type="title"/>
          </p:nvPr>
        </p:nvSpPr>
        <p:spPr>
          <a:xfrm>
            <a:off x="4890099" y="257176"/>
            <a:ext cx="6943302"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1"/>
              </a:buClr>
              <a:buSzPts val="3200"/>
              <a:buFont typeface="Helvetica Neue"/>
              <a:buNone/>
              <a:defRPr b="1" sz="3200">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cxnSp>
        <p:nvCxnSpPr>
          <p:cNvPr id="107" name="Google Shape;107;p34"/>
          <p:cNvCxnSpPr/>
          <p:nvPr/>
        </p:nvCxnSpPr>
        <p:spPr>
          <a:xfrm flipH="1" rot="10800000">
            <a:off x="5027117" y="1509236"/>
            <a:ext cx="6806284" cy="17612"/>
          </a:xfrm>
          <a:prstGeom prst="straightConnector1">
            <a:avLst/>
          </a:prstGeom>
          <a:noFill/>
          <a:ln cap="flat" cmpd="sng" w="9525">
            <a:solidFill>
              <a:schemeClr val="accent3"/>
            </a:solidFill>
            <a:prstDash val="solid"/>
            <a:miter lim="800000"/>
            <a:headEnd len="sm" w="sm" type="none"/>
            <a:tailEnd len="sm" w="sm" type="none"/>
          </a:ln>
        </p:spPr>
      </p:cxnSp>
      <p:sp>
        <p:nvSpPr>
          <p:cNvPr id="108" name="Google Shape;108;p34"/>
          <p:cNvSpPr/>
          <p:nvPr/>
        </p:nvSpPr>
        <p:spPr>
          <a:xfrm>
            <a:off x="9351335" y="1467293"/>
            <a:ext cx="2482066" cy="78223"/>
          </a:xfrm>
          <a:prstGeom prst="rect">
            <a:avLst/>
          </a:prstGeom>
          <a:solidFill>
            <a:schemeClr val="accent3"/>
          </a:solidFill>
          <a:ln cap="flat" cmpd="sng" w="12700">
            <a:solidFill>
              <a:schemeClr val="accent3"/>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9" name="Google Shape;109;p34"/>
          <p:cNvSpPr/>
          <p:nvPr>
            <p:ph idx="2" type="pic"/>
          </p:nvPr>
        </p:nvSpPr>
        <p:spPr>
          <a:xfrm>
            <a:off x="0" y="0"/>
            <a:ext cx="4340225" cy="6858000"/>
          </a:xfrm>
          <a:prstGeom prst="rect">
            <a:avLst/>
          </a:prstGeom>
          <a:noFill/>
          <a:ln>
            <a:noFill/>
          </a:ln>
        </p:spPr>
      </p:sp>
      <p:sp>
        <p:nvSpPr>
          <p:cNvPr id="110" name="Google Shape;110;p34"/>
          <p:cNvSpPr txBox="1"/>
          <p:nvPr>
            <p:ph idx="1" type="body"/>
          </p:nvPr>
        </p:nvSpPr>
        <p:spPr>
          <a:xfrm>
            <a:off x="4890100" y="1907476"/>
            <a:ext cx="6943302" cy="4493324"/>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chemeClr val="accent1"/>
              </a:buClr>
              <a:buSzPts val="2800"/>
              <a:buChar char="•"/>
              <a:defRPr>
                <a:solidFill>
                  <a:schemeClr val="dk1"/>
                </a:solidFill>
              </a:defRPr>
            </a:lvl1pPr>
            <a:lvl2pPr indent="-381000" lvl="1" marL="914400" algn="l">
              <a:lnSpc>
                <a:spcPct val="90000"/>
              </a:lnSpc>
              <a:spcBef>
                <a:spcPts val="500"/>
              </a:spcBef>
              <a:spcAft>
                <a:spcPts val="0"/>
              </a:spcAft>
              <a:buClr>
                <a:schemeClr val="accent1"/>
              </a:buClr>
              <a:buSzPts val="2400"/>
              <a:buChar char="•"/>
              <a:defRPr>
                <a:solidFill>
                  <a:schemeClr val="dk1"/>
                </a:solidFill>
              </a:defRPr>
            </a:lvl2pPr>
            <a:lvl3pPr indent="-355600" lvl="2" marL="1371600" algn="l">
              <a:lnSpc>
                <a:spcPct val="90000"/>
              </a:lnSpc>
              <a:spcBef>
                <a:spcPts val="500"/>
              </a:spcBef>
              <a:spcAft>
                <a:spcPts val="0"/>
              </a:spcAft>
              <a:buClr>
                <a:schemeClr val="accent1"/>
              </a:buClr>
              <a:buSzPts val="2000"/>
              <a:buChar char="•"/>
              <a:defRPr>
                <a:solidFill>
                  <a:schemeClr val="dk1"/>
                </a:solidFill>
              </a:defRPr>
            </a:lvl3pPr>
            <a:lvl4pPr indent="-342900" lvl="3" marL="1828800" algn="l">
              <a:lnSpc>
                <a:spcPct val="90000"/>
              </a:lnSpc>
              <a:spcBef>
                <a:spcPts val="500"/>
              </a:spcBef>
              <a:spcAft>
                <a:spcPts val="0"/>
              </a:spcAft>
              <a:buClr>
                <a:schemeClr val="accent1"/>
              </a:buClr>
              <a:buSzPts val="1800"/>
              <a:buChar char="•"/>
              <a:defRPr>
                <a:solidFill>
                  <a:schemeClr val="dk1"/>
                </a:solidFill>
              </a:defRPr>
            </a:lvl4pPr>
            <a:lvl5pPr indent="-342900" lvl="4" marL="2286000" algn="l">
              <a:lnSpc>
                <a:spcPct val="90000"/>
              </a:lnSpc>
              <a:spcBef>
                <a:spcPts val="500"/>
              </a:spcBef>
              <a:spcAft>
                <a:spcPts val="0"/>
              </a:spcAft>
              <a:buClr>
                <a:schemeClr val="accent1"/>
              </a:buClr>
              <a:buSzPts val="1800"/>
              <a:buChar char="•"/>
              <a:defRPr>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 &amp; Text - Purple">
  <p:cSld name="Image &amp; Text - Purple">
    <p:spTree>
      <p:nvGrpSpPr>
        <p:cNvPr id="111" name="Shape 111"/>
        <p:cNvGrpSpPr/>
        <p:nvPr/>
      </p:nvGrpSpPr>
      <p:grpSpPr>
        <a:xfrm>
          <a:off x="0" y="0"/>
          <a:ext cx="0" cy="0"/>
          <a:chOff x="0" y="0"/>
          <a:chExt cx="0" cy="0"/>
        </a:xfrm>
      </p:grpSpPr>
      <p:sp>
        <p:nvSpPr>
          <p:cNvPr id="112" name="Google Shape;112;p35"/>
          <p:cNvSpPr txBox="1"/>
          <p:nvPr>
            <p:ph type="title"/>
          </p:nvPr>
        </p:nvSpPr>
        <p:spPr>
          <a:xfrm>
            <a:off x="4890099" y="257176"/>
            <a:ext cx="6943302"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3"/>
              </a:buClr>
              <a:buSzPts val="3200"/>
              <a:buFont typeface="Helvetica Neue"/>
              <a:buNone/>
              <a:defRPr b="1" sz="3200">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cxnSp>
        <p:nvCxnSpPr>
          <p:cNvPr id="113" name="Google Shape;113;p35"/>
          <p:cNvCxnSpPr/>
          <p:nvPr/>
        </p:nvCxnSpPr>
        <p:spPr>
          <a:xfrm flipH="1" rot="10800000">
            <a:off x="5027117" y="1509236"/>
            <a:ext cx="6806284" cy="17612"/>
          </a:xfrm>
          <a:prstGeom prst="straightConnector1">
            <a:avLst/>
          </a:prstGeom>
          <a:noFill/>
          <a:ln cap="flat" cmpd="sng" w="9525">
            <a:solidFill>
              <a:schemeClr val="accent1"/>
            </a:solidFill>
            <a:prstDash val="solid"/>
            <a:miter lim="800000"/>
            <a:headEnd len="sm" w="sm" type="none"/>
            <a:tailEnd len="sm" w="sm" type="none"/>
          </a:ln>
        </p:spPr>
      </p:cxnSp>
      <p:sp>
        <p:nvSpPr>
          <p:cNvPr id="114" name="Google Shape;114;p35"/>
          <p:cNvSpPr/>
          <p:nvPr/>
        </p:nvSpPr>
        <p:spPr>
          <a:xfrm>
            <a:off x="9351335" y="1467293"/>
            <a:ext cx="2482066" cy="78223"/>
          </a:xfrm>
          <a:prstGeom prst="rect">
            <a:avLst/>
          </a:prstGeom>
          <a:solidFill>
            <a:schemeClr val="accent1"/>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15" name="Google Shape;115;p35"/>
          <p:cNvSpPr/>
          <p:nvPr>
            <p:ph idx="2" type="pic"/>
          </p:nvPr>
        </p:nvSpPr>
        <p:spPr>
          <a:xfrm>
            <a:off x="0" y="0"/>
            <a:ext cx="4340225" cy="6858000"/>
          </a:xfrm>
          <a:prstGeom prst="rect">
            <a:avLst/>
          </a:prstGeom>
          <a:noFill/>
          <a:ln>
            <a:noFill/>
          </a:ln>
        </p:spPr>
      </p:sp>
      <p:sp>
        <p:nvSpPr>
          <p:cNvPr id="116" name="Google Shape;116;p35"/>
          <p:cNvSpPr txBox="1"/>
          <p:nvPr>
            <p:ph idx="1" type="body"/>
          </p:nvPr>
        </p:nvSpPr>
        <p:spPr>
          <a:xfrm>
            <a:off x="4890100" y="1907476"/>
            <a:ext cx="6943302" cy="4493324"/>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chemeClr val="accent3"/>
              </a:buClr>
              <a:buSzPts val="2800"/>
              <a:buChar char="•"/>
              <a:defRPr>
                <a:solidFill>
                  <a:schemeClr val="dk1"/>
                </a:solidFill>
              </a:defRPr>
            </a:lvl1pPr>
            <a:lvl2pPr indent="-381000" lvl="1" marL="914400" algn="l">
              <a:lnSpc>
                <a:spcPct val="90000"/>
              </a:lnSpc>
              <a:spcBef>
                <a:spcPts val="500"/>
              </a:spcBef>
              <a:spcAft>
                <a:spcPts val="0"/>
              </a:spcAft>
              <a:buClr>
                <a:schemeClr val="accent3"/>
              </a:buClr>
              <a:buSzPts val="2400"/>
              <a:buChar char="•"/>
              <a:defRPr>
                <a:solidFill>
                  <a:schemeClr val="dk1"/>
                </a:solidFill>
              </a:defRPr>
            </a:lvl2pPr>
            <a:lvl3pPr indent="-355600" lvl="2" marL="1371600" algn="l">
              <a:lnSpc>
                <a:spcPct val="90000"/>
              </a:lnSpc>
              <a:spcBef>
                <a:spcPts val="500"/>
              </a:spcBef>
              <a:spcAft>
                <a:spcPts val="0"/>
              </a:spcAft>
              <a:buClr>
                <a:schemeClr val="accent3"/>
              </a:buClr>
              <a:buSzPts val="2000"/>
              <a:buChar char="•"/>
              <a:defRPr>
                <a:solidFill>
                  <a:schemeClr val="dk1"/>
                </a:solidFill>
              </a:defRPr>
            </a:lvl3pPr>
            <a:lvl4pPr indent="-342900" lvl="3" marL="1828800" algn="l">
              <a:lnSpc>
                <a:spcPct val="90000"/>
              </a:lnSpc>
              <a:spcBef>
                <a:spcPts val="500"/>
              </a:spcBef>
              <a:spcAft>
                <a:spcPts val="0"/>
              </a:spcAft>
              <a:buClr>
                <a:schemeClr val="accent3"/>
              </a:buClr>
              <a:buSzPts val="1800"/>
              <a:buChar char="•"/>
              <a:defRPr>
                <a:solidFill>
                  <a:schemeClr val="dk1"/>
                </a:solidFill>
              </a:defRPr>
            </a:lvl4pPr>
            <a:lvl5pPr indent="-342900" lvl="4" marL="2286000" algn="l">
              <a:lnSpc>
                <a:spcPct val="90000"/>
              </a:lnSpc>
              <a:spcBef>
                <a:spcPts val="500"/>
              </a:spcBef>
              <a:spcAft>
                <a:spcPts val="0"/>
              </a:spcAft>
              <a:buClr>
                <a:schemeClr val="accent3"/>
              </a:buClr>
              <a:buSzPts val="1800"/>
              <a:buChar char="•"/>
              <a:defRPr>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 &amp; Text - Teal">
  <p:cSld name="Image &amp; Text - Teal">
    <p:spTree>
      <p:nvGrpSpPr>
        <p:cNvPr id="117" name="Shape 117"/>
        <p:cNvGrpSpPr/>
        <p:nvPr/>
      </p:nvGrpSpPr>
      <p:grpSpPr>
        <a:xfrm>
          <a:off x="0" y="0"/>
          <a:ext cx="0" cy="0"/>
          <a:chOff x="0" y="0"/>
          <a:chExt cx="0" cy="0"/>
        </a:xfrm>
      </p:grpSpPr>
      <p:sp>
        <p:nvSpPr>
          <p:cNvPr id="118" name="Google Shape;118;p36"/>
          <p:cNvSpPr txBox="1"/>
          <p:nvPr>
            <p:ph type="title"/>
          </p:nvPr>
        </p:nvSpPr>
        <p:spPr>
          <a:xfrm>
            <a:off x="4890099" y="257176"/>
            <a:ext cx="6943302"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5"/>
              </a:buClr>
              <a:buSzPts val="3200"/>
              <a:buFont typeface="Helvetica Neue"/>
              <a:buNone/>
              <a:defRPr b="1" sz="3200">
                <a:solidFill>
                  <a:schemeClr val="accent5"/>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cxnSp>
        <p:nvCxnSpPr>
          <p:cNvPr id="119" name="Google Shape;119;p36"/>
          <p:cNvCxnSpPr/>
          <p:nvPr/>
        </p:nvCxnSpPr>
        <p:spPr>
          <a:xfrm flipH="1" rot="10800000">
            <a:off x="5027117" y="1509236"/>
            <a:ext cx="6806284" cy="17612"/>
          </a:xfrm>
          <a:prstGeom prst="straightConnector1">
            <a:avLst/>
          </a:prstGeom>
          <a:noFill/>
          <a:ln cap="flat" cmpd="sng" w="9525">
            <a:solidFill>
              <a:schemeClr val="accent6"/>
            </a:solidFill>
            <a:prstDash val="solid"/>
            <a:miter lim="800000"/>
            <a:headEnd len="sm" w="sm" type="none"/>
            <a:tailEnd len="sm" w="sm" type="none"/>
          </a:ln>
        </p:spPr>
      </p:cxnSp>
      <p:sp>
        <p:nvSpPr>
          <p:cNvPr id="120" name="Google Shape;120;p36"/>
          <p:cNvSpPr/>
          <p:nvPr/>
        </p:nvSpPr>
        <p:spPr>
          <a:xfrm>
            <a:off x="9351335" y="1467293"/>
            <a:ext cx="2482066" cy="78223"/>
          </a:xfrm>
          <a:prstGeom prst="rect">
            <a:avLst/>
          </a:prstGeom>
          <a:solidFill>
            <a:schemeClr val="accent6"/>
          </a:solidFill>
          <a:ln cap="flat" cmpd="sng" w="12700">
            <a:solidFill>
              <a:schemeClr val="accent6"/>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21" name="Google Shape;121;p36"/>
          <p:cNvSpPr/>
          <p:nvPr>
            <p:ph idx="2" type="pic"/>
          </p:nvPr>
        </p:nvSpPr>
        <p:spPr>
          <a:xfrm>
            <a:off x="0" y="0"/>
            <a:ext cx="4340225" cy="6858000"/>
          </a:xfrm>
          <a:prstGeom prst="rect">
            <a:avLst/>
          </a:prstGeom>
          <a:noFill/>
          <a:ln>
            <a:noFill/>
          </a:ln>
        </p:spPr>
      </p:sp>
      <p:sp>
        <p:nvSpPr>
          <p:cNvPr id="122" name="Google Shape;122;p36"/>
          <p:cNvSpPr txBox="1"/>
          <p:nvPr>
            <p:ph idx="1" type="body"/>
          </p:nvPr>
        </p:nvSpPr>
        <p:spPr>
          <a:xfrm>
            <a:off x="4890100" y="1907476"/>
            <a:ext cx="6943302" cy="4493324"/>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chemeClr val="accent5"/>
              </a:buClr>
              <a:buSzPts val="2800"/>
              <a:buChar char="•"/>
              <a:defRPr>
                <a:solidFill>
                  <a:schemeClr val="dk1"/>
                </a:solidFill>
              </a:defRPr>
            </a:lvl1pPr>
            <a:lvl2pPr indent="-381000" lvl="1" marL="914400" algn="l">
              <a:lnSpc>
                <a:spcPct val="90000"/>
              </a:lnSpc>
              <a:spcBef>
                <a:spcPts val="500"/>
              </a:spcBef>
              <a:spcAft>
                <a:spcPts val="0"/>
              </a:spcAft>
              <a:buClr>
                <a:schemeClr val="accent5"/>
              </a:buClr>
              <a:buSzPts val="2400"/>
              <a:buChar char="•"/>
              <a:defRPr>
                <a:solidFill>
                  <a:schemeClr val="dk1"/>
                </a:solidFill>
              </a:defRPr>
            </a:lvl2pPr>
            <a:lvl3pPr indent="-355600" lvl="2" marL="1371600" algn="l">
              <a:lnSpc>
                <a:spcPct val="90000"/>
              </a:lnSpc>
              <a:spcBef>
                <a:spcPts val="500"/>
              </a:spcBef>
              <a:spcAft>
                <a:spcPts val="0"/>
              </a:spcAft>
              <a:buClr>
                <a:schemeClr val="accent5"/>
              </a:buClr>
              <a:buSzPts val="2000"/>
              <a:buChar char="•"/>
              <a:defRPr>
                <a:solidFill>
                  <a:schemeClr val="dk1"/>
                </a:solidFill>
              </a:defRPr>
            </a:lvl3pPr>
            <a:lvl4pPr indent="-342900" lvl="3" marL="1828800" algn="l">
              <a:lnSpc>
                <a:spcPct val="90000"/>
              </a:lnSpc>
              <a:spcBef>
                <a:spcPts val="500"/>
              </a:spcBef>
              <a:spcAft>
                <a:spcPts val="0"/>
              </a:spcAft>
              <a:buClr>
                <a:schemeClr val="accent5"/>
              </a:buClr>
              <a:buSzPts val="1800"/>
              <a:buChar char="•"/>
              <a:defRPr>
                <a:solidFill>
                  <a:schemeClr val="dk1"/>
                </a:solidFill>
              </a:defRPr>
            </a:lvl4pPr>
            <a:lvl5pPr indent="-342900" lvl="4" marL="2286000" algn="l">
              <a:lnSpc>
                <a:spcPct val="90000"/>
              </a:lnSpc>
              <a:spcBef>
                <a:spcPts val="500"/>
              </a:spcBef>
              <a:spcAft>
                <a:spcPts val="0"/>
              </a:spcAft>
              <a:buClr>
                <a:schemeClr val="accent5"/>
              </a:buClr>
              <a:buSzPts val="1800"/>
              <a:buChar char="•"/>
              <a:defRPr>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 &amp; Text - Green">
  <p:cSld name="Image &amp; Text - Green">
    <p:spTree>
      <p:nvGrpSpPr>
        <p:cNvPr id="123" name="Shape 123"/>
        <p:cNvGrpSpPr/>
        <p:nvPr/>
      </p:nvGrpSpPr>
      <p:grpSpPr>
        <a:xfrm>
          <a:off x="0" y="0"/>
          <a:ext cx="0" cy="0"/>
          <a:chOff x="0" y="0"/>
          <a:chExt cx="0" cy="0"/>
        </a:xfrm>
      </p:grpSpPr>
      <p:sp>
        <p:nvSpPr>
          <p:cNvPr id="124" name="Google Shape;124;p37"/>
          <p:cNvSpPr txBox="1"/>
          <p:nvPr>
            <p:ph type="title"/>
          </p:nvPr>
        </p:nvSpPr>
        <p:spPr>
          <a:xfrm>
            <a:off x="4890099" y="257176"/>
            <a:ext cx="6943302"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4"/>
              </a:buClr>
              <a:buSzPts val="3200"/>
              <a:buFont typeface="Helvetica Neue"/>
              <a:buNone/>
              <a:defRPr b="1" sz="3200">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cxnSp>
        <p:nvCxnSpPr>
          <p:cNvPr id="125" name="Google Shape;125;p37"/>
          <p:cNvCxnSpPr/>
          <p:nvPr/>
        </p:nvCxnSpPr>
        <p:spPr>
          <a:xfrm flipH="1" rot="10800000">
            <a:off x="5027117" y="1509236"/>
            <a:ext cx="6806284" cy="17612"/>
          </a:xfrm>
          <a:prstGeom prst="straightConnector1">
            <a:avLst/>
          </a:prstGeom>
          <a:noFill/>
          <a:ln cap="flat" cmpd="sng" w="9525">
            <a:solidFill>
              <a:schemeClr val="accent4"/>
            </a:solidFill>
            <a:prstDash val="solid"/>
            <a:miter lim="800000"/>
            <a:headEnd len="sm" w="sm" type="none"/>
            <a:tailEnd len="sm" w="sm" type="none"/>
          </a:ln>
        </p:spPr>
      </p:cxnSp>
      <p:sp>
        <p:nvSpPr>
          <p:cNvPr id="126" name="Google Shape;126;p37"/>
          <p:cNvSpPr/>
          <p:nvPr/>
        </p:nvSpPr>
        <p:spPr>
          <a:xfrm>
            <a:off x="9351335" y="1467293"/>
            <a:ext cx="2482066" cy="78223"/>
          </a:xfrm>
          <a:prstGeom prst="rect">
            <a:avLst/>
          </a:prstGeom>
          <a:solidFill>
            <a:schemeClr val="accent4"/>
          </a:solid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27" name="Google Shape;127;p37"/>
          <p:cNvSpPr/>
          <p:nvPr>
            <p:ph idx="2" type="pic"/>
          </p:nvPr>
        </p:nvSpPr>
        <p:spPr>
          <a:xfrm>
            <a:off x="0" y="0"/>
            <a:ext cx="4340225" cy="6858000"/>
          </a:xfrm>
          <a:prstGeom prst="rect">
            <a:avLst/>
          </a:prstGeom>
          <a:noFill/>
          <a:ln>
            <a:noFill/>
          </a:ln>
        </p:spPr>
      </p:sp>
      <p:sp>
        <p:nvSpPr>
          <p:cNvPr id="128" name="Google Shape;128;p37"/>
          <p:cNvSpPr txBox="1"/>
          <p:nvPr>
            <p:ph idx="1" type="body"/>
          </p:nvPr>
        </p:nvSpPr>
        <p:spPr>
          <a:xfrm>
            <a:off x="4890100" y="1907476"/>
            <a:ext cx="6943302" cy="4493324"/>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chemeClr val="accent2"/>
              </a:buClr>
              <a:buSzPts val="2800"/>
              <a:buChar char="•"/>
              <a:defRPr>
                <a:solidFill>
                  <a:schemeClr val="dk1"/>
                </a:solidFill>
              </a:defRPr>
            </a:lvl1pPr>
            <a:lvl2pPr indent="-381000" lvl="1" marL="914400" algn="l">
              <a:lnSpc>
                <a:spcPct val="90000"/>
              </a:lnSpc>
              <a:spcBef>
                <a:spcPts val="500"/>
              </a:spcBef>
              <a:spcAft>
                <a:spcPts val="0"/>
              </a:spcAft>
              <a:buClr>
                <a:schemeClr val="accent2"/>
              </a:buClr>
              <a:buSzPts val="2400"/>
              <a:buChar char="•"/>
              <a:defRPr>
                <a:solidFill>
                  <a:schemeClr val="dk1"/>
                </a:solidFill>
              </a:defRPr>
            </a:lvl2pPr>
            <a:lvl3pPr indent="-355600" lvl="2" marL="1371600" algn="l">
              <a:lnSpc>
                <a:spcPct val="90000"/>
              </a:lnSpc>
              <a:spcBef>
                <a:spcPts val="500"/>
              </a:spcBef>
              <a:spcAft>
                <a:spcPts val="0"/>
              </a:spcAft>
              <a:buClr>
                <a:schemeClr val="accent2"/>
              </a:buClr>
              <a:buSzPts val="2000"/>
              <a:buChar char="•"/>
              <a:defRPr>
                <a:solidFill>
                  <a:schemeClr val="dk1"/>
                </a:solidFill>
              </a:defRPr>
            </a:lvl3pPr>
            <a:lvl4pPr indent="-342900" lvl="3" marL="1828800" algn="l">
              <a:lnSpc>
                <a:spcPct val="90000"/>
              </a:lnSpc>
              <a:spcBef>
                <a:spcPts val="500"/>
              </a:spcBef>
              <a:spcAft>
                <a:spcPts val="0"/>
              </a:spcAft>
              <a:buClr>
                <a:schemeClr val="accent2"/>
              </a:buClr>
              <a:buSzPts val="1800"/>
              <a:buChar char="•"/>
              <a:defRPr>
                <a:solidFill>
                  <a:schemeClr val="dk1"/>
                </a:solidFill>
              </a:defRPr>
            </a:lvl4pPr>
            <a:lvl5pPr indent="-342900" lvl="4" marL="2286000" algn="l">
              <a:lnSpc>
                <a:spcPct val="90000"/>
              </a:lnSpc>
              <a:spcBef>
                <a:spcPts val="500"/>
              </a:spcBef>
              <a:spcAft>
                <a:spcPts val="0"/>
              </a:spcAft>
              <a:buClr>
                <a:schemeClr val="accent2"/>
              </a:buClr>
              <a:buSzPts val="1800"/>
              <a:buChar char="•"/>
              <a:defRPr>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Text - Teal">
  <p:cSld name="Title &amp; Text - Teal">
    <p:spTree>
      <p:nvGrpSpPr>
        <p:cNvPr id="17" name="Shape 17"/>
        <p:cNvGrpSpPr/>
        <p:nvPr/>
      </p:nvGrpSpPr>
      <p:grpSpPr>
        <a:xfrm>
          <a:off x="0" y="0"/>
          <a:ext cx="0" cy="0"/>
          <a:chOff x="0" y="0"/>
          <a:chExt cx="0" cy="0"/>
        </a:xfrm>
      </p:grpSpPr>
      <p:sp>
        <p:nvSpPr>
          <p:cNvPr id="18" name="Google Shape;18;p19"/>
          <p:cNvSpPr txBox="1"/>
          <p:nvPr>
            <p:ph type="title"/>
          </p:nvPr>
        </p:nvSpPr>
        <p:spPr>
          <a:xfrm>
            <a:off x="656023"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5"/>
              </a:buClr>
              <a:buSzPts val="3600"/>
              <a:buFont typeface="Helvetica Neue"/>
              <a:buNone/>
              <a:defRPr b="1" sz="3600">
                <a:solidFill>
                  <a:schemeClr val="accent5"/>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cxnSp>
        <p:nvCxnSpPr>
          <p:cNvPr id="19" name="Google Shape;19;p19"/>
          <p:cNvCxnSpPr/>
          <p:nvPr/>
        </p:nvCxnSpPr>
        <p:spPr>
          <a:xfrm flipH="1" rot="10800000">
            <a:off x="656024" y="1635973"/>
            <a:ext cx="10820189" cy="33878"/>
          </a:xfrm>
          <a:prstGeom prst="straightConnector1">
            <a:avLst/>
          </a:prstGeom>
          <a:noFill/>
          <a:ln cap="flat" cmpd="sng" w="9525">
            <a:solidFill>
              <a:schemeClr val="accent5"/>
            </a:solidFill>
            <a:prstDash val="solid"/>
            <a:miter lim="800000"/>
            <a:headEnd len="sm" w="sm" type="none"/>
            <a:tailEnd len="sm" w="sm" type="none"/>
          </a:ln>
        </p:spPr>
      </p:cxnSp>
      <p:sp>
        <p:nvSpPr>
          <p:cNvPr id="20" name="Google Shape;20;p19"/>
          <p:cNvSpPr/>
          <p:nvPr/>
        </p:nvSpPr>
        <p:spPr>
          <a:xfrm>
            <a:off x="7858954" y="1589835"/>
            <a:ext cx="3617259" cy="92275"/>
          </a:xfrm>
          <a:prstGeom prst="rect">
            <a:avLst/>
          </a:prstGeom>
          <a:solidFill>
            <a:schemeClr val="accent5"/>
          </a:solidFill>
          <a:ln cap="flat" cmpd="sng" w="12700">
            <a:solidFill>
              <a:schemeClr val="accent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1" name="Google Shape;21;p19"/>
          <p:cNvSpPr txBox="1"/>
          <p:nvPr>
            <p:ph idx="1" type="body"/>
          </p:nvPr>
        </p:nvSpPr>
        <p:spPr>
          <a:xfrm>
            <a:off x="656022" y="1971676"/>
            <a:ext cx="10820015" cy="5715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6"/>
              </a:buClr>
              <a:buSzPts val="2800"/>
              <a:buNone/>
              <a:defRPr b="1">
                <a:solidFill>
                  <a:schemeClr val="accent6"/>
                </a:solidFill>
              </a:defRPr>
            </a:lvl1pPr>
            <a:lvl2pPr indent="-381000" lvl="1" marL="914400" algn="l">
              <a:lnSpc>
                <a:spcPct val="90000"/>
              </a:lnSpc>
              <a:spcBef>
                <a:spcPts val="500"/>
              </a:spcBef>
              <a:spcAft>
                <a:spcPts val="0"/>
              </a:spcAft>
              <a:buClr>
                <a:schemeClr val="accent6"/>
              </a:buClr>
              <a:buSzPts val="2400"/>
              <a:buChar char="•"/>
              <a:defRPr/>
            </a:lvl2pPr>
            <a:lvl3pPr indent="-355600" lvl="2" marL="1371600" algn="l">
              <a:lnSpc>
                <a:spcPct val="90000"/>
              </a:lnSpc>
              <a:spcBef>
                <a:spcPts val="500"/>
              </a:spcBef>
              <a:spcAft>
                <a:spcPts val="0"/>
              </a:spcAft>
              <a:buClr>
                <a:schemeClr val="accent6"/>
              </a:buClr>
              <a:buSzPts val="2000"/>
              <a:buChar char="•"/>
              <a:defRPr/>
            </a:lvl3pPr>
            <a:lvl4pPr indent="-342900" lvl="3" marL="1828800" algn="l">
              <a:lnSpc>
                <a:spcPct val="90000"/>
              </a:lnSpc>
              <a:spcBef>
                <a:spcPts val="500"/>
              </a:spcBef>
              <a:spcAft>
                <a:spcPts val="0"/>
              </a:spcAft>
              <a:buClr>
                <a:schemeClr val="accent6"/>
              </a:buClr>
              <a:buSzPts val="1800"/>
              <a:buChar char="•"/>
              <a:defRPr/>
            </a:lvl4pPr>
            <a:lvl5pPr indent="-342900" lvl="4" marL="2286000" algn="l">
              <a:lnSpc>
                <a:spcPct val="90000"/>
              </a:lnSpc>
              <a:spcBef>
                <a:spcPts val="500"/>
              </a:spcBef>
              <a:spcAft>
                <a:spcPts val="0"/>
              </a:spcAft>
              <a:buClr>
                <a:schemeClr val="accent6"/>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2" name="Google Shape;22;p19"/>
          <p:cNvSpPr txBox="1"/>
          <p:nvPr>
            <p:ph idx="2" type="body"/>
          </p:nvPr>
        </p:nvSpPr>
        <p:spPr>
          <a:xfrm>
            <a:off x="656021" y="2614612"/>
            <a:ext cx="10820015" cy="3729037"/>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chemeClr val="accent6"/>
              </a:buClr>
              <a:buSzPts val="2800"/>
              <a:buChar char="•"/>
              <a:defRPr>
                <a:solidFill>
                  <a:schemeClr val="dk1"/>
                </a:solidFill>
              </a:defRPr>
            </a:lvl1pPr>
            <a:lvl2pPr indent="-381000" lvl="1" marL="914400" algn="l">
              <a:lnSpc>
                <a:spcPct val="90000"/>
              </a:lnSpc>
              <a:spcBef>
                <a:spcPts val="500"/>
              </a:spcBef>
              <a:spcAft>
                <a:spcPts val="0"/>
              </a:spcAft>
              <a:buClr>
                <a:schemeClr val="accent6"/>
              </a:buClr>
              <a:buSzPts val="2400"/>
              <a:buChar char="•"/>
              <a:defRPr>
                <a:solidFill>
                  <a:schemeClr val="dk1"/>
                </a:solidFill>
              </a:defRPr>
            </a:lvl2pPr>
            <a:lvl3pPr indent="-355600" lvl="2" marL="1371600" algn="l">
              <a:lnSpc>
                <a:spcPct val="90000"/>
              </a:lnSpc>
              <a:spcBef>
                <a:spcPts val="500"/>
              </a:spcBef>
              <a:spcAft>
                <a:spcPts val="0"/>
              </a:spcAft>
              <a:buClr>
                <a:schemeClr val="accent6"/>
              </a:buClr>
              <a:buSzPts val="2000"/>
              <a:buChar char="•"/>
              <a:defRPr>
                <a:solidFill>
                  <a:schemeClr val="dk1"/>
                </a:solidFill>
              </a:defRPr>
            </a:lvl3pPr>
            <a:lvl4pPr indent="-342900" lvl="3" marL="1828800" algn="l">
              <a:lnSpc>
                <a:spcPct val="90000"/>
              </a:lnSpc>
              <a:spcBef>
                <a:spcPts val="500"/>
              </a:spcBef>
              <a:spcAft>
                <a:spcPts val="0"/>
              </a:spcAft>
              <a:buClr>
                <a:schemeClr val="accent6"/>
              </a:buClr>
              <a:buSzPts val="1800"/>
              <a:buChar char="•"/>
              <a:defRPr>
                <a:solidFill>
                  <a:schemeClr val="dk1"/>
                </a:solidFill>
              </a:defRPr>
            </a:lvl4pPr>
            <a:lvl5pPr indent="-342900" lvl="4" marL="2286000" algn="l">
              <a:lnSpc>
                <a:spcPct val="90000"/>
              </a:lnSpc>
              <a:spcBef>
                <a:spcPts val="500"/>
              </a:spcBef>
              <a:spcAft>
                <a:spcPts val="0"/>
              </a:spcAft>
              <a:buClr>
                <a:schemeClr val="accent6"/>
              </a:buClr>
              <a:buSzPts val="1800"/>
              <a:buChar char="•"/>
              <a:defRPr>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Two Column - Blue">
  <p:cSld name="Title &amp; Two Column - Blue">
    <p:spTree>
      <p:nvGrpSpPr>
        <p:cNvPr id="129" name="Shape 129"/>
        <p:cNvGrpSpPr/>
        <p:nvPr/>
      </p:nvGrpSpPr>
      <p:grpSpPr>
        <a:xfrm>
          <a:off x="0" y="0"/>
          <a:ext cx="0" cy="0"/>
          <a:chOff x="0" y="0"/>
          <a:chExt cx="0" cy="0"/>
        </a:xfrm>
      </p:grpSpPr>
      <p:sp>
        <p:nvSpPr>
          <p:cNvPr id="130" name="Google Shape;130;p38"/>
          <p:cNvSpPr/>
          <p:nvPr/>
        </p:nvSpPr>
        <p:spPr>
          <a:xfrm>
            <a:off x="0" y="0"/>
            <a:ext cx="12192000" cy="1609344"/>
          </a:xfrm>
          <a:prstGeom prst="rect">
            <a:avLst/>
          </a:prstGeom>
          <a:solidFill>
            <a:srgbClr val="016794"/>
          </a:solidFill>
          <a:ln cap="flat" cmpd="sng" w="12700">
            <a:solidFill>
              <a:srgbClr val="014766"/>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131" name="Google Shape;131;p38"/>
          <p:cNvGrpSpPr/>
          <p:nvPr/>
        </p:nvGrpSpPr>
        <p:grpSpPr>
          <a:xfrm>
            <a:off x="-208789" y="0"/>
            <a:ext cx="12609575" cy="2174491"/>
            <a:chOff x="-1" y="5043119"/>
            <a:chExt cx="12192000" cy="1814883"/>
          </a:xfrm>
        </p:grpSpPr>
        <p:pic>
          <p:nvPicPr>
            <p:cNvPr id="132" name="Google Shape;132;p38"/>
            <p:cNvPicPr preferRelativeResize="0"/>
            <p:nvPr/>
          </p:nvPicPr>
          <p:blipFill rotWithShape="1">
            <a:blip r:embed="rId2">
              <a:alphaModFix amt="20000"/>
            </a:blip>
            <a:srcRect b="9029" l="50000" r="19089" t="7392"/>
            <a:stretch/>
          </p:blipFill>
          <p:spPr>
            <a:xfrm rot="5400000">
              <a:off x="2349106" y="2694015"/>
              <a:ext cx="1814881" cy="6513094"/>
            </a:xfrm>
            <a:prstGeom prst="rect">
              <a:avLst/>
            </a:prstGeom>
            <a:noFill/>
            <a:ln>
              <a:noFill/>
            </a:ln>
          </p:spPr>
        </p:pic>
        <p:pic>
          <p:nvPicPr>
            <p:cNvPr id="133" name="Google Shape;133;p38"/>
            <p:cNvPicPr preferRelativeResize="0"/>
            <p:nvPr/>
          </p:nvPicPr>
          <p:blipFill rotWithShape="1">
            <a:blip r:embed="rId2">
              <a:alphaModFix amt="20000"/>
            </a:blip>
            <a:srcRect b="9028" l="54597" r="16825" t="31445"/>
            <a:stretch/>
          </p:blipFill>
          <p:spPr>
            <a:xfrm rot="5400000">
              <a:off x="8435259" y="3077812"/>
              <a:ext cx="1791433" cy="5722047"/>
            </a:xfrm>
            <a:prstGeom prst="rect">
              <a:avLst/>
            </a:prstGeom>
            <a:noFill/>
            <a:ln>
              <a:noFill/>
            </a:ln>
          </p:spPr>
        </p:pic>
      </p:grpSp>
      <p:cxnSp>
        <p:nvCxnSpPr>
          <p:cNvPr id="134" name="Google Shape;134;p38"/>
          <p:cNvCxnSpPr/>
          <p:nvPr/>
        </p:nvCxnSpPr>
        <p:spPr>
          <a:xfrm>
            <a:off x="6125488" y="3178428"/>
            <a:ext cx="0" cy="3127254"/>
          </a:xfrm>
          <a:prstGeom prst="straightConnector1">
            <a:avLst/>
          </a:prstGeom>
          <a:noFill/>
          <a:ln cap="flat" cmpd="sng" w="9525">
            <a:solidFill>
              <a:srgbClr val="A5A5A5"/>
            </a:solidFill>
            <a:prstDash val="solid"/>
            <a:miter lim="800000"/>
            <a:headEnd len="sm" w="sm" type="none"/>
            <a:tailEnd len="sm" w="sm" type="none"/>
          </a:ln>
        </p:spPr>
      </p:cxnSp>
      <p:sp>
        <p:nvSpPr>
          <p:cNvPr id="135" name="Google Shape;135;p38"/>
          <p:cNvSpPr txBox="1"/>
          <p:nvPr>
            <p:ph type="title"/>
          </p:nvPr>
        </p:nvSpPr>
        <p:spPr>
          <a:xfrm>
            <a:off x="656023" y="246594"/>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Helvetica Neue"/>
              <a:buNone/>
              <a:defRPr b="1" sz="36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6" name="Google Shape;136;p38"/>
          <p:cNvSpPr txBox="1"/>
          <p:nvPr>
            <p:ph idx="1" type="body"/>
          </p:nvPr>
        </p:nvSpPr>
        <p:spPr>
          <a:xfrm>
            <a:off x="656022" y="1903943"/>
            <a:ext cx="10820015" cy="500063"/>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3"/>
              </a:buClr>
              <a:buSzPts val="2800"/>
              <a:buNone/>
              <a:defRPr b="1">
                <a:solidFill>
                  <a:schemeClr val="accent3"/>
                </a:solidFill>
              </a:defRPr>
            </a:lvl1pPr>
            <a:lvl2pPr indent="-381000" lvl="1" marL="914400" algn="l">
              <a:lnSpc>
                <a:spcPct val="90000"/>
              </a:lnSpc>
              <a:spcBef>
                <a:spcPts val="500"/>
              </a:spcBef>
              <a:spcAft>
                <a:spcPts val="0"/>
              </a:spcAft>
              <a:buClr>
                <a:schemeClr val="accent3"/>
              </a:buClr>
              <a:buSzPts val="2400"/>
              <a:buChar char="•"/>
              <a:defRPr/>
            </a:lvl2pPr>
            <a:lvl3pPr indent="-355600" lvl="2" marL="1371600" algn="l">
              <a:lnSpc>
                <a:spcPct val="90000"/>
              </a:lnSpc>
              <a:spcBef>
                <a:spcPts val="500"/>
              </a:spcBef>
              <a:spcAft>
                <a:spcPts val="0"/>
              </a:spcAft>
              <a:buClr>
                <a:schemeClr val="accent3"/>
              </a:buClr>
              <a:buSzPts val="2000"/>
              <a:buChar char="•"/>
              <a:defRPr/>
            </a:lvl3pPr>
            <a:lvl4pPr indent="-342900" lvl="3" marL="1828800" algn="l">
              <a:lnSpc>
                <a:spcPct val="90000"/>
              </a:lnSpc>
              <a:spcBef>
                <a:spcPts val="500"/>
              </a:spcBef>
              <a:spcAft>
                <a:spcPts val="0"/>
              </a:spcAft>
              <a:buClr>
                <a:schemeClr val="accent3"/>
              </a:buClr>
              <a:buSzPts val="1800"/>
              <a:buChar char="•"/>
              <a:defRPr/>
            </a:lvl4pPr>
            <a:lvl5pPr indent="-342900" lvl="4" marL="2286000" algn="l">
              <a:lnSpc>
                <a:spcPct val="90000"/>
              </a:lnSpc>
              <a:spcBef>
                <a:spcPts val="500"/>
              </a:spcBef>
              <a:spcAft>
                <a:spcPts val="0"/>
              </a:spcAft>
              <a:buClr>
                <a:schemeClr val="accent3"/>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7" name="Google Shape;137;p38"/>
          <p:cNvSpPr txBox="1"/>
          <p:nvPr>
            <p:ph idx="2" type="body"/>
          </p:nvPr>
        </p:nvSpPr>
        <p:spPr>
          <a:xfrm>
            <a:off x="656021" y="2479149"/>
            <a:ext cx="10820015" cy="52117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3"/>
              </a:buClr>
              <a:buSzPts val="2400"/>
              <a:buNone/>
              <a:defRPr sz="2400">
                <a:solidFill>
                  <a:schemeClr val="dk1"/>
                </a:solidFill>
              </a:defRPr>
            </a:lvl1pPr>
            <a:lvl2pPr indent="-228600" lvl="1" marL="914400" algn="l">
              <a:lnSpc>
                <a:spcPct val="90000"/>
              </a:lnSpc>
              <a:spcBef>
                <a:spcPts val="500"/>
              </a:spcBef>
              <a:spcAft>
                <a:spcPts val="0"/>
              </a:spcAft>
              <a:buClr>
                <a:schemeClr val="accent3"/>
              </a:buClr>
              <a:buSzPts val="2400"/>
              <a:buNone/>
              <a:defRPr>
                <a:solidFill>
                  <a:schemeClr val="dk1"/>
                </a:solidFill>
              </a:defRPr>
            </a:lvl2pPr>
            <a:lvl3pPr indent="-228600" lvl="2" marL="1371600" algn="l">
              <a:lnSpc>
                <a:spcPct val="90000"/>
              </a:lnSpc>
              <a:spcBef>
                <a:spcPts val="500"/>
              </a:spcBef>
              <a:spcAft>
                <a:spcPts val="0"/>
              </a:spcAft>
              <a:buClr>
                <a:schemeClr val="accent3"/>
              </a:buClr>
              <a:buSzPts val="2000"/>
              <a:buNone/>
              <a:defRPr>
                <a:solidFill>
                  <a:schemeClr val="dk1"/>
                </a:solidFill>
              </a:defRPr>
            </a:lvl3pPr>
            <a:lvl4pPr indent="-228600" lvl="3" marL="1828800" algn="l">
              <a:lnSpc>
                <a:spcPct val="90000"/>
              </a:lnSpc>
              <a:spcBef>
                <a:spcPts val="500"/>
              </a:spcBef>
              <a:spcAft>
                <a:spcPts val="0"/>
              </a:spcAft>
              <a:buClr>
                <a:schemeClr val="accent3"/>
              </a:buClr>
              <a:buSzPts val="1800"/>
              <a:buNone/>
              <a:defRPr>
                <a:solidFill>
                  <a:schemeClr val="dk1"/>
                </a:solidFill>
              </a:defRPr>
            </a:lvl4pPr>
            <a:lvl5pPr indent="-228600" lvl="4" marL="2286000" algn="l">
              <a:lnSpc>
                <a:spcPct val="90000"/>
              </a:lnSpc>
              <a:spcBef>
                <a:spcPts val="500"/>
              </a:spcBef>
              <a:spcAft>
                <a:spcPts val="0"/>
              </a:spcAft>
              <a:buClr>
                <a:schemeClr val="accent3"/>
              </a:buClr>
              <a:buSzPts val="1800"/>
              <a:buNone/>
              <a:defRPr>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8" name="Google Shape;138;p38"/>
          <p:cNvSpPr txBox="1"/>
          <p:nvPr>
            <p:ph idx="3" type="body"/>
          </p:nvPr>
        </p:nvSpPr>
        <p:spPr>
          <a:xfrm>
            <a:off x="656022" y="3358502"/>
            <a:ext cx="4661045" cy="605076"/>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3"/>
              </a:buClr>
              <a:buSzPts val="2400"/>
              <a:buNone/>
              <a:defRPr b="1" sz="2400">
                <a:solidFill>
                  <a:schemeClr val="accent3"/>
                </a:solidFill>
              </a:defRPr>
            </a:lvl1pPr>
            <a:lvl2pPr indent="-381000" lvl="1" marL="914400" algn="l">
              <a:lnSpc>
                <a:spcPct val="90000"/>
              </a:lnSpc>
              <a:spcBef>
                <a:spcPts val="500"/>
              </a:spcBef>
              <a:spcAft>
                <a:spcPts val="0"/>
              </a:spcAft>
              <a:buClr>
                <a:schemeClr val="accent3"/>
              </a:buClr>
              <a:buSzPts val="2400"/>
              <a:buChar char="•"/>
              <a:defRPr/>
            </a:lvl2pPr>
            <a:lvl3pPr indent="-355600" lvl="2" marL="1371600" algn="l">
              <a:lnSpc>
                <a:spcPct val="90000"/>
              </a:lnSpc>
              <a:spcBef>
                <a:spcPts val="500"/>
              </a:spcBef>
              <a:spcAft>
                <a:spcPts val="0"/>
              </a:spcAft>
              <a:buClr>
                <a:schemeClr val="accent3"/>
              </a:buClr>
              <a:buSzPts val="2000"/>
              <a:buChar char="•"/>
              <a:defRPr/>
            </a:lvl3pPr>
            <a:lvl4pPr indent="-342900" lvl="3" marL="1828800" algn="l">
              <a:lnSpc>
                <a:spcPct val="90000"/>
              </a:lnSpc>
              <a:spcBef>
                <a:spcPts val="500"/>
              </a:spcBef>
              <a:spcAft>
                <a:spcPts val="0"/>
              </a:spcAft>
              <a:buClr>
                <a:schemeClr val="accent3"/>
              </a:buClr>
              <a:buSzPts val="1800"/>
              <a:buChar char="•"/>
              <a:defRPr/>
            </a:lvl4pPr>
            <a:lvl5pPr indent="-342900" lvl="4" marL="2286000" algn="l">
              <a:lnSpc>
                <a:spcPct val="90000"/>
              </a:lnSpc>
              <a:spcBef>
                <a:spcPts val="500"/>
              </a:spcBef>
              <a:spcAft>
                <a:spcPts val="0"/>
              </a:spcAft>
              <a:buClr>
                <a:schemeClr val="accent3"/>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9" name="Google Shape;139;p38"/>
          <p:cNvSpPr txBox="1"/>
          <p:nvPr>
            <p:ph idx="4" type="body"/>
          </p:nvPr>
        </p:nvSpPr>
        <p:spPr>
          <a:xfrm>
            <a:off x="656022" y="4066959"/>
            <a:ext cx="4661046" cy="2238723"/>
          </a:xfrm>
          <a:prstGeom prst="rect">
            <a:avLst/>
          </a:prstGeom>
          <a:noFill/>
          <a:ln>
            <a:noFill/>
          </a:ln>
        </p:spPr>
        <p:txBody>
          <a:bodyPr anchorCtr="0" anchor="t" bIns="45700" lIns="91425" spcFirstLastPara="1" rIns="91425" wrap="square" tIns="45700">
            <a:normAutofit/>
          </a:bodyPr>
          <a:lstStyle>
            <a:lvl1pPr indent="-381000" lvl="0" marL="457200" algn="l">
              <a:lnSpc>
                <a:spcPct val="90000"/>
              </a:lnSpc>
              <a:spcBef>
                <a:spcPts val="1000"/>
              </a:spcBef>
              <a:spcAft>
                <a:spcPts val="0"/>
              </a:spcAft>
              <a:buClr>
                <a:schemeClr val="accent3"/>
              </a:buClr>
              <a:buSzPts val="2400"/>
              <a:buChar char="•"/>
              <a:defRPr sz="2400">
                <a:solidFill>
                  <a:schemeClr val="dk1"/>
                </a:solidFill>
              </a:defRPr>
            </a:lvl1pPr>
            <a:lvl2pPr indent="-381000" lvl="1" marL="914400" algn="l">
              <a:lnSpc>
                <a:spcPct val="90000"/>
              </a:lnSpc>
              <a:spcBef>
                <a:spcPts val="500"/>
              </a:spcBef>
              <a:spcAft>
                <a:spcPts val="0"/>
              </a:spcAft>
              <a:buClr>
                <a:schemeClr val="accent3"/>
              </a:buClr>
              <a:buSzPts val="2400"/>
              <a:buChar char="•"/>
              <a:defRPr sz="2400">
                <a:solidFill>
                  <a:schemeClr val="dk1"/>
                </a:solidFill>
              </a:defRPr>
            </a:lvl2pPr>
            <a:lvl3pPr indent="-381000" lvl="2" marL="1371600" algn="l">
              <a:lnSpc>
                <a:spcPct val="90000"/>
              </a:lnSpc>
              <a:spcBef>
                <a:spcPts val="500"/>
              </a:spcBef>
              <a:spcAft>
                <a:spcPts val="0"/>
              </a:spcAft>
              <a:buClr>
                <a:schemeClr val="accent3"/>
              </a:buClr>
              <a:buSzPts val="2400"/>
              <a:buChar char="•"/>
              <a:defRPr sz="2400">
                <a:solidFill>
                  <a:schemeClr val="dk1"/>
                </a:solidFill>
              </a:defRPr>
            </a:lvl3pPr>
            <a:lvl4pPr indent="-381000" lvl="3" marL="1828800" algn="l">
              <a:lnSpc>
                <a:spcPct val="90000"/>
              </a:lnSpc>
              <a:spcBef>
                <a:spcPts val="500"/>
              </a:spcBef>
              <a:spcAft>
                <a:spcPts val="0"/>
              </a:spcAft>
              <a:buClr>
                <a:schemeClr val="accent3"/>
              </a:buClr>
              <a:buSzPts val="2400"/>
              <a:buChar char="•"/>
              <a:defRPr sz="2400">
                <a:solidFill>
                  <a:schemeClr val="dk1"/>
                </a:solidFill>
              </a:defRPr>
            </a:lvl4pPr>
            <a:lvl5pPr indent="-381000" lvl="4" marL="2286000" algn="l">
              <a:lnSpc>
                <a:spcPct val="90000"/>
              </a:lnSpc>
              <a:spcBef>
                <a:spcPts val="500"/>
              </a:spcBef>
              <a:spcAft>
                <a:spcPts val="0"/>
              </a:spcAft>
              <a:buClr>
                <a:schemeClr val="accent3"/>
              </a:buClr>
              <a:buSzPts val="2400"/>
              <a:buChar char="•"/>
              <a:defRPr sz="2400">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0" name="Google Shape;140;p38"/>
          <p:cNvSpPr txBox="1"/>
          <p:nvPr>
            <p:ph idx="5" type="body"/>
          </p:nvPr>
        </p:nvSpPr>
        <p:spPr>
          <a:xfrm>
            <a:off x="6814990" y="3358502"/>
            <a:ext cx="4661045" cy="605076"/>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3"/>
              </a:buClr>
              <a:buSzPts val="2400"/>
              <a:buNone/>
              <a:defRPr b="1" sz="2400">
                <a:solidFill>
                  <a:schemeClr val="accent3"/>
                </a:solidFill>
              </a:defRPr>
            </a:lvl1pPr>
            <a:lvl2pPr indent="-381000" lvl="1" marL="914400" algn="l">
              <a:lnSpc>
                <a:spcPct val="90000"/>
              </a:lnSpc>
              <a:spcBef>
                <a:spcPts val="500"/>
              </a:spcBef>
              <a:spcAft>
                <a:spcPts val="0"/>
              </a:spcAft>
              <a:buClr>
                <a:schemeClr val="accent3"/>
              </a:buClr>
              <a:buSzPts val="2400"/>
              <a:buChar char="•"/>
              <a:defRPr/>
            </a:lvl2pPr>
            <a:lvl3pPr indent="-355600" lvl="2" marL="1371600" algn="l">
              <a:lnSpc>
                <a:spcPct val="90000"/>
              </a:lnSpc>
              <a:spcBef>
                <a:spcPts val="500"/>
              </a:spcBef>
              <a:spcAft>
                <a:spcPts val="0"/>
              </a:spcAft>
              <a:buClr>
                <a:schemeClr val="accent3"/>
              </a:buClr>
              <a:buSzPts val="2000"/>
              <a:buChar char="•"/>
              <a:defRPr/>
            </a:lvl3pPr>
            <a:lvl4pPr indent="-342900" lvl="3" marL="1828800" algn="l">
              <a:lnSpc>
                <a:spcPct val="90000"/>
              </a:lnSpc>
              <a:spcBef>
                <a:spcPts val="500"/>
              </a:spcBef>
              <a:spcAft>
                <a:spcPts val="0"/>
              </a:spcAft>
              <a:buClr>
                <a:schemeClr val="accent3"/>
              </a:buClr>
              <a:buSzPts val="1800"/>
              <a:buChar char="•"/>
              <a:defRPr/>
            </a:lvl4pPr>
            <a:lvl5pPr indent="-342900" lvl="4" marL="2286000" algn="l">
              <a:lnSpc>
                <a:spcPct val="90000"/>
              </a:lnSpc>
              <a:spcBef>
                <a:spcPts val="500"/>
              </a:spcBef>
              <a:spcAft>
                <a:spcPts val="0"/>
              </a:spcAft>
              <a:buClr>
                <a:schemeClr val="accent3"/>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1" name="Google Shape;141;p38"/>
          <p:cNvSpPr txBox="1"/>
          <p:nvPr>
            <p:ph idx="6" type="body"/>
          </p:nvPr>
        </p:nvSpPr>
        <p:spPr>
          <a:xfrm>
            <a:off x="6814990" y="4066959"/>
            <a:ext cx="4661046" cy="2238723"/>
          </a:xfrm>
          <a:prstGeom prst="rect">
            <a:avLst/>
          </a:prstGeom>
          <a:noFill/>
          <a:ln>
            <a:noFill/>
          </a:ln>
        </p:spPr>
        <p:txBody>
          <a:bodyPr anchorCtr="0" anchor="t" bIns="45700" lIns="91425" spcFirstLastPara="1" rIns="91425" wrap="square" tIns="45700">
            <a:normAutofit/>
          </a:bodyPr>
          <a:lstStyle>
            <a:lvl1pPr indent="-381000" lvl="0" marL="457200" algn="l">
              <a:lnSpc>
                <a:spcPct val="90000"/>
              </a:lnSpc>
              <a:spcBef>
                <a:spcPts val="1000"/>
              </a:spcBef>
              <a:spcAft>
                <a:spcPts val="0"/>
              </a:spcAft>
              <a:buClr>
                <a:schemeClr val="accent3"/>
              </a:buClr>
              <a:buSzPts val="2400"/>
              <a:buChar char="•"/>
              <a:defRPr sz="2400">
                <a:solidFill>
                  <a:schemeClr val="dk1"/>
                </a:solidFill>
              </a:defRPr>
            </a:lvl1pPr>
            <a:lvl2pPr indent="-381000" lvl="1" marL="914400" algn="l">
              <a:lnSpc>
                <a:spcPct val="90000"/>
              </a:lnSpc>
              <a:spcBef>
                <a:spcPts val="500"/>
              </a:spcBef>
              <a:spcAft>
                <a:spcPts val="0"/>
              </a:spcAft>
              <a:buClr>
                <a:schemeClr val="accent3"/>
              </a:buClr>
              <a:buSzPts val="2400"/>
              <a:buChar char="•"/>
              <a:defRPr sz="2400">
                <a:solidFill>
                  <a:schemeClr val="dk1"/>
                </a:solidFill>
              </a:defRPr>
            </a:lvl2pPr>
            <a:lvl3pPr indent="-381000" lvl="2" marL="1371600" algn="l">
              <a:lnSpc>
                <a:spcPct val="90000"/>
              </a:lnSpc>
              <a:spcBef>
                <a:spcPts val="500"/>
              </a:spcBef>
              <a:spcAft>
                <a:spcPts val="0"/>
              </a:spcAft>
              <a:buClr>
                <a:schemeClr val="accent3"/>
              </a:buClr>
              <a:buSzPts val="2400"/>
              <a:buChar char="•"/>
              <a:defRPr sz="2400">
                <a:solidFill>
                  <a:schemeClr val="dk1"/>
                </a:solidFill>
              </a:defRPr>
            </a:lvl3pPr>
            <a:lvl4pPr indent="-381000" lvl="3" marL="1828800" algn="l">
              <a:lnSpc>
                <a:spcPct val="90000"/>
              </a:lnSpc>
              <a:spcBef>
                <a:spcPts val="500"/>
              </a:spcBef>
              <a:spcAft>
                <a:spcPts val="0"/>
              </a:spcAft>
              <a:buClr>
                <a:schemeClr val="accent3"/>
              </a:buClr>
              <a:buSzPts val="2400"/>
              <a:buChar char="•"/>
              <a:defRPr sz="2400">
                <a:solidFill>
                  <a:schemeClr val="dk1"/>
                </a:solidFill>
              </a:defRPr>
            </a:lvl4pPr>
            <a:lvl5pPr indent="-381000" lvl="4" marL="2286000" algn="l">
              <a:lnSpc>
                <a:spcPct val="90000"/>
              </a:lnSpc>
              <a:spcBef>
                <a:spcPts val="500"/>
              </a:spcBef>
              <a:spcAft>
                <a:spcPts val="0"/>
              </a:spcAft>
              <a:buClr>
                <a:schemeClr val="accent3"/>
              </a:buClr>
              <a:buSzPts val="2400"/>
              <a:buChar char="•"/>
              <a:defRPr sz="2400">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Two Column - Purple">
  <p:cSld name="Title &amp; Two Column - Purple">
    <p:spTree>
      <p:nvGrpSpPr>
        <p:cNvPr id="142" name="Shape 142"/>
        <p:cNvGrpSpPr/>
        <p:nvPr/>
      </p:nvGrpSpPr>
      <p:grpSpPr>
        <a:xfrm>
          <a:off x="0" y="0"/>
          <a:ext cx="0" cy="0"/>
          <a:chOff x="0" y="0"/>
          <a:chExt cx="0" cy="0"/>
        </a:xfrm>
      </p:grpSpPr>
      <p:sp>
        <p:nvSpPr>
          <p:cNvPr id="143" name="Google Shape;143;p39"/>
          <p:cNvSpPr/>
          <p:nvPr/>
        </p:nvSpPr>
        <p:spPr>
          <a:xfrm>
            <a:off x="0" y="0"/>
            <a:ext cx="12192000" cy="1609344"/>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144" name="Google Shape;144;p39"/>
          <p:cNvGrpSpPr/>
          <p:nvPr/>
        </p:nvGrpSpPr>
        <p:grpSpPr>
          <a:xfrm>
            <a:off x="-208789" y="0"/>
            <a:ext cx="12609575" cy="2174491"/>
            <a:chOff x="-1" y="5043119"/>
            <a:chExt cx="12192000" cy="1814883"/>
          </a:xfrm>
        </p:grpSpPr>
        <p:pic>
          <p:nvPicPr>
            <p:cNvPr id="145" name="Google Shape;145;p39"/>
            <p:cNvPicPr preferRelativeResize="0"/>
            <p:nvPr/>
          </p:nvPicPr>
          <p:blipFill rotWithShape="1">
            <a:blip r:embed="rId2">
              <a:alphaModFix amt="20000"/>
            </a:blip>
            <a:srcRect b="9029" l="50000" r="19089" t="7392"/>
            <a:stretch/>
          </p:blipFill>
          <p:spPr>
            <a:xfrm rot="5400000">
              <a:off x="2349106" y="2694015"/>
              <a:ext cx="1814881" cy="6513094"/>
            </a:xfrm>
            <a:prstGeom prst="rect">
              <a:avLst/>
            </a:prstGeom>
            <a:noFill/>
            <a:ln>
              <a:noFill/>
            </a:ln>
          </p:spPr>
        </p:pic>
        <p:pic>
          <p:nvPicPr>
            <p:cNvPr id="146" name="Google Shape;146;p39"/>
            <p:cNvPicPr preferRelativeResize="0"/>
            <p:nvPr/>
          </p:nvPicPr>
          <p:blipFill rotWithShape="1">
            <a:blip r:embed="rId2">
              <a:alphaModFix amt="20000"/>
            </a:blip>
            <a:srcRect b="9028" l="54597" r="16825" t="31445"/>
            <a:stretch/>
          </p:blipFill>
          <p:spPr>
            <a:xfrm rot="5400000">
              <a:off x="8435259" y="3077812"/>
              <a:ext cx="1791433" cy="5722047"/>
            </a:xfrm>
            <a:prstGeom prst="rect">
              <a:avLst/>
            </a:prstGeom>
            <a:noFill/>
            <a:ln>
              <a:noFill/>
            </a:ln>
          </p:spPr>
        </p:pic>
      </p:grpSp>
      <p:cxnSp>
        <p:nvCxnSpPr>
          <p:cNvPr id="147" name="Google Shape;147;p39"/>
          <p:cNvCxnSpPr/>
          <p:nvPr/>
        </p:nvCxnSpPr>
        <p:spPr>
          <a:xfrm>
            <a:off x="6125488" y="3178428"/>
            <a:ext cx="0" cy="3127254"/>
          </a:xfrm>
          <a:prstGeom prst="straightConnector1">
            <a:avLst/>
          </a:prstGeom>
          <a:noFill/>
          <a:ln cap="flat" cmpd="sng" w="9525">
            <a:solidFill>
              <a:srgbClr val="A5A5A5"/>
            </a:solidFill>
            <a:prstDash val="solid"/>
            <a:miter lim="800000"/>
            <a:headEnd len="sm" w="sm" type="none"/>
            <a:tailEnd len="sm" w="sm" type="none"/>
          </a:ln>
        </p:spPr>
      </p:cxnSp>
      <p:sp>
        <p:nvSpPr>
          <p:cNvPr id="148" name="Google Shape;148;p39"/>
          <p:cNvSpPr txBox="1"/>
          <p:nvPr>
            <p:ph type="title"/>
          </p:nvPr>
        </p:nvSpPr>
        <p:spPr>
          <a:xfrm>
            <a:off x="656023" y="246594"/>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Helvetica Neue"/>
              <a:buNone/>
              <a:defRPr b="1" sz="36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9" name="Google Shape;149;p39"/>
          <p:cNvSpPr txBox="1"/>
          <p:nvPr>
            <p:ph idx="1" type="body"/>
          </p:nvPr>
        </p:nvSpPr>
        <p:spPr>
          <a:xfrm>
            <a:off x="656022" y="1903943"/>
            <a:ext cx="10820015" cy="500063"/>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1"/>
              </a:buClr>
              <a:buSzPts val="2800"/>
              <a:buNone/>
              <a:defRPr b="1">
                <a:solidFill>
                  <a:schemeClr val="accent1"/>
                </a:solidFill>
              </a:defRPr>
            </a:lvl1pPr>
            <a:lvl2pPr indent="-381000" lvl="1" marL="914400" algn="l">
              <a:lnSpc>
                <a:spcPct val="90000"/>
              </a:lnSpc>
              <a:spcBef>
                <a:spcPts val="500"/>
              </a:spcBef>
              <a:spcAft>
                <a:spcPts val="0"/>
              </a:spcAft>
              <a:buClr>
                <a:schemeClr val="accent3"/>
              </a:buClr>
              <a:buSzPts val="2400"/>
              <a:buChar char="•"/>
              <a:defRPr/>
            </a:lvl2pPr>
            <a:lvl3pPr indent="-355600" lvl="2" marL="1371600" algn="l">
              <a:lnSpc>
                <a:spcPct val="90000"/>
              </a:lnSpc>
              <a:spcBef>
                <a:spcPts val="500"/>
              </a:spcBef>
              <a:spcAft>
                <a:spcPts val="0"/>
              </a:spcAft>
              <a:buClr>
                <a:schemeClr val="accent3"/>
              </a:buClr>
              <a:buSzPts val="2000"/>
              <a:buChar char="•"/>
              <a:defRPr/>
            </a:lvl3pPr>
            <a:lvl4pPr indent="-342900" lvl="3" marL="1828800" algn="l">
              <a:lnSpc>
                <a:spcPct val="90000"/>
              </a:lnSpc>
              <a:spcBef>
                <a:spcPts val="500"/>
              </a:spcBef>
              <a:spcAft>
                <a:spcPts val="0"/>
              </a:spcAft>
              <a:buClr>
                <a:schemeClr val="accent3"/>
              </a:buClr>
              <a:buSzPts val="1800"/>
              <a:buChar char="•"/>
              <a:defRPr/>
            </a:lvl4pPr>
            <a:lvl5pPr indent="-342900" lvl="4" marL="2286000" algn="l">
              <a:lnSpc>
                <a:spcPct val="90000"/>
              </a:lnSpc>
              <a:spcBef>
                <a:spcPts val="500"/>
              </a:spcBef>
              <a:spcAft>
                <a:spcPts val="0"/>
              </a:spcAft>
              <a:buClr>
                <a:schemeClr val="accent3"/>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0" name="Google Shape;150;p39"/>
          <p:cNvSpPr txBox="1"/>
          <p:nvPr>
            <p:ph idx="2" type="body"/>
          </p:nvPr>
        </p:nvSpPr>
        <p:spPr>
          <a:xfrm>
            <a:off x="656021" y="2479149"/>
            <a:ext cx="10820015" cy="52117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3"/>
              </a:buClr>
              <a:buSzPts val="2400"/>
              <a:buNone/>
              <a:defRPr sz="2400">
                <a:solidFill>
                  <a:schemeClr val="dk1"/>
                </a:solidFill>
              </a:defRPr>
            </a:lvl1pPr>
            <a:lvl2pPr indent="-228600" lvl="1" marL="914400" algn="l">
              <a:lnSpc>
                <a:spcPct val="90000"/>
              </a:lnSpc>
              <a:spcBef>
                <a:spcPts val="500"/>
              </a:spcBef>
              <a:spcAft>
                <a:spcPts val="0"/>
              </a:spcAft>
              <a:buClr>
                <a:schemeClr val="accent3"/>
              </a:buClr>
              <a:buSzPts val="2400"/>
              <a:buNone/>
              <a:defRPr>
                <a:solidFill>
                  <a:schemeClr val="dk1"/>
                </a:solidFill>
              </a:defRPr>
            </a:lvl2pPr>
            <a:lvl3pPr indent="-228600" lvl="2" marL="1371600" algn="l">
              <a:lnSpc>
                <a:spcPct val="90000"/>
              </a:lnSpc>
              <a:spcBef>
                <a:spcPts val="500"/>
              </a:spcBef>
              <a:spcAft>
                <a:spcPts val="0"/>
              </a:spcAft>
              <a:buClr>
                <a:schemeClr val="accent3"/>
              </a:buClr>
              <a:buSzPts val="2000"/>
              <a:buNone/>
              <a:defRPr>
                <a:solidFill>
                  <a:schemeClr val="dk1"/>
                </a:solidFill>
              </a:defRPr>
            </a:lvl3pPr>
            <a:lvl4pPr indent="-228600" lvl="3" marL="1828800" algn="l">
              <a:lnSpc>
                <a:spcPct val="90000"/>
              </a:lnSpc>
              <a:spcBef>
                <a:spcPts val="500"/>
              </a:spcBef>
              <a:spcAft>
                <a:spcPts val="0"/>
              </a:spcAft>
              <a:buClr>
                <a:schemeClr val="accent3"/>
              </a:buClr>
              <a:buSzPts val="1800"/>
              <a:buNone/>
              <a:defRPr>
                <a:solidFill>
                  <a:schemeClr val="dk1"/>
                </a:solidFill>
              </a:defRPr>
            </a:lvl4pPr>
            <a:lvl5pPr indent="-228600" lvl="4" marL="2286000" algn="l">
              <a:lnSpc>
                <a:spcPct val="90000"/>
              </a:lnSpc>
              <a:spcBef>
                <a:spcPts val="500"/>
              </a:spcBef>
              <a:spcAft>
                <a:spcPts val="0"/>
              </a:spcAft>
              <a:buClr>
                <a:schemeClr val="accent3"/>
              </a:buClr>
              <a:buSzPts val="1800"/>
              <a:buNone/>
              <a:defRPr>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1" name="Google Shape;151;p39"/>
          <p:cNvSpPr txBox="1"/>
          <p:nvPr>
            <p:ph idx="3" type="body"/>
          </p:nvPr>
        </p:nvSpPr>
        <p:spPr>
          <a:xfrm>
            <a:off x="656022" y="3358502"/>
            <a:ext cx="4661045" cy="605076"/>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1"/>
              </a:buClr>
              <a:buSzPts val="2400"/>
              <a:buNone/>
              <a:defRPr b="1" sz="2400">
                <a:solidFill>
                  <a:schemeClr val="accent1"/>
                </a:solidFill>
              </a:defRPr>
            </a:lvl1pPr>
            <a:lvl2pPr indent="-381000" lvl="1" marL="914400" algn="l">
              <a:lnSpc>
                <a:spcPct val="90000"/>
              </a:lnSpc>
              <a:spcBef>
                <a:spcPts val="500"/>
              </a:spcBef>
              <a:spcAft>
                <a:spcPts val="0"/>
              </a:spcAft>
              <a:buClr>
                <a:schemeClr val="accent3"/>
              </a:buClr>
              <a:buSzPts val="2400"/>
              <a:buChar char="•"/>
              <a:defRPr/>
            </a:lvl2pPr>
            <a:lvl3pPr indent="-355600" lvl="2" marL="1371600" algn="l">
              <a:lnSpc>
                <a:spcPct val="90000"/>
              </a:lnSpc>
              <a:spcBef>
                <a:spcPts val="500"/>
              </a:spcBef>
              <a:spcAft>
                <a:spcPts val="0"/>
              </a:spcAft>
              <a:buClr>
                <a:schemeClr val="accent3"/>
              </a:buClr>
              <a:buSzPts val="2000"/>
              <a:buChar char="•"/>
              <a:defRPr/>
            </a:lvl3pPr>
            <a:lvl4pPr indent="-342900" lvl="3" marL="1828800" algn="l">
              <a:lnSpc>
                <a:spcPct val="90000"/>
              </a:lnSpc>
              <a:spcBef>
                <a:spcPts val="500"/>
              </a:spcBef>
              <a:spcAft>
                <a:spcPts val="0"/>
              </a:spcAft>
              <a:buClr>
                <a:schemeClr val="accent3"/>
              </a:buClr>
              <a:buSzPts val="1800"/>
              <a:buChar char="•"/>
              <a:defRPr/>
            </a:lvl4pPr>
            <a:lvl5pPr indent="-342900" lvl="4" marL="2286000" algn="l">
              <a:lnSpc>
                <a:spcPct val="90000"/>
              </a:lnSpc>
              <a:spcBef>
                <a:spcPts val="500"/>
              </a:spcBef>
              <a:spcAft>
                <a:spcPts val="0"/>
              </a:spcAft>
              <a:buClr>
                <a:schemeClr val="accent3"/>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2" name="Google Shape;152;p39"/>
          <p:cNvSpPr txBox="1"/>
          <p:nvPr>
            <p:ph idx="4" type="body"/>
          </p:nvPr>
        </p:nvSpPr>
        <p:spPr>
          <a:xfrm>
            <a:off x="656022" y="4066959"/>
            <a:ext cx="4661046" cy="2238723"/>
          </a:xfrm>
          <a:prstGeom prst="rect">
            <a:avLst/>
          </a:prstGeom>
          <a:noFill/>
          <a:ln>
            <a:noFill/>
          </a:ln>
        </p:spPr>
        <p:txBody>
          <a:bodyPr anchorCtr="0" anchor="t" bIns="45700" lIns="91425" spcFirstLastPara="1" rIns="91425" wrap="square" tIns="45700">
            <a:normAutofit/>
          </a:bodyPr>
          <a:lstStyle>
            <a:lvl1pPr indent="-381000" lvl="0" marL="457200" algn="l">
              <a:lnSpc>
                <a:spcPct val="90000"/>
              </a:lnSpc>
              <a:spcBef>
                <a:spcPts val="1000"/>
              </a:spcBef>
              <a:spcAft>
                <a:spcPts val="0"/>
              </a:spcAft>
              <a:buClr>
                <a:schemeClr val="accent1"/>
              </a:buClr>
              <a:buSzPts val="2400"/>
              <a:buChar char="•"/>
              <a:defRPr sz="2400">
                <a:solidFill>
                  <a:schemeClr val="dk1"/>
                </a:solidFill>
              </a:defRPr>
            </a:lvl1pPr>
            <a:lvl2pPr indent="-381000" lvl="1" marL="914400" algn="l">
              <a:lnSpc>
                <a:spcPct val="90000"/>
              </a:lnSpc>
              <a:spcBef>
                <a:spcPts val="500"/>
              </a:spcBef>
              <a:spcAft>
                <a:spcPts val="0"/>
              </a:spcAft>
              <a:buClr>
                <a:schemeClr val="accent1"/>
              </a:buClr>
              <a:buSzPts val="2400"/>
              <a:buChar char="•"/>
              <a:defRPr sz="2400">
                <a:solidFill>
                  <a:schemeClr val="dk1"/>
                </a:solidFill>
              </a:defRPr>
            </a:lvl2pPr>
            <a:lvl3pPr indent="-381000" lvl="2" marL="1371600" algn="l">
              <a:lnSpc>
                <a:spcPct val="90000"/>
              </a:lnSpc>
              <a:spcBef>
                <a:spcPts val="500"/>
              </a:spcBef>
              <a:spcAft>
                <a:spcPts val="0"/>
              </a:spcAft>
              <a:buClr>
                <a:schemeClr val="accent1"/>
              </a:buClr>
              <a:buSzPts val="2400"/>
              <a:buChar char="•"/>
              <a:defRPr sz="2400">
                <a:solidFill>
                  <a:schemeClr val="dk1"/>
                </a:solidFill>
              </a:defRPr>
            </a:lvl3pPr>
            <a:lvl4pPr indent="-381000" lvl="3" marL="1828800" algn="l">
              <a:lnSpc>
                <a:spcPct val="90000"/>
              </a:lnSpc>
              <a:spcBef>
                <a:spcPts val="500"/>
              </a:spcBef>
              <a:spcAft>
                <a:spcPts val="0"/>
              </a:spcAft>
              <a:buClr>
                <a:schemeClr val="accent1"/>
              </a:buClr>
              <a:buSzPts val="2400"/>
              <a:buChar char="•"/>
              <a:defRPr sz="2400">
                <a:solidFill>
                  <a:schemeClr val="dk1"/>
                </a:solidFill>
              </a:defRPr>
            </a:lvl4pPr>
            <a:lvl5pPr indent="-381000" lvl="4" marL="2286000" algn="l">
              <a:lnSpc>
                <a:spcPct val="90000"/>
              </a:lnSpc>
              <a:spcBef>
                <a:spcPts val="500"/>
              </a:spcBef>
              <a:spcAft>
                <a:spcPts val="0"/>
              </a:spcAft>
              <a:buClr>
                <a:schemeClr val="accent1"/>
              </a:buClr>
              <a:buSzPts val="2400"/>
              <a:buChar char="•"/>
              <a:defRPr sz="2400">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3" name="Google Shape;153;p39"/>
          <p:cNvSpPr txBox="1"/>
          <p:nvPr>
            <p:ph idx="5" type="body"/>
          </p:nvPr>
        </p:nvSpPr>
        <p:spPr>
          <a:xfrm>
            <a:off x="6814990" y="3358502"/>
            <a:ext cx="4661045" cy="605076"/>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1"/>
              </a:buClr>
              <a:buSzPts val="2400"/>
              <a:buNone/>
              <a:defRPr b="1" sz="2400">
                <a:solidFill>
                  <a:schemeClr val="accent1"/>
                </a:solidFill>
              </a:defRPr>
            </a:lvl1pPr>
            <a:lvl2pPr indent="-381000" lvl="1" marL="914400" algn="l">
              <a:lnSpc>
                <a:spcPct val="90000"/>
              </a:lnSpc>
              <a:spcBef>
                <a:spcPts val="500"/>
              </a:spcBef>
              <a:spcAft>
                <a:spcPts val="0"/>
              </a:spcAft>
              <a:buClr>
                <a:schemeClr val="accent3"/>
              </a:buClr>
              <a:buSzPts val="2400"/>
              <a:buChar char="•"/>
              <a:defRPr/>
            </a:lvl2pPr>
            <a:lvl3pPr indent="-355600" lvl="2" marL="1371600" algn="l">
              <a:lnSpc>
                <a:spcPct val="90000"/>
              </a:lnSpc>
              <a:spcBef>
                <a:spcPts val="500"/>
              </a:spcBef>
              <a:spcAft>
                <a:spcPts val="0"/>
              </a:spcAft>
              <a:buClr>
                <a:schemeClr val="accent3"/>
              </a:buClr>
              <a:buSzPts val="2000"/>
              <a:buChar char="•"/>
              <a:defRPr/>
            </a:lvl3pPr>
            <a:lvl4pPr indent="-342900" lvl="3" marL="1828800" algn="l">
              <a:lnSpc>
                <a:spcPct val="90000"/>
              </a:lnSpc>
              <a:spcBef>
                <a:spcPts val="500"/>
              </a:spcBef>
              <a:spcAft>
                <a:spcPts val="0"/>
              </a:spcAft>
              <a:buClr>
                <a:schemeClr val="accent3"/>
              </a:buClr>
              <a:buSzPts val="1800"/>
              <a:buChar char="•"/>
              <a:defRPr/>
            </a:lvl4pPr>
            <a:lvl5pPr indent="-342900" lvl="4" marL="2286000" algn="l">
              <a:lnSpc>
                <a:spcPct val="90000"/>
              </a:lnSpc>
              <a:spcBef>
                <a:spcPts val="500"/>
              </a:spcBef>
              <a:spcAft>
                <a:spcPts val="0"/>
              </a:spcAft>
              <a:buClr>
                <a:schemeClr val="accent3"/>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4" name="Google Shape;154;p39"/>
          <p:cNvSpPr txBox="1"/>
          <p:nvPr>
            <p:ph idx="6" type="body"/>
          </p:nvPr>
        </p:nvSpPr>
        <p:spPr>
          <a:xfrm>
            <a:off x="6814990" y="4066959"/>
            <a:ext cx="4661046" cy="2238723"/>
          </a:xfrm>
          <a:prstGeom prst="rect">
            <a:avLst/>
          </a:prstGeom>
          <a:noFill/>
          <a:ln>
            <a:noFill/>
          </a:ln>
        </p:spPr>
        <p:txBody>
          <a:bodyPr anchorCtr="0" anchor="t" bIns="45700" lIns="91425" spcFirstLastPara="1" rIns="91425" wrap="square" tIns="45700">
            <a:normAutofit/>
          </a:bodyPr>
          <a:lstStyle>
            <a:lvl1pPr indent="-381000" lvl="0" marL="457200" algn="l">
              <a:lnSpc>
                <a:spcPct val="90000"/>
              </a:lnSpc>
              <a:spcBef>
                <a:spcPts val="1000"/>
              </a:spcBef>
              <a:spcAft>
                <a:spcPts val="0"/>
              </a:spcAft>
              <a:buClr>
                <a:schemeClr val="accent1"/>
              </a:buClr>
              <a:buSzPts val="2400"/>
              <a:buChar char="•"/>
              <a:defRPr sz="2400">
                <a:solidFill>
                  <a:schemeClr val="dk1"/>
                </a:solidFill>
              </a:defRPr>
            </a:lvl1pPr>
            <a:lvl2pPr indent="-381000" lvl="1" marL="914400" algn="l">
              <a:lnSpc>
                <a:spcPct val="90000"/>
              </a:lnSpc>
              <a:spcBef>
                <a:spcPts val="500"/>
              </a:spcBef>
              <a:spcAft>
                <a:spcPts val="0"/>
              </a:spcAft>
              <a:buClr>
                <a:schemeClr val="accent1"/>
              </a:buClr>
              <a:buSzPts val="2400"/>
              <a:buChar char="•"/>
              <a:defRPr sz="2400">
                <a:solidFill>
                  <a:schemeClr val="dk1"/>
                </a:solidFill>
              </a:defRPr>
            </a:lvl2pPr>
            <a:lvl3pPr indent="-381000" lvl="2" marL="1371600" algn="l">
              <a:lnSpc>
                <a:spcPct val="90000"/>
              </a:lnSpc>
              <a:spcBef>
                <a:spcPts val="500"/>
              </a:spcBef>
              <a:spcAft>
                <a:spcPts val="0"/>
              </a:spcAft>
              <a:buClr>
                <a:schemeClr val="accent1"/>
              </a:buClr>
              <a:buSzPts val="2400"/>
              <a:buChar char="•"/>
              <a:defRPr sz="2400">
                <a:solidFill>
                  <a:schemeClr val="dk1"/>
                </a:solidFill>
              </a:defRPr>
            </a:lvl3pPr>
            <a:lvl4pPr indent="-381000" lvl="3" marL="1828800" algn="l">
              <a:lnSpc>
                <a:spcPct val="90000"/>
              </a:lnSpc>
              <a:spcBef>
                <a:spcPts val="500"/>
              </a:spcBef>
              <a:spcAft>
                <a:spcPts val="0"/>
              </a:spcAft>
              <a:buClr>
                <a:schemeClr val="accent1"/>
              </a:buClr>
              <a:buSzPts val="2400"/>
              <a:buChar char="•"/>
              <a:defRPr sz="2400">
                <a:solidFill>
                  <a:schemeClr val="dk1"/>
                </a:solidFill>
              </a:defRPr>
            </a:lvl4pPr>
            <a:lvl5pPr indent="-381000" lvl="4" marL="2286000" algn="l">
              <a:lnSpc>
                <a:spcPct val="90000"/>
              </a:lnSpc>
              <a:spcBef>
                <a:spcPts val="500"/>
              </a:spcBef>
              <a:spcAft>
                <a:spcPts val="0"/>
              </a:spcAft>
              <a:buClr>
                <a:schemeClr val="accent1"/>
              </a:buClr>
              <a:buSzPts val="2400"/>
              <a:buChar char="•"/>
              <a:defRPr sz="2400">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Two Column - Teal">
  <p:cSld name="Title &amp; Two Column - Teal">
    <p:spTree>
      <p:nvGrpSpPr>
        <p:cNvPr id="155" name="Shape 155"/>
        <p:cNvGrpSpPr/>
        <p:nvPr/>
      </p:nvGrpSpPr>
      <p:grpSpPr>
        <a:xfrm>
          <a:off x="0" y="0"/>
          <a:ext cx="0" cy="0"/>
          <a:chOff x="0" y="0"/>
          <a:chExt cx="0" cy="0"/>
        </a:xfrm>
      </p:grpSpPr>
      <p:sp>
        <p:nvSpPr>
          <p:cNvPr id="156" name="Google Shape;156;p40"/>
          <p:cNvSpPr/>
          <p:nvPr/>
        </p:nvSpPr>
        <p:spPr>
          <a:xfrm>
            <a:off x="0" y="0"/>
            <a:ext cx="12192000" cy="1609344"/>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157" name="Google Shape;157;p40"/>
          <p:cNvGrpSpPr/>
          <p:nvPr/>
        </p:nvGrpSpPr>
        <p:grpSpPr>
          <a:xfrm>
            <a:off x="-208789" y="0"/>
            <a:ext cx="12609575" cy="2174491"/>
            <a:chOff x="-1" y="5043119"/>
            <a:chExt cx="12192000" cy="1814883"/>
          </a:xfrm>
        </p:grpSpPr>
        <p:pic>
          <p:nvPicPr>
            <p:cNvPr id="158" name="Google Shape;158;p40"/>
            <p:cNvPicPr preferRelativeResize="0"/>
            <p:nvPr/>
          </p:nvPicPr>
          <p:blipFill rotWithShape="1">
            <a:blip r:embed="rId2">
              <a:alphaModFix amt="20000"/>
            </a:blip>
            <a:srcRect b="9029" l="50000" r="19089" t="7392"/>
            <a:stretch/>
          </p:blipFill>
          <p:spPr>
            <a:xfrm rot="5400000">
              <a:off x="2349106" y="2694015"/>
              <a:ext cx="1814881" cy="6513094"/>
            </a:xfrm>
            <a:prstGeom prst="rect">
              <a:avLst/>
            </a:prstGeom>
            <a:noFill/>
            <a:ln>
              <a:noFill/>
            </a:ln>
          </p:spPr>
        </p:pic>
        <p:pic>
          <p:nvPicPr>
            <p:cNvPr id="159" name="Google Shape;159;p40"/>
            <p:cNvPicPr preferRelativeResize="0"/>
            <p:nvPr/>
          </p:nvPicPr>
          <p:blipFill rotWithShape="1">
            <a:blip r:embed="rId2">
              <a:alphaModFix amt="20000"/>
            </a:blip>
            <a:srcRect b="9028" l="54597" r="16825" t="31445"/>
            <a:stretch/>
          </p:blipFill>
          <p:spPr>
            <a:xfrm rot="5400000">
              <a:off x="8435259" y="3077812"/>
              <a:ext cx="1791433" cy="5722047"/>
            </a:xfrm>
            <a:prstGeom prst="rect">
              <a:avLst/>
            </a:prstGeom>
            <a:noFill/>
            <a:ln>
              <a:noFill/>
            </a:ln>
          </p:spPr>
        </p:pic>
      </p:grpSp>
      <p:cxnSp>
        <p:nvCxnSpPr>
          <p:cNvPr id="160" name="Google Shape;160;p40"/>
          <p:cNvCxnSpPr/>
          <p:nvPr/>
        </p:nvCxnSpPr>
        <p:spPr>
          <a:xfrm>
            <a:off x="6125488" y="3178428"/>
            <a:ext cx="0" cy="3127254"/>
          </a:xfrm>
          <a:prstGeom prst="straightConnector1">
            <a:avLst/>
          </a:prstGeom>
          <a:noFill/>
          <a:ln cap="flat" cmpd="sng" w="9525">
            <a:solidFill>
              <a:srgbClr val="A5A5A5"/>
            </a:solidFill>
            <a:prstDash val="solid"/>
            <a:miter lim="800000"/>
            <a:headEnd len="sm" w="sm" type="none"/>
            <a:tailEnd len="sm" w="sm" type="none"/>
          </a:ln>
        </p:spPr>
      </p:cxnSp>
      <p:sp>
        <p:nvSpPr>
          <p:cNvPr id="161" name="Google Shape;161;p40"/>
          <p:cNvSpPr txBox="1"/>
          <p:nvPr>
            <p:ph type="title"/>
          </p:nvPr>
        </p:nvSpPr>
        <p:spPr>
          <a:xfrm>
            <a:off x="656023" y="246594"/>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Helvetica Neue"/>
              <a:buNone/>
              <a:defRPr b="1" sz="36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2" name="Google Shape;162;p40"/>
          <p:cNvSpPr txBox="1"/>
          <p:nvPr>
            <p:ph idx="1" type="body"/>
          </p:nvPr>
        </p:nvSpPr>
        <p:spPr>
          <a:xfrm>
            <a:off x="656022" y="1903943"/>
            <a:ext cx="10820015" cy="500063"/>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6"/>
              </a:buClr>
              <a:buSzPts val="2800"/>
              <a:buNone/>
              <a:defRPr b="1">
                <a:solidFill>
                  <a:schemeClr val="accent6"/>
                </a:solidFill>
              </a:defRPr>
            </a:lvl1pPr>
            <a:lvl2pPr indent="-381000" lvl="1" marL="914400" algn="l">
              <a:lnSpc>
                <a:spcPct val="90000"/>
              </a:lnSpc>
              <a:spcBef>
                <a:spcPts val="500"/>
              </a:spcBef>
              <a:spcAft>
                <a:spcPts val="0"/>
              </a:spcAft>
              <a:buClr>
                <a:schemeClr val="accent3"/>
              </a:buClr>
              <a:buSzPts val="2400"/>
              <a:buChar char="•"/>
              <a:defRPr/>
            </a:lvl2pPr>
            <a:lvl3pPr indent="-355600" lvl="2" marL="1371600" algn="l">
              <a:lnSpc>
                <a:spcPct val="90000"/>
              </a:lnSpc>
              <a:spcBef>
                <a:spcPts val="500"/>
              </a:spcBef>
              <a:spcAft>
                <a:spcPts val="0"/>
              </a:spcAft>
              <a:buClr>
                <a:schemeClr val="accent3"/>
              </a:buClr>
              <a:buSzPts val="2000"/>
              <a:buChar char="•"/>
              <a:defRPr/>
            </a:lvl3pPr>
            <a:lvl4pPr indent="-342900" lvl="3" marL="1828800" algn="l">
              <a:lnSpc>
                <a:spcPct val="90000"/>
              </a:lnSpc>
              <a:spcBef>
                <a:spcPts val="500"/>
              </a:spcBef>
              <a:spcAft>
                <a:spcPts val="0"/>
              </a:spcAft>
              <a:buClr>
                <a:schemeClr val="accent3"/>
              </a:buClr>
              <a:buSzPts val="1800"/>
              <a:buChar char="•"/>
              <a:defRPr/>
            </a:lvl4pPr>
            <a:lvl5pPr indent="-342900" lvl="4" marL="2286000" algn="l">
              <a:lnSpc>
                <a:spcPct val="90000"/>
              </a:lnSpc>
              <a:spcBef>
                <a:spcPts val="500"/>
              </a:spcBef>
              <a:spcAft>
                <a:spcPts val="0"/>
              </a:spcAft>
              <a:buClr>
                <a:schemeClr val="accent3"/>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63" name="Google Shape;163;p40"/>
          <p:cNvSpPr txBox="1"/>
          <p:nvPr>
            <p:ph idx="2" type="body"/>
          </p:nvPr>
        </p:nvSpPr>
        <p:spPr>
          <a:xfrm>
            <a:off x="656021" y="2479149"/>
            <a:ext cx="10820015" cy="52117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3"/>
              </a:buClr>
              <a:buSzPts val="2400"/>
              <a:buNone/>
              <a:defRPr sz="2400">
                <a:solidFill>
                  <a:schemeClr val="dk1"/>
                </a:solidFill>
              </a:defRPr>
            </a:lvl1pPr>
            <a:lvl2pPr indent="-228600" lvl="1" marL="914400" algn="l">
              <a:lnSpc>
                <a:spcPct val="90000"/>
              </a:lnSpc>
              <a:spcBef>
                <a:spcPts val="500"/>
              </a:spcBef>
              <a:spcAft>
                <a:spcPts val="0"/>
              </a:spcAft>
              <a:buClr>
                <a:schemeClr val="accent3"/>
              </a:buClr>
              <a:buSzPts val="2400"/>
              <a:buNone/>
              <a:defRPr>
                <a:solidFill>
                  <a:schemeClr val="dk1"/>
                </a:solidFill>
              </a:defRPr>
            </a:lvl2pPr>
            <a:lvl3pPr indent="-228600" lvl="2" marL="1371600" algn="l">
              <a:lnSpc>
                <a:spcPct val="90000"/>
              </a:lnSpc>
              <a:spcBef>
                <a:spcPts val="500"/>
              </a:spcBef>
              <a:spcAft>
                <a:spcPts val="0"/>
              </a:spcAft>
              <a:buClr>
                <a:schemeClr val="accent3"/>
              </a:buClr>
              <a:buSzPts val="2000"/>
              <a:buNone/>
              <a:defRPr>
                <a:solidFill>
                  <a:schemeClr val="dk1"/>
                </a:solidFill>
              </a:defRPr>
            </a:lvl3pPr>
            <a:lvl4pPr indent="-228600" lvl="3" marL="1828800" algn="l">
              <a:lnSpc>
                <a:spcPct val="90000"/>
              </a:lnSpc>
              <a:spcBef>
                <a:spcPts val="500"/>
              </a:spcBef>
              <a:spcAft>
                <a:spcPts val="0"/>
              </a:spcAft>
              <a:buClr>
                <a:schemeClr val="accent3"/>
              </a:buClr>
              <a:buSzPts val="1800"/>
              <a:buNone/>
              <a:defRPr>
                <a:solidFill>
                  <a:schemeClr val="dk1"/>
                </a:solidFill>
              </a:defRPr>
            </a:lvl4pPr>
            <a:lvl5pPr indent="-228600" lvl="4" marL="2286000" algn="l">
              <a:lnSpc>
                <a:spcPct val="90000"/>
              </a:lnSpc>
              <a:spcBef>
                <a:spcPts val="500"/>
              </a:spcBef>
              <a:spcAft>
                <a:spcPts val="0"/>
              </a:spcAft>
              <a:buClr>
                <a:schemeClr val="accent3"/>
              </a:buClr>
              <a:buSzPts val="1800"/>
              <a:buNone/>
              <a:defRPr>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64" name="Google Shape;164;p40"/>
          <p:cNvSpPr txBox="1"/>
          <p:nvPr>
            <p:ph idx="3" type="body"/>
          </p:nvPr>
        </p:nvSpPr>
        <p:spPr>
          <a:xfrm>
            <a:off x="656022" y="3358502"/>
            <a:ext cx="4661045" cy="605076"/>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6"/>
              </a:buClr>
              <a:buSzPts val="2400"/>
              <a:buNone/>
              <a:defRPr b="1" sz="2400">
                <a:solidFill>
                  <a:schemeClr val="accent6"/>
                </a:solidFill>
              </a:defRPr>
            </a:lvl1pPr>
            <a:lvl2pPr indent="-381000" lvl="1" marL="914400" algn="l">
              <a:lnSpc>
                <a:spcPct val="90000"/>
              </a:lnSpc>
              <a:spcBef>
                <a:spcPts val="500"/>
              </a:spcBef>
              <a:spcAft>
                <a:spcPts val="0"/>
              </a:spcAft>
              <a:buClr>
                <a:schemeClr val="accent3"/>
              </a:buClr>
              <a:buSzPts val="2400"/>
              <a:buChar char="•"/>
              <a:defRPr/>
            </a:lvl2pPr>
            <a:lvl3pPr indent="-355600" lvl="2" marL="1371600" algn="l">
              <a:lnSpc>
                <a:spcPct val="90000"/>
              </a:lnSpc>
              <a:spcBef>
                <a:spcPts val="500"/>
              </a:spcBef>
              <a:spcAft>
                <a:spcPts val="0"/>
              </a:spcAft>
              <a:buClr>
                <a:schemeClr val="accent3"/>
              </a:buClr>
              <a:buSzPts val="2000"/>
              <a:buChar char="•"/>
              <a:defRPr/>
            </a:lvl3pPr>
            <a:lvl4pPr indent="-342900" lvl="3" marL="1828800" algn="l">
              <a:lnSpc>
                <a:spcPct val="90000"/>
              </a:lnSpc>
              <a:spcBef>
                <a:spcPts val="500"/>
              </a:spcBef>
              <a:spcAft>
                <a:spcPts val="0"/>
              </a:spcAft>
              <a:buClr>
                <a:schemeClr val="accent3"/>
              </a:buClr>
              <a:buSzPts val="1800"/>
              <a:buChar char="•"/>
              <a:defRPr/>
            </a:lvl4pPr>
            <a:lvl5pPr indent="-342900" lvl="4" marL="2286000" algn="l">
              <a:lnSpc>
                <a:spcPct val="90000"/>
              </a:lnSpc>
              <a:spcBef>
                <a:spcPts val="500"/>
              </a:spcBef>
              <a:spcAft>
                <a:spcPts val="0"/>
              </a:spcAft>
              <a:buClr>
                <a:schemeClr val="accent3"/>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65" name="Google Shape;165;p40"/>
          <p:cNvSpPr txBox="1"/>
          <p:nvPr>
            <p:ph idx="4" type="body"/>
          </p:nvPr>
        </p:nvSpPr>
        <p:spPr>
          <a:xfrm>
            <a:off x="656022" y="4066959"/>
            <a:ext cx="4661046" cy="2238723"/>
          </a:xfrm>
          <a:prstGeom prst="rect">
            <a:avLst/>
          </a:prstGeom>
          <a:noFill/>
          <a:ln>
            <a:noFill/>
          </a:ln>
        </p:spPr>
        <p:txBody>
          <a:bodyPr anchorCtr="0" anchor="t" bIns="45700" lIns="91425" spcFirstLastPara="1" rIns="91425" wrap="square" tIns="45700">
            <a:normAutofit/>
          </a:bodyPr>
          <a:lstStyle>
            <a:lvl1pPr indent="-381000" lvl="0" marL="457200" algn="l">
              <a:lnSpc>
                <a:spcPct val="90000"/>
              </a:lnSpc>
              <a:spcBef>
                <a:spcPts val="1000"/>
              </a:spcBef>
              <a:spcAft>
                <a:spcPts val="0"/>
              </a:spcAft>
              <a:buClr>
                <a:schemeClr val="accent6"/>
              </a:buClr>
              <a:buSzPts val="2400"/>
              <a:buChar char="•"/>
              <a:defRPr sz="2400">
                <a:solidFill>
                  <a:schemeClr val="dk1"/>
                </a:solidFill>
              </a:defRPr>
            </a:lvl1pPr>
            <a:lvl2pPr indent="-381000" lvl="1" marL="914400" algn="l">
              <a:lnSpc>
                <a:spcPct val="90000"/>
              </a:lnSpc>
              <a:spcBef>
                <a:spcPts val="500"/>
              </a:spcBef>
              <a:spcAft>
                <a:spcPts val="0"/>
              </a:spcAft>
              <a:buClr>
                <a:schemeClr val="accent6"/>
              </a:buClr>
              <a:buSzPts val="2400"/>
              <a:buChar char="•"/>
              <a:defRPr sz="2400">
                <a:solidFill>
                  <a:schemeClr val="dk1"/>
                </a:solidFill>
              </a:defRPr>
            </a:lvl2pPr>
            <a:lvl3pPr indent="-381000" lvl="2" marL="1371600" algn="l">
              <a:lnSpc>
                <a:spcPct val="90000"/>
              </a:lnSpc>
              <a:spcBef>
                <a:spcPts val="500"/>
              </a:spcBef>
              <a:spcAft>
                <a:spcPts val="0"/>
              </a:spcAft>
              <a:buClr>
                <a:schemeClr val="accent6"/>
              </a:buClr>
              <a:buSzPts val="2400"/>
              <a:buChar char="•"/>
              <a:defRPr sz="2400">
                <a:solidFill>
                  <a:schemeClr val="dk1"/>
                </a:solidFill>
              </a:defRPr>
            </a:lvl3pPr>
            <a:lvl4pPr indent="-381000" lvl="3" marL="1828800" algn="l">
              <a:lnSpc>
                <a:spcPct val="90000"/>
              </a:lnSpc>
              <a:spcBef>
                <a:spcPts val="500"/>
              </a:spcBef>
              <a:spcAft>
                <a:spcPts val="0"/>
              </a:spcAft>
              <a:buClr>
                <a:schemeClr val="accent6"/>
              </a:buClr>
              <a:buSzPts val="2400"/>
              <a:buChar char="•"/>
              <a:defRPr sz="2400">
                <a:solidFill>
                  <a:schemeClr val="dk1"/>
                </a:solidFill>
              </a:defRPr>
            </a:lvl4pPr>
            <a:lvl5pPr indent="-381000" lvl="4" marL="2286000" algn="l">
              <a:lnSpc>
                <a:spcPct val="90000"/>
              </a:lnSpc>
              <a:spcBef>
                <a:spcPts val="500"/>
              </a:spcBef>
              <a:spcAft>
                <a:spcPts val="0"/>
              </a:spcAft>
              <a:buClr>
                <a:schemeClr val="accent6"/>
              </a:buClr>
              <a:buSzPts val="2400"/>
              <a:buChar char="•"/>
              <a:defRPr sz="2400">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66" name="Google Shape;166;p40"/>
          <p:cNvSpPr txBox="1"/>
          <p:nvPr>
            <p:ph idx="5" type="body"/>
          </p:nvPr>
        </p:nvSpPr>
        <p:spPr>
          <a:xfrm>
            <a:off x="6814990" y="3358502"/>
            <a:ext cx="4661045" cy="605076"/>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6"/>
              </a:buClr>
              <a:buSzPts val="2400"/>
              <a:buNone/>
              <a:defRPr b="1" sz="2400">
                <a:solidFill>
                  <a:schemeClr val="accent6"/>
                </a:solidFill>
              </a:defRPr>
            </a:lvl1pPr>
            <a:lvl2pPr indent="-381000" lvl="1" marL="914400" algn="l">
              <a:lnSpc>
                <a:spcPct val="90000"/>
              </a:lnSpc>
              <a:spcBef>
                <a:spcPts val="500"/>
              </a:spcBef>
              <a:spcAft>
                <a:spcPts val="0"/>
              </a:spcAft>
              <a:buClr>
                <a:schemeClr val="accent3"/>
              </a:buClr>
              <a:buSzPts val="2400"/>
              <a:buChar char="•"/>
              <a:defRPr/>
            </a:lvl2pPr>
            <a:lvl3pPr indent="-355600" lvl="2" marL="1371600" algn="l">
              <a:lnSpc>
                <a:spcPct val="90000"/>
              </a:lnSpc>
              <a:spcBef>
                <a:spcPts val="500"/>
              </a:spcBef>
              <a:spcAft>
                <a:spcPts val="0"/>
              </a:spcAft>
              <a:buClr>
                <a:schemeClr val="accent3"/>
              </a:buClr>
              <a:buSzPts val="2000"/>
              <a:buChar char="•"/>
              <a:defRPr/>
            </a:lvl3pPr>
            <a:lvl4pPr indent="-342900" lvl="3" marL="1828800" algn="l">
              <a:lnSpc>
                <a:spcPct val="90000"/>
              </a:lnSpc>
              <a:spcBef>
                <a:spcPts val="500"/>
              </a:spcBef>
              <a:spcAft>
                <a:spcPts val="0"/>
              </a:spcAft>
              <a:buClr>
                <a:schemeClr val="accent3"/>
              </a:buClr>
              <a:buSzPts val="1800"/>
              <a:buChar char="•"/>
              <a:defRPr/>
            </a:lvl4pPr>
            <a:lvl5pPr indent="-342900" lvl="4" marL="2286000" algn="l">
              <a:lnSpc>
                <a:spcPct val="90000"/>
              </a:lnSpc>
              <a:spcBef>
                <a:spcPts val="500"/>
              </a:spcBef>
              <a:spcAft>
                <a:spcPts val="0"/>
              </a:spcAft>
              <a:buClr>
                <a:schemeClr val="accent3"/>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67" name="Google Shape;167;p40"/>
          <p:cNvSpPr txBox="1"/>
          <p:nvPr>
            <p:ph idx="6" type="body"/>
          </p:nvPr>
        </p:nvSpPr>
        <p:spPr>
          <a:xfrm>
            <a:off x="6814990" y="4066959"/>
            <a:ext cx="4661046" cy="2238723"/>
          </a:xfrm>
          <a:prstGeom prst="rect">
            <a:avLst/>
          </a:prstGeom>
          <a:noFill/>
          <a:ln>
            <a:noFill/>
          </a:ln>
        </p:spPr>
        <p:txBody>
          <a:bodyPr anchorCtr="0" anchor="t" bIns="45700" lIns="91425" spcFirstLastPara="1" rIns="91425" wrap="square" tIns="45700">
            <a:normAutofit/>
          </a:bodyPr>
          <a:lstStyle>
            <a:lvl1pPr indent="-381000" lvl="0" marL="457200" algn="l">
              <a:lnSpc>
                <a:spcPct val="90000"/>
              </a:lnSpc>
              <a:spcBef>
                <a:spcPts val="1000"/>
              </a:spcBef>
              <a:spcAft>
                <a:spcPts val="0"/>
              </a:spcAft>
              <a:buClr>
                <a:schemeClr val="accent6"/>
              </a:buClr>
              <a:buSzPts val="2400"/>
              <a:buChar char="•"/>
              <a:defRPr sz="2400">
                <a:solidFill>
                  <a:schemeClr val="dk1"/>
                </a:solidFill>
              </a:defRPr>
            </a:lvl1pPr>
            <a:lvl2pPr indent="-381000" lvl="1" marL="914400" algn="l">
              <a:lnSpc>
                <a:spcPct val="90000"/>
              </a:lnSpc>
              <a:spcBef>
                <a:spcPts val="500"/>
              </a:spcBef>
              <a:spcAft>
                <a:spcPts val="0"/>
              </a:spcAft>
              <a:buClr>
                <a:schemeClr val="accent6"/>
              </a:buClr>
              <a:buSzPts val="2400"/>
              <a:buChar char="•"/>
              <a:defRPr sz="2400">
                <a:solidFill>
                  <a:schemeClr val="dk1"/>
                </a:solidFill>
              </a:defRPr>
            </a:lvl2pPr>
            <a:lvl3pPr indent="-381000" lvl="2" marL="1371600" algn="l">
              <a:lnSpc>
                <a:spcPct val="90000"/>
              </a:lnSpc>
              <a:spcBef>
                <a:spcPts val="500"/>
              </a:spcBef>
              <a:spcAft>
                <a:spcPts val="0"/>
              </a:spcAft>
              <a:buClr>
                <a:schemeClr val="accent6"/>
              </a:buClr>
              <a:buSzPts val="2400"/>
              <a:buChar char="•"/>
              <a:defRPr sz="2400">
                <a:solidFill>
                  <a:schemeClr val="dk1"/>
                </a:solidFill>
              </a:defRPr>
            </a:lvl3pPr>
            <a:lvl4pPr indent="-381000" lvl="3" marL="1828800" algn="l">
              <a:lnSpc>
                <a:spcPct val="90000"/>
              </a:lnSpc>
              <a:spcBef>
                <a:spcPts val="500"/>
              </a:spcBef>
              <a:spcAft>
                <a:spcPts val="0"/>
              </a:spcAft>
              <a:buClr>
                <a:schemeClr val="accent6"/>
              </a:buClr>
              <a:buSzPts val="2400"/>
              <a:buChar char="•"/>
              <a:defRPr sz="2400">
                <a:solidFill>
                  <a:schemeClr val="dk1"/>
                </a:solidFill>
              </a:defRPr>
            </a:lvl4pPr>
            <a:lvl5pPr indent="-381000" lvl="4" marL="2286000" algn="l">
              <a:lnSpc>
                <a:spcPct val="90000"/>
              </a:lnSpc>
              <a:spcBef>
                <a:spcPts val="500"/>
              </a:spcBef>
              <a:spcAft>
                <a:spcPts val="0"/>
              </a:spcAft>
              <a:buClr>
                <a:schemeClr val="accent6"/>
              </a:buClr>
              <a:buSzPts val="2400"/>
              <a:buChar char="•"/>
              <a:defRPr sz="2400">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Two Column - Green">
  <p:cSld name="Title &amp; Two Column - Green">
    <p:spTree>
      <p:nvGrpSpPr>
        <p:cNvPr id="168" name="Shape 168"/>
        <p:cNvGrpSpPr/>
        <p:nvPr/>
      </p:nvGrpSpPr>
      <p:grpSpPr>
        <a:xfrm>
          <a:off x="0" y="0"/>
          <a:ext cx="0" cy="0"/>
          <a:chOff x="0" y="0"/>
          <a:chExt cx="0" cy="0"/>
        </a:xfrm>
      </p:grpSpPr>
      <p:sp>
        <p:nvSpPr>
          <p:cNvPr id="169" name="Google Shape;169;p41"/>
          <p:cNvSpPr/>
          <p:nvPr/>
        </p:nvSpPr>
        <p:spPr>
          <a:xfrm>
            <a:off x="0" y="0"/>
            <a:ext cx="12192000" cy="1609344"/>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170" name="Google Shape;170;p41"/>
          <p:cNvGrpSpPr/>
          <p:nvPr/>
        </p:nvGrpSpPr>
        <p:grpSpPr>
          <a:xfrm>
            <a:off x="-208789" y="0"/>
            <a:ext cx="12609575" cy="2174491"/>
            <a:chOff x="-1" y="5043119"/>
            <a:chExt cx="12192000" cy="1814883"/>
          </a:xfrm>
        </p:grpSpPr>
        <p:pic>
          <p:nvPicPr>
            <p:cNvPr id="171" name="Google Shape;171;p41"/>
            <p:cNvPicPr preferRelativeResize="0"/>
            <p:nvPr/>
          </p:nvPicPr>
          <p:blipFill rotWithShape="1">
            <a:blip r:embed="rId2">
              <a:alphaModFix amt="20000"/>
            </a:blip>
            <a:srcRect b="9029" l="50000" r="19089" t="7392"/>
            <a:stretch/>
          </p:blipFill>
          <p:spPr>
            <a:xfrm rot="5400000">
              <a:off x="2349106" y="2694015"/>
              <a:ext cx="1814881" cy="6513094"/>
            </a:xfrm>
            <a:prstGeom prst="rect">
              <a:avLst/>
            </a:prstGeom>
            <a:noFill/>
            <a:ln>
              <a:noFill/>
            </a:ln>
          </p:spPr>
        </p:pic>
        <p:pic>
          <p:nvPicPr>
            <p:cNvPr id="172" name="Google Shape;172;p41"/>
            <p:cNvPicPr preferRelativeResize="0"/>
            <p:nvPr/>
          </p:nvPicPr>
          <p:blipFill rotWithShape="1">
            <a:blip r:embed="rId2">
              <a:alphaModFix amt="20000"/>
            </a:blip>
            <a:srcRect b="9028" l="54597" r="16825" t="31445"/>
            <a:stretch/>
          </p:blipFill>
          <p:spPr>
            <a:xfrm rot="5400000">
              <a:off x="8435259" y="3077812"/>
              <a:ext cx="1791433" cy="5722047"/>
            </a:xfrm>
            <a:prstGeom prst="rect">
              <a:avLst/>
            </a:prstGeom>
            <a:noFill/>
            <a:ln>
              <a:noFill/>
            </a:ln>
          </p:spPr>
        </p:pic>
      </p:grpSp>
      <p:cxnSp>
        <p:nvCxnSpPr>
          <p:cNvPr id="173" name="Google Shape;173;p41"/>
          <p:cNvCxnSpPr/>
          <p:nvPr/>
        </p:nvCxnSpPr>
        <p:spPr>
          <a:xfrm>
            <a:off x="6125488" y="3178428"/>
            <a:ext cx="0" cy="3127254"/>
          </a:xfrm>
          <a:prstGeom prst="straightConnector1">
            <a:avLst/>
          </a:prstGeom>
          <a:noFill/>
          <a:ln cap="flat" cmpd="sng" w="9525">
            <a:solidFill>
              <a:srgbClr val="A5A5A5"/>
            </a:solidFill>
            <a:prstDash val="solid"/>
            <a:miter lim="800000"/>
            <a:headEnd len="sm" w="sm" type="none"/>
            <a:tailEnd len="sm" w="sm" type="none"/>
          </a:ln>
        </p:spPr>
      </p:cxnSp>
      <p:sp>
        <p:nvSpPr>
          <p:cNvPr id="174" name="Google Shape;174;p41"/>
          <p:cNvSpPr txBox="1"/>
          <p:nvPr>
            <p:ph type="title"/>
          </p:nvPr>
        </p:nvSpPr>
        <p:spPr>
          <a:xfrm>
            <a:off x="656023" y="246594"/>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Helvetica Neue"/>
              <a:buNone/>
              <a:defRPr b="1" sz="36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5" name="Google Shape;175;p41"/>
          <p:cNvSpPr txBox="1"/>
          <p:nvPr>
            <p:ph idx="1" type="body"/>
          </p:nvPr>
        </p:nvSpPr>
        <p:spPr>
          <a:xfrm>
            <a:off x="656022" y="1903943"/>
            <a:ext cx="10820015" cy="500063"/>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2"/>
              </a:buClr>
              <a:buSzPts val="2800"/>
              <a:buNone/>
              <a:defRPr b="1">
                <a:solidFill>
                  <a:schemeClr val="accent2"/>
                </a:solidFill>
              </a:defRPr>
            </a:lvl1pPr>
            <a:lvl2pPr indent="-381000" lvl="1" marL="914400" algn="l">
              <a:lnSpc>
                <a:spcPct val="90000"/>
              </a:lnSpc>
              <a:spcBef>
                <a:spcPts val="500"/>
              </a:spcBef>
              <a:spcAft>
                <a:spcPts val="0"/>
              </a:spcAft>
              <a:buClr>
                <a:schemeClr val="accent3"/>
              </a:buClr>
              <a:buSzPts val="2400"/>
              <a:buChar char="•"/>
              <a:defRPr/>
            </a:lvl2pPr>
            <a:lvl3pPr indent="-355600" lvl="2" marL="1371600" algn="l">
              <a:lnSpc>
                <a:spcPct val="90000"/>
              </a:lnSpc>
              <a:spcBef>
                <a:spcPts val="500"/>
              </a:spcBef>
              <a:spcAft>
                <a:spcPts val="0"/>
              </a:spcAft>
              <a:buClr>
                <a:schemeClr val="accent3"/>
              </a:buClr>
              <a:buSzPts val="2000"/>
              <a:buChar char="•"/>
              <a:defRPr/>
            </a:lvl3pPr>
            <a:lvl4pPr indent="-342900" lvl="3" marL="1828800" algn="l">
              <a:lnSpc>
                <a:spcPct val="90000"/>
              </a:lnSpc>
              <a:spcBef>
                <a:spcPts val="500"/>
              </a:spcBef>
              <a:spcAft>
                <a:spcPts val="0"/>
              </a:spcAft>
              <a:buClr>
                <a:schemeClr val="accent3"/>
              </a:buClr>
              <a:buSzPts val="1800"/>
              <a:buChar char="•"/>
              <a:defRPr/>
            </a:lvl4pPr>
            <a:lvl5pPr indent="-342900" lvl="4" marL="2286000" algn="l">
              <a:lnSpc>
                <a:spcPct val="90000"/>
              </a:lnSpc>
              <a:spcBef>
                <a:spcPts val="500"/>
              </a:spcBef>
              <a:spcAft>
                <a:spcPts val="0"/>
              </a:spcAft>
              <a:buClr>
                <a:schemeClr val="accent3"/>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76" name="Google Shape;176;p41"/>
          <p:cNvSpPr txBox="1"/>
          <p:nvPr>
            <p:ph idx="2" type="body"/>
          </p:nvPr>
        </p:nvSpPr>
        <p:spPr>
          <a:xfrm>
            <a:off x="656021" y="2479149"/>
            <a:ext cx="10820015" cy="52117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3"/>
              </a:buClr>
              <a:buSzPts val="2400"/>
              <a:buNone/>
              <a:defRPr sz="2400">
                <a:solidFill>
                  <a:schemeClr val="dk1"/>
                </a:solidFill>
              </a:defRPr>
            </a:lvl1pPr>
            <a:lvl2pPr indent="-228600" lvl="1" marL="914400" algn="l">
              <a:lnSpc>
                <a:spcPct val="90000"/>
              </a:lnSpc>
              <a:spcBef>
                <a:spcPts val="500"/>
              </a:spcBef>
              <a:spcAft>
                <a:spcPts val="0"/>
              </a:spcAft>
              <a:buClr>
                <a:schemeClr val="accent3"/>
              </a:buClr>
              <a:buSzPts val="2400"/>
              <a:buNone/>
              <a:defRPr>
                <a:solidFill>
                  <a:schemeClr val="dk1"/>
                </a:solidFill>
              </a:defRPr>
            </a:lvl2pPr>
            <a:lvl3pPr indent="-228600" lvl="2" marL="1371600" algn="l">
              <a:lnSpc>
                <a:spcPct val="90000"/>
              </a:lnSpc>
              <a:spcBef>
                <a:spcPts val="500"/>
              </a:spcBef>
              <a:spcAft>
                <a:spcPts val="0"/>
              </a:spcAft>
              <a:buClr>
                <a:schemeClr val="accent3"/>
              </a:buClr>
              <a:buSzPts val="2000"/>
              <a:buNone/>
              <a:defRPr>
                <a:solidFill>
                  <a:schemeClr val="dk1"/>
                </a:solidFill>
              </a:defRPr>
            </a:lvl3pPr>
            <a:lvl4pPr indent="-228600" lvl="3" marL="1828800" algn="l">
              <a:lnSpc>
                <a:spcPct val="90000"/>
              </a:lnSpc>
              <a:spcBef>
                <a:spcPts val="500"/>
              </a:spcBef>
              <a:spcAft>
                <a:spcPts val="0"/>
              </a:spcAft>
              <a:buClr>
                <a:schemeClr val="accent3"/>
              </a:buClr>
              <a:buSzPts val="1800"/>
              <a:buNone/>
              <a:defRPr>
                <a:solidFill>
                  <a:schemeClr val="dk1"/>
                </a:solidFill>
              </a:defRPr>
            </a:lvl4pPr>
            <a:lvl5pPr indent="-228600" lvl="4" marL="2286000" algn="l">
              <a:lnSpc>
                <a:spcPct val="90000"/>
              </a:lnSpc>
              <a:spcBef>
                <a:spcPts val="500"/>
              </a:spcBef>
              <a:spcAft>
                <a:spcPts val="0"/>
              </a:spcAft>
              <a:buClr>
                <a:schemeClr val="accent3"/>
              </a:buClr>
              <a:buSzPts val="1800"/>
              <a:buNone/>
              <a:defRPr>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77" name="Google Shape;177;p41"/>
          <p:cNvSpPr txBox="1"/>
          <p:nvPr>
            <p:ph idx="3" type="body"/>
          </p:nvPr>
        </p:nvSpPr>
        <p:spPr>
          <a:xfrm>
            <a:off x="656022" y="3358502"/>
            <a:ext cx="4661045" cy="605076"/>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2"/>
              </a:buClr>
              <a:buSzPts val="2400"/>
              <a:buNone/>
              <a:defRPr b="1" sz="2400">
                <a:solidFill>
                  <a:schemeClr val="accent2"/>
                </a:solidFill>
              </a:defRPr>
            </a:lvl1pPr>
            <a:lvl2pPr indent="-381000" lvl="1" marL="914400" algn="l">
              <a:lnSpc>
                <a:spcPct val="90000"/>
              </a:lnSpc>
              <a:spcBef>
                <a:spcPts val="500"/>
              </a:spcBef>
              <a:spcAft>
                <a:spcPts val="0"/>
              </a:spcAft>
              <a:buClr>
                <a:schemeClr val="accent3"/>
              </a:buClr>
              <a:buSzPts val="2400"/>
              <a:buChar char="•"/>
              <a:defRPr/>
            </a:lvl2pPr>
            <a:lvl3pPr indent="-355600" lvl="2" marL="1371600" algn="l">
              <a:lnSpc>
                <a:spcPct val="90000"/>
              </a:lnSpc>
              <a:spcBef>
                <a:spcPts val="500"/>
              </a:spcBef>
              <a:spcAft>
                <a:spcPts val="0"/>
              </a:spcAft>
              <a:buClr>
                <a:schemeClr val="accent3"/>
              </a:buClr>
              <a:buSzPts val="2000"/>
              <a:buChar char="•"/>
              <a:defRPr/>
            </a:lvl3pPr>
            <a:lvl4pPr indent="-342900" lvl="3" marL="1828800" algn="l">
              <a:lnSpc>
                <a:spcPct val="90000"/>
              </a:lnSpc>
              <a:spcBef>
                <a:spcPts val="500"/>
              </a:spcBef>
              <a:spcAft>
                <a:spcPts val="0"/>
              </a:spcAft>
              <a:buClr>
                <a:schemeClr val="accent3"/>
              </a:buClr>
              <a:buSzPts val="1800"/>
              <a:buChar char="•"/>
              <a:defRPr/>
            </a:lvl4pPr>
            <a:lvl5pPr indent="-342900" lvl="4" marL="2286000" algn="l">
              <a:lnSpc>
                <a:spcPct val="90000"/>
              </a:lnSpc>
              <a:spcBef>
                <a:spcPts val="500"/>
              </a:spcBef>
              <a:spcAft>
                <a:spcPts val="0"/>
              </a:spcAft>
              <a:buClr>
                <a:schemeClr val="accent3"/>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78" name="Google Shape;178;p41"/>
          <p:cNvSpPr txBox="1"/>
          <p:nvPr>
            <p:ph idx="4" type="body"/>
          </p:nvPr>
        </p:nvSpPr>
        <p:spPr>
          <a:xfrm>
            <a:off x="656022" y="4066959"/>
            <a:ext cx="4661046" cy="2238723"/>
          </a:xfrm>
          <a:prstGeom prst="rect">
            <a:avLst/>
          </a:prstGeom>
          <a:noFill/>
          <a:ln>
            <a:noFill/>
          </a:ln>
        </p:spPr>
        <p:txBody>
          <a:bodyPr anchorCtr="0" anchor="t" bIns="45700" lIns="91425" spcFirstLastPara="1" rIns="91425" wrap="square" tIns="45700">
            <a:normAutofit/>
          </a:bodyPr>
          <a:lstStyle>
            <a:lvl1pPr indent="-381000" lvl="0" marL="457200" algn="l">
              <a:lnSpc>
                <a:spcPct val="90000"/>
              </a:lnSpc>
              <a:spcBef>
                <a:spcPts val="1000"/>
              </a:spcBef>
              <a:spcAft>
                <a:spcPts val="0"/>
              </a:spcAft>
              <a:buClr>
                <a:schemeClr val="accent2"/>
              </a:buClr>
              <a:buSzPts val="2400"/>
              <a:buChar char="•"/>
              <a:defRPr sz="2400">
                <a:solidFill>
                  <a:schemeClr val="dk1"/>
                </a:solidFill>
              </a:defRPr>
            </a:lvl1pPr>
            <a:lvl2pPr indent="-381000" lvl="1" marL="914400" algn="l">
              <a:lnSpc>
                <a:spcPct val="90000"/>
              </a:lnSpc>
              <a:spcBef>
                <a:spcPts val="500"/>
              </a:spcBef>
              <a:spcAft>
                <a:spcPts val="0"/>
              </a:spcAft>
              <a:buClr>
                <a:schemeClr val="accent2"/>
              </a:buClr>
              <a:buSzPts val="2400"/>
              <a:buChar char="•"/>
              <a:defRPr sz="2400">
                <a:solidFill>
                  <a:schemeClr val="dk1"/>
                </a:solidFill>
              </a:defRPr>
            </a:lvl2pPr>
            <a:lvl3pPr indent="-381000" lvl="2" marL="1371600" algn="l">
              <a:lnSpc>
                <a:spcPct val="90000"/>
              </a:lnSpc>
              <a:spcBef>
                <a:spcPts val="500"/>
              </a:spcBef>
              <a:spcAft>
                <a:spcPts val="0"/>
              </a:spcAft>
              <a:buClr>
                <a:schemeClr val="accent2"/>
              </a:buClr>
              <a:buSzPts val="2400"/>
              <a:buChar char="•"/>
              <a:defRPr sz="2400">
                <a:solidFill>
                  <a:schemeClr val="dk1"/>
                </a:solidFill>
              </a:defRPr>
            </a:lvl3pPr>
            <a:lvl4pPr indent="-381000" lvl="3" marL="1828800" algn="l">
              <a:lnSpc>
                <a:spcPct val="90000"/>
              </a:lnSpc>
              <a:spcBef>
                <a:spcPts val="500"/>
              </a:spcBef>
              <a:spcAft>
                <a:spcPts val="0"/>
              </a:spcAft>
              <a:buClr>
                <a:schemeClr val="accent2"/>
              </a:buClr>
              <a:buSzPts val="2400"/>
              <a:buChar char="•"/>
              <a:defRPr sz="2400">
                <a:solidFill>
                  <a:schemeClr val="dk1"/>
                </a:solidFill>
              </a:defRPr>
            </a:lvl4pPr>
            <a:lvl5pPr indent="-381000" lvl="4" marL="2286000" algn="l">
              <a:lnSpc>
                <a:spcPct val="90000"/>
              </a:lnSpc>
              <a:spcBef>
                <a:spcPts val="500"/>
              </a:spcBef>
              <a:spcAft>
                <a:spcPts val="0"/>
              </a:spcAft>
              <a:buClr>
                <a:schemeClr val="accent2"/>
              </a:buClr>
              <a:buSzPts val="2400"/>
              <a:buChar char="•"/>
              <a:defRPr sz="2400">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79" name="Google Shape;179;p41"/>
          <p:cNvSpPr txBox="1"/>
          <p:nvPr>
            <p:ph idx="5" type="body"/>
          </p:nvPr>
        </p:nvSpPr>
        <p:spPr>
          <a:xfrm>
            <a:off x="6814990" y="3358502"/>
            <a:ext cx="4661045" cy="605076"/>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2"/>
              </a:buClr>
              <a:buSzPts val="2400"/>
              <a:buNone/>
              <a:defRPr b="1" sz="2400">
                <a:solidFill>
                  <a:schemeClr val="accent2"/>
                </a:solidFill>
              </a:defRPr>
            </a:lvl1pPr>
            <a:lvl2pPr indent="-381000" lvl="1" marL="914400" algn="l">
              <a:lnSpc>
                <a:spcPct val="90000"/>
              </a:lnSpc>
              <a:spcBef>
                <a:spcPts val="500"/>
              </a:spcBef>
              <a:spcAft>
                <a:spcPts val="0"/>
              </a:spcAft>
              <a:buClr>
                <a:schemeClr val="accent3"/>
              </a:buClr>
              <a:buSzPts val="2400"/>
              <a:buChar char="•"/>
              <a:defRPr/>
            </a:lvl2pPr>
            <a:lvl3pPr indent="-355600" lvl="2" marL="1371600" algn="l">
              <a:lnSpc>
                <a:spcPct val="90000"/>
              </a:lnSpc>
              <a:spcBef>
                <a:spcPts val="500"/>
              </a:spcBef>
              <a:spcAft>
                <a:spcPts val="0"/>
              </a:spcAft>
              <a:buClr>
                <a:schemeClr val="accent3"/>
              </a:buClr>
              <a:buSzPts val="2000"/>
              <a:buChar char="•"/>
              <a:defRPr/>
            </a:lvl3pPr>
            <a:lvl4pPr indent="-342900" lvl="3" marL="1828800" algn="l">
              <a:lnSpc>
                <a:spcPct val="90000"/>
              </a:lnSpc>
              <a:spcBef>
                <a:spcPts val="500"/>
              </a:spcBef>
              <a:spcAft>
                <a:spcPts val="0"/>
              </a:spcAft>
              <a:buClr>
                <a:schemeClr val="accent3"/>
              </a:buClr>
              <a:buSzPts val="1800"/>
              <a:buChar char="•"/>
              <a:defRPr/>
            </a:lvl4pPr>
            <a:lvl5pPr indent="-342900" lvl="4" marL="2286000" algn="l">
              <a:lnSpc>
                <a:spcPct val="90000"/>
              </a:lnSpc>
              <a:spcBef>
                <a:spcPts val="500"/>
              </a:spcBef>
              <a:spcAft>
                <a:spcPts val="0"/>
              </a:spcAft>
              <a:buClr>
                <a:schemeClr val="accent3"/>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0" name="Google Shape;180;p41"/>
          <p:cNvSpPr txBox="1"/>
          <p:nvPr>
            <p:ph idx="6" type="body"/>
          </p:nvPr>
        </p:nvSpPr>
        <p:spPr>
          <a:xfrm>
            <a:off x="6814990" y="4066959"/>
            <a:ext cx="4661046" cy="2238723"/>
          </a:xfrm>
          <a:prstGeom prst="rect">
            <a:avLst/>
          </a:prstGeom>
          <a:noFill/>
          <a:ln>
            <a:noFill/>
          </a:ln>
        </p:spPr>
        <p:txBody>
          <a:bodyPr anchorCtr="0" anchor="t" bIns="45700" lIns="91425" spcFirstLastPara="1" rIns="91425" wrap="square" tIns="45700">
            <a:normAutofit/>
          </a:bodyPr>
          <a:lstStyle>
            <a:lvl1pPr indent="-381000" lvl="0" marL="457200" algn="l">
              <a:lnSpc>
                <a:spcPct val="90000"/>
              </a:lnSpc>
              <a:spcBef>
                <a:spcPts val="1000"/>
              </a:spcBef>
              <a:spcAft>
                <a:spcPts val="0"/>
              </a:spcAft>
              <a:buClr>
                <a:schemeClr val="accent2"/>
              </a:buClr>
              <a:buSzPts val="2400"/>
              <a:buChar char="•"/>
              <a:defRPr sz="2400">
                <a:solidFill>
                  <a:schemeClr val="dk1"/>
                </a:solidFill>
              </a:defRPr>
            </a:lvl1pPr>
            <a:lvl2pPr indent="-381000" lvl="1" marL="914400" algn="l">
              <a:lnSpc>
                <a:spcPct val="90000"/>
              </a:lnSpc>
              <a:spcBef>
                <a:spcPts val="500"/>
              </a:spcBef>
              <a:spcAft>
                <a:spcPts val="0"/>
              </a:spcAft>
              <a:buClr>
                <a:schemeClr val="accent2"/>
              </a:buClr>
              <a:buSzPts val="2400"/>
              <a:buChar char="•"/>
              <a:defRPr sz="2400">
                <a:solidFill>
                  <a:schemeClr val="dk1"/>
                </a:solidFill>
              </a:defRPr>
            </a:lvl2pPr>
            <a:lvl3pPr indent="-381000" lvl="2" marL="1371600" algn="l">
              <a:lnSpc>
                <a:spcPct val="90000"/>
              </a:lnSpc>
              <a:spcBef>
                <a:spcPts val="500"/>
              </a:spcBef>
              <a:spcAft>
                <a:spcPts val="0"/>
              </a:spcAft>
              <a:buClr>
                <a:schemeClr val="accent2"/>
              </a:buClr>
              <a:buSzPts val="2400"/>
              <a:buChar char="•"/>
              <a:defRPr sz="2400">
                <a:solidFill>
                  <a:schemeClr val="dk1"/>
                </a:solidFill>
              </a:defRPr>
            </a:lvl3pPr>
            <a:lvl4pPr indent="-381000" lvl="3" marL="1828800" algn="l">
              <a:lnSpc>
                <a:spcPct val="90000"/>
              </a:lnSpc>
              <a:spcBef>
                <a:spcPts val="500"/>
              </a:spcBef>
              <a:spcAft>
                <a:spcPts val="0"/>
              </a:spcAft>
              <a:buClr>
                <a:schemeClr val="accent2"/>
              </a:buClr>
              <a:buSzPts val="2400"/>
              <a:buChar char="•"/>
              <a:defRPr sz="2400">
                <a:solidFill>
                  <a:schemeClr val="dk1"/>
                </a:solidFill>
              </a:defRPr>
            </a:lvl4pPr>
            <a:lvl5pPr indent="-381000" lvl="4" marL="2286000" algn="l">
              <a:lnSpc>
                <a:spcPct val="90000"/>
              </a:lnSpc>
              <a:spcBef>
                <a:spcPts val="500"/>
              </a:spcBef>
              <a:spcAft>
                <a:spcPts val="0"/>
              </a:spcAft>
              <a:buClr>
                <a:schemeClr val="accent2"/>
              </a:buClr>
              <a:buSzPts val="2400"/>
              <a:buChar char="•"/>
              <a:defRPr sz="2400">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 Colored Background - Blue">
  <p:cSld name="Title on Colored Background - Blue">
    <p:spTree>
      <p:nvGrpSpPr>
        <p:cNvPr id="181" name="Shape 181"/>
        <p:cNvGrpSpPr/>
        <p:nvPr/>
      </p:nvGrpSpPr>
      <p:grpSpPr>
        <a:xfrm>
          <a:off x="0" y="0"/>
          <a:ext cx="0" cy="0"/>
          <a:chOff x="0" y="0"/>
          <a:chExt cx="0" cy="0"/>
        </a:xfrm>
      </p:grpSpPr>
      <p:sp>
        <p:nvSpPr>
          <p:cNvPr id="182" name="Google Shape;182;p42"/>
          <p:cNvSpPr/>
          <p:nvPr/>
        </p:nvSpPr>
        <p:spPr>
          <a:xfrm>
            <a:off x="0" y="3541"/>
            <a:ext cx="12192000" cy="68580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83" name="Google Shape;183;p42"/>
          <p:cNvSpPr/>
          <p:nvPr/>
        </p:nvSpPr>
        <p:spPr>
          <a:xfrm>
            <a:off x="1941095" y="2837119"/>
            <a:ext cx="8293768" cy="1094802"/>
          </a:xfrm>
          <a:prstGeom prst="rect">
            <a:avLst/>
          </a:prstGeom>
          <a:noFill/>
          <a:ln cap="flat" cmpd="sng" w="57150">
            <a:solidFill>
              <a:schemeClr val="accent3"/>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84" name="Google Shape;184;p42"/>
          <p:cNvSpPr/>
          <p:nvPr/>
        </p:nvSpPr>
        <p:spPr>
          <a:xfrm>
            <a:off x="2610678" y="2502568"/>
            <a:ext cx="6997148" cy="802106"/>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185" name="Google Shape;185;p42"/>
          <p:cNvPicPr preferRelativeResize="0"/>
          <p:nvPr/>
        </p:nvPicPr>
        <p:blipFill rotWithShape="1">
          <a:blip r:embed="rId2">
            <a:alphaModFix amt="20000"/>
          </a:blip>
          <a:srcRect b="6458" l="60398" r="3320" t="16294"/>
          <a:stretch/>
        </p:blipFill>
        <p:spPr>
          <a:xfrm rot="5400000">
            <a:off x="4171319" y="95874"/>
            <a:ext cx="3849350" cy="12192003"/>
          </a:xfrm>
          <a:prstGeom prst="rect">
            <a:avLst/>
          </a:prstGeom>
          <a:noFill/>
          <a:ln>
            <a:noFill/>
          </a:ln>
        </p:spPr>
      </p:pic>
      <p:sp>
        <p:nvSpPr>
          <p:cNvPr id="186" name="Google Shape;186;p42"/>
          <p:cNvSpPr txBox="1"/>
          <p:nvPr>
            <p:ph type="title"/>
          </p:nvPr>
        </p:nvSpPr>
        <p:spPr>
          <a:xfrm>
            <a:off x="2145791" y="3099692"/>
            <a:ext cx="7851649" cy="562168"/>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lt1"/>
              </a:buClr>
              <a:buSzPts val="3200"/>
              <a:buFont typeface="Helvetica Neue"/>
              <a:buNone/>
              <a:defRPr b="1" sz="32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87" name="Google Shape;187;p42"/>
          <p:cNvSpPr txBox="1"/>
          <p:nvPr>
            <p:ph idx="1" type="body"/>
          </p:nvPr>
        </p:nvSpPr>
        <p:spPr>
          <a:xfrm>
            <a:off x="2610678" y="2678354"/>
            <a:ext cx="6997148" cy="375705"/>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1800"/>
              <a:buNone/>
              <a:defRPr b="1" sz="1800">
                <a:solidFill>
                  <a:schemeClr val="lt1"/>
                </a:solidFill>
              </a:defRPr>
            </a:lvl1pPr>
            <a:lvl2pPr indent="-381000" lvl="1" marL="914400" algn="l">
              <a:lnSpc>
                <a:spcPct val="90000"/>
              </a:lnSpc>
              <a:spcBef>
                <a:spcPts val="500"/>
              </a:spcBef>
              <a:spcAft>
                <a:spcPts val="0"/>
              </a:spcAft>
              <a:buClr>
                <a:schemeClr val="accent3"/>
              </a:buClr>
              <a:buSzPts val="2400"/>
              <a:buChar char="•"/>
              <a:defRPr/>
            </a:lvl2pPr>
            <a:lvl3pPr indent="-355600" lvl="2" marL="1371600" algn="l">
              <a:lnSpc>
                <a:spcPct val="90000"/>
              </a:lnSpc>
              <a:spcBef>
                <a:spcPts val="500"/>
              </a:spcBef>
              <a:spcAft>
                <a:spcPts val="0"/>
              </a:spcAft>
              <a:buClr>
                <a:schemeClr val="accent3"/>
              </a:buClr>
              <a:buSzPts val="2000"/>
              <a:buChar char="•"/>
              <a:defRPr/>
            </a:lvl3pPr>
            <a:lvl4pPr indent="-342900" lvl="3" marL="1828800" algn="l">
              <a:lnSpc>
                <a:spcPct val="90000"/>
              </a:lnSpc>
              <a:spcBef>
                <a:spcPts val="500"/>
              </a:spcBef>
              <a:spcAft>
                <a:spcPts val="0"/>
              </a:spcAft>
              <a:buClr>
                <a:schemeClr val="accent3"/>
              </a:buClr>
              <a:buSzPts val="1800"/>
              <a:buChar char="•"/>
              <a:defRPr/>
            </a:lvl4pPr>
            <a:lvl5pPr indent="-342900" lvl="4" marL="2286000" algn="l">
              <a:lnSpc>
                <a:spcPct val="90000"/>
              </a:lnSpc>
              <a:spcBef>
                <a:spcPts val="500"/>
              </a:spcBef>
              <a:spcAft>
                <a:spcPts val="0"/>
              </a:spcAft>
              <a:buClr>
                <a:schemeClr val="accent3"/>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 Colored Background - Purple">
  <p:cSld name="Title on Colored Background - Purple">
    <p:spTree>
      <p:nvGrpSpPr>
        <p:cNvPr id="188" name="Shape 188"/>
        <p:cNvGrpSpPr/>
        <p:nvPr/>
      </p:nvGrpSpPr>
      <p:grpSpPr>
        <a:xfrm>
          <a:off x="0" y="0"/>
          <a:ext cx="0" cy="0"/>
          <a:chOff x="0" y="0"/>
          <a:chExt cx="0" cy="0"/>
        </a:xfrm>
      </p:grpSpPr>
      <p:sp>
        <p:nvSpPr>
          <p:cNvPr id="189" name="Google Shape;189;p43"/>
          <p:cNvSpPr/>
          <p:nvPr/>
        </p:nvSpPr>
        <p:spPr>
          <a:xfrm>
            <a:off x="0" y="3541"/>
            <a:ext cx="12192000" cy="6858000"/>
          </a:xfrm>
          <a:prstGeom prst="rect">
            <a:avLst/>
          </a:prstGeom>
          <a:solidFill>
            <a:srgbClr val="97467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90" name="Google Shape;190;p43"/>
          <p:cNvSpPr/>
          <p:nvPr/>
        </p:nvSpPr>
        <p:spPr>
          <a:xfrm>
            <a:off x="1941095" y="2837119"/>
            <a:ext cx="8293768" cy="1094802"/>
          </a:xfrm>
          <a:prstGeom prst="rect">
            <a:avLst/>
          </a:prstGeom>
          <a:noFill/>
          <a:ln cap="flat" cmpd="sng" w="5715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91" name="Google Shape;191;p43"/>
          <p:cNvSpPr/>
          <p:nvPr/>
        </p:nvSpPr>
        <p:spPr>
          <a:xfrm>
            <a:off x="2610678" y="2502568"/>
            <a:ext cx="6997148" cy="802106"/>
          </a:xfrm>
          <a:prstGeom prst="rect">
            <a:avLst/>
          </a:prstGeom>
          <a:solidFill>
            <a:srgbClr val="97467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192" name="Google Shape;192;p43"/>
          <p:cNvPicPr preferRelativeResize="0"/>
          <p:nvPr/>
        </p:nvPicPr>
        <p:blipFill rotWithShape="1">
          <a:blip r:embed="rId2">
            <a:alphaModFix amt="20000"/>
          </a:blip>
          <a:srcRect b="6458" l="60398" r="3320" t="16294"/>
          <a:stretch/>
        </p:blipFill>
        <p:spPr>
          <a:xfrm rot="5400000">
            <a:off x="4171319" y="95874"/>
            <a:ext cx="3849350" cy="12192003"/>
          </a:xfrm>
          <a:prstGeom prst="rect">
            <a:avLst/>
          </a:prstGeom>
          <a:noFill/>
          <a:ln>
            <a:noFill/>
          </a:ln>
        </p:spPr>
      </p:pic>
      <p:sp>
        <p:nvSpPr>
          <p:cNvPr id="193" name="Google Shape;193;p43"/>
          <p:cNvSpPr txBox="1"/>
          <p:nvPr>
            <p:ph type="title"/>
          </p:nvPr>
        </p:nvSpPr>
        <p:spPr>
          <a:xfrm>
            <a:off x="2145791" y="3099692"/>
            <a:ext cx="7851649" cy="562168"/>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lt1"/>
              </a:buClr>
              <a:buSzPts val="3200"/>
              <a:buFont typeface="Helvetica Neue"/>
              <a:buNone/>
              <a:defRPr b="1" sz="32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4" name="Google Shape;194;p43"/>
          <p:cNvSpPr txBox="1"/>
          <p:nvPr>
            <p:ph idx="1" type="body"/>
          </p:nvPr>
        </p:nvSpPr>
        <p:spPr>
          <a:xfrm>
            <a:off x="2610678" y="2678354"/>
            <a:ext cx="6997148" cy="375705"/>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1800"/>
              <a:buNone/>
              <a:defRPr b="1" sz="1800">
                <a:solidFill>
                  <a:schemeClr val="lt1"/>
                </a:solidFill>
              </a:defRPr>
            </a:lvl1pPr>
            <a:lvl2pPr indent="-381000" lvl="1" marL="914400" algn="l">
              <a:lnSpc>
                <a:spcPct val="90000"/>
              </a:lnSpc>
              <a:spcBef>
                <a:spcPts val="500"/>
              </a:spcBef>
              <a:spcAft>
                <a:spcPts val="0"/>
              </a:spcAft>
              <a:buClr>
                <a:schemeClr val="accent3"/>
              </a:buClr>
              <a:buSzPts val="2400"/>
              <a:buChar char="•"/>
              <a:defRPr/>
            </a:lvl2pPr>
            <a:lvl3pPr indent="-355600" lvl="2" marL="1371600" algn="l">
              <a:lnSpc>
                <a:spcPct val="90000"/>
              </a:lnSpc>
              <a:spcBef>
                <a:spcPts val="500"/>
              </a:spcBef>
              <a:spcAft>
                <a:spcPts val="0"/>
              </a:spcAft>
              <a:buClr>
                <a:schemeClr val="accent3"/>
              </a:buClr>
              <a:buSzPts val="2000"/>
              <a:buChar char="•"/>
              <a:defRPr/>
            </a:lvl3pPr>
            <a:lvl4pPr indent="-342900" lvl="3" marL="1828800" algn="l">
              <a:lnSpc>
                <a:spcPct val="90000"/>
              </a:lnSpc>
              <a:spcBef>
                <a:spcPts val="500"/>
              </a:spcBef>
              <a:spcAft>
                <a:spcPts val="0"/>
              </a:spcAft>
              <a:buClr>
                <a:schemeClr val="accent3"/>
              </a:buClr>
              <a:buSzPts val="1800"/>
              <a:buChar char="•"/>
              <a:defRPr/>
            </a:lvl4pPr>
            <a:lvl5pPr indent="-342900" lvl="4" marL="2286000" algn="l">
              <a:lnSpc>
                <a:spcPct val="90000"/>
              </a:lnSpc>
              <a:spcBef>
                <a:spcPts val="500"/>
              </a:spcBef>
              <a:spcAft>
                <a:spcPts val="0"/>
              </a:spcAft>
              <a:buClr>
                <a:schemeClr val="accent3"/>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 Colored Background - Teal">
  <p:cSld name="Title on Colored Background - Teal">
    <p:spTree>
      <p:nvGrpSpPr>
        <p:cNvPr id="195" name="Shape 195"/>
        <p:cNvGrpSpPr/>
        <p:nvPr/>
      </p:nvGrpSpPr>
      <p:grpSpPr>
        <a:xfrm>
          <a:off x="0" y="0"/>
          <a:ext cx="0" cy="0"/>
          <a:chOff x="0" y="0"/>
          <a:chExt cx="0" cy="0"/>
        </a:xfrm>
      </p:grpSpPr>
      <p:sp>
        <p:nvSpPr>
          <p:cNvPr id="196" name="Google Shape;196;p44"/>
          <p:cNvSpPr/>
          <p:nvPr/>
        </p:nvSpPr>
        <p:spPr>
          <a:xfrm>
            <a:off x="0" y="3541"/>
            <a:ext cx="12192000" cy="68580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97" name="Google Shape;197;p44"/>
          <p:cNvSpPr/>
          <p:nvPr/>
        </p:nvSpPr>
        <p:spPr>
          <a:xfrm>
            <a:off x="1941095" y="2837119"/>
            <a:ext cx="8293768" cy="1094802"/>
          </a:xfrm>
          <a:prstGeom prst="rect">
            <a:avLst/>
          </a:prstGeom>
          <a:noFill/>
          <a:ln cap="flat" cmpd="sng" w="57150">
            <a:solidFill>
              <a:schemeClr val="accent6"/>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98" name="Google Shape;198;p44"/>
          <p:cNvSpPr/>
          <p:nvPr/>
        </p:nvSpPr>
        <p:spPr>
          <a:xfrm>
            <a:off x="2610678" y="2502568"/>
            <a:ext cx="6997148" cy="802106"/>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199" name="Google Shape;199;p44"/>
          <p:cNvPicPr preferRelativeResize="0"/>
          <p:nvPr/>
        </p:nvPicPr>
        <p:blipFill rotWithShape="1">
          <a:blip r:embed="rId2">
            <a:alphaModFix amt="20000"/>
          </a:blip>
          <a:srcRect b="6458" l="60398" r="3320" t="16294"/>
          <a:stretch/>
        </p:blipFill>
        <p:spPr>
          <a:xfrm rot="5400000">
            <a:off x="4171319" y="95874"/>
            <a:ext cx="3849350" cy="12192003"/>
          </a:xfrm>
          <a:prstGeom prst="rect">
            <a:avLst/>
          </a:prstGeom>
          <a:noFill/>
          <a:ln>
            <a:noFill/>
          </a:ln>
        </p:spPr>
      </p:pic>
      <p:sp>
        <p:nvSpPr>
          <p:cNvPr id="200" name="Google Shape;200;p44"/>
          <p:cNvSpPr txBox="1"/>
          <p:nvPr>
            <p:ph type="title"/>
          </p:nvPr>
        </p:nvSpPr>
        <p:spPr>
          <a:xfrm>
            <a:off x="2145791" y="3099692"/>
            <a:ext cx="7851649" cy="562168"/>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lt1"/>
              </a:buClr>
              <a:buSzPts val="3200"/>
              <a:buFont typeface="Helvetica Neue"/>
              <a:buNone/>
              <a:defRPr b="1" sz="32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1" name="Google Shape;201;p44"/>
          <p:cNvSpPr txBox="1"/>
          <p:nvPr>
            <p:ph idx="1" type="body"/>
          </p:nvPr>
        </p:nvSpPr>
        <p:spPr>
          <a:xfrm>
            <a:off x="2610678" y="2678354"/>
            <a:ext cx="6997148" cy="375705"/>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1800"/>
              <a:buNone/>
              <a:defRPr b="1" sz="1800">
                <a:solidFill>
                  <a:schemeClr val="lt1"/>
                </a:solidFill>
              </a:defRPr>
            </a:lvl1pPr>
            <a:lvl2pPr indent="-381000" lvl="1" marL="914400" algn="l">
              <a:lnSpc>
                <a:spcPct val="90000"/>
              </a:lnSpc>
              <a:spcBef>
                <a:spcPts val="500"/>
              </a:spcBef>
              <a:spcAft>
                <a:spcPts val="0"/>
              </a:spcAft>
              <a:buClr>
                <a:schemeClr val="accent3"/>
              </a:buClr>
              <a:buSzPts val="2400"/>
              <a:buChar char="•"/>
              <a:defRPr/>
            </a:lvl2pPr>
            <a:lvl3pPr indent="-355600" lvl="2" marL="1371600" algn="l">
              <a:lnSpc>
                <a:spcPct val="90000"/>
              </a:lnSpc>
              <a:spcBef>
                <a:spcPts val="500"/>
              </a:spcBef>
              <a:spcAft>
                <a:spcPts val="0"/>
              </a:spcAft>
              <a:buClr>
                <a:schemeClr val="accent3"/>
              </a:buClr>
              <a:buSzPts val="2000"/>
              <a:buChar char="•"/>
              <a:defRPr/>
            </a:lvl3pPr>
            <a:lvl4pPr indent="-342900" lvl="3" marL="1828800" algn="l">
              <a:lnSpc>
                <a:spcPct val="90000"/>
              </a:lnSpc>
              <a:spcBef>
                <a:spcPts val="500"/>
              </a:spcBef>
              <a:spcAft>
                <a:spcPts val="0"/>
              </a:spcAft>
              <a:buClr>
                <a:schemeClr val="accent3"/>
              </a:buClr>
              <a:buSzPts val="1800"/>
              <a:buChar char="•"/>
              <a:defRPr/>
            </a:lvl4pPr>
            <a:lvl5pPr indent="-342900" lvl="4" marL="2286000" algn="l">
              <a:lnSpc>
                <a:spcPct val="90000"/>
              </a:lnSpc>
              <a:spcBef>
                <a:spcPts val="500"/>
              </a:spcBef>
              <a:spcAft>
                <a:spcPts val="0"/>
              </a:spcAft>
              <a:buClr>
                <a:schemeClr val="accent3"/>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 Colored Background - Green">
  <p:cSld name="Title on Colored Background - Green">
    <p:spTree>
      <p:nvGrpSpPr>
        <p:cNvPr id="202" name="Shape 202"/>
        <p:cNvGrpSpPr/>
        <p:nvPr/>
      </p:nvGrpSpPr>
      <p:grpSpPr>
        <a:xfrm>
          <a:off x="0" y="0"/>
          <a:ext cx="0" cy="0"/>
          <a:chOff x="0" y="0"/>
          <a:chExt cx="0" cy="0"/>
        </a:xfrm>
      </p:grpSpPr>
      <p:sp>
        <p:nvSpPr>
          <p:cNvPr id="203" name="Google Shape;203;p45"/>
          <p:cNvSpPr/>
          <p:nvPr/>
        </p:nvSpPr>
        <p:spPr>
          <a:xfrm>
            <a:off x="0" y="3541"/>
            <a:ext cx="12192000" cy="68580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04" name="Google Shape;204;p45"/>
          <p:cNvSpPr/>
          <p:nvPr/>
        </p:nvSpPr>
        <p:spPr>
          <a:xfrm>
            <a:off x="1941095" y="2837119"/>
            <a:ext cx="8293768" cy="1094802"/>
          </a:xfrm>
          <a:prstGeom prst="rect">
            <a:avLst/>
          </a:prstGeom>
          <a:noFill/>
          <a:ln cap="flat" cmpd="sng" w="57150">
            <a:solidFill>
              <a:schemeClr val="accent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05" name="Google Shape;205;p45"/>
          <p:cNvSpPr/>
          <p:nvPr/>
        </p:nvSpPr>
        <p:spPr>
          <a:xfrm>
            <a:off x="2610678" y="2502568"/>
            <a:ext cx="6997148" cy="802106"/>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206" name="Google Shape;206;p45"/>
          <p:cNvPicPr preferRelativeResize="0"/>
          <p:nvPr/>
        </p:nvPicPr>
        <p:blipFill rotWithShape="1">
          <a:blip r:embed="rId2">
            <a:alphaModFix amt="20000"/>
          </a:blip>
          <a:srcRect b="6458" l="60398" r="3320" t="16294"/>
          <a:stretch/>
        </p:blipFill>
        <p:spPr>
          <a:xfrm rot="5400000">
            <a:off x="4171319" y="95874"/>
            <a:ext cx="3849350" cy="12192003"/>
          </a:xfrm>
          <a:prstGeom prst="rect">
            <a:avLst/>
          </a:prstGeom>
          <a:noFill/>
          <a:ln>
            <a:noFill/>
          </a:ln>
        </p:spPr>
      </p:pic>
      <p:sp>
        <p:nvSpPr>
          <p:cNvPr id="207" name="Google Shape;207;p45"/>
          <p:cNvSpPr txBox="1"/>
          <p:nvPr>
            <p:ph type="title"/>
          </p:nvPr>
        </p:nvSpPr>
        <p:spPr>
          <a:xfrm>
            <a:off x="2145791" y="3099692"/>
            <a:ext cx="7851649" cy="562168"/>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lt1"/>
              </a:buClr>
              <a:buSzPts val="3200"/>
              <a:buFont typeface="Helvetica Neue"/>
              <a:buNone/>
              <a:defRPr b="1" sz="32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8" name="Google Shape;208;p45"/>
          <p:cNvSpPr txBox="1"/>
          <p:nvPr>
            <p:ph idx="1" type="body"/>
          </p:nvPr>
        </p:nvSpPr>
        <p:spPr>
          <a:xfrm>
            <a:off x="2610678" y="2678354"/>
            <a:ext cx="6997148" cy="375705"/>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1800"/>
              <a:buNone/>
              <a:defRPr b="1" sz="1800">
                <a:solidFill>
                  <a:schemeClr val="lt1"/>
                </a:solidFill>
              </a:defRPr>
            </a:lvl1pPr>
            <a:lvl2pPr indent="-381000" lvl="1" marL="914400" algn="l">
              <a:lnSpc>
                <a:spcPct val="90000"/>
              </a:lnSpc>
              <a:spcBef>
                <a:spcPts val="500"/>
              </a:spcBef>
              <a:spcAft>
                <a:spcPts val="0"/>
              </a:spcAft>
              <a:buClr>
                <a:schemeClr val="accent3"/>
              </a:buClr>
              <a:buSzPts val="2400"/>
              <a:buChar char="•"/>
              <a:defRPr/>
            </a:lvl2pPr>
            <a:lvl3pPr indent="-355600" lvl="2" marL="1371600" algn="l">
              <a:lnSpc>
                <a:spcPct val="90000"/>
              </a:lnSpc>
              <a:spcBef>
                <a:spcPts val="500"/>
              </a:spcBef>
              <a:spcAft>
                <a:spcPts val="0"/>
              </a:spcAft>
              <a:buClr>
                <a:schemeClr val="accent3"/>
              </a:buClr>
              <a:buSzPts val="2000"/>
              <a:buChar char="•"/>
              <a:defRPr/>
            </a:lvl3pPr>
            <a:lvl4pPr indent="-342900" lvl="3" marL="1828800" algn="l">
              <a:lnSpc>
                <a:spcPct val="90000"/>
              </a:lnSpc>
              <a:spcBef>
                <a:spcPts val="500"/>
              </a:spcBef>
              <a:spcAft>
                <a:spcPts val="0"/>
              </a:spcAft>
              <a:buClr>
                <a:schemeClr val="accent3"/>
              </a:buClr>
              <a:buSzPts val="1800"/>
              <a:buChar char="•"/>
              <a:defRPr/>
            </a:lvl4pPr>
            <a:lvl5pPr indent="-342900" lvl="4" marL="2286000" algn="l">
              <a:lnSpc>
                <a:spcPct val="90000"/>
              </a:lnSpc>
              <a:spcBef>
                <a:spcPts val="500"/>
              </a:spcBef>
              <a:spcAft>
                <a:spcPts val="0"/>
              </a:spcAft>
              <a:buClr>
                <a:schemeClr val="accent3"/>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 Blue Background">
  <p:cSld name="Cover - Blue Background">
    <p:bg>
      <p:bgPr>
        <a:blipFill>
          <a:blip r:embed="rId2">
            <a:alphaModFix/>
          </a:blip>
          <a:stretch>
            <a:fillRect/>
          </a:stretch>
        </a:blipFill>
      </p:bgPr>
    </p:bg>
    <p:spTree>
      <p:nvGrpSpPr>
        <p:cNvPr id="23" name="Shape 23"/>
        <p:cNvGrpSpPr/>
        <p:nvPr/>
      </p:nvGrpSpPr>
      <p:grpSpPr>
        <a:xfrm>
          <a:off x="0" y="0"/>
          <a:ext cx="0" cy="0"/>
          <a:chOff x="0" y="0"/>
          <a:chExt cx="0" cy="0"/>
        </a:xfrm>
      </p:grpSpPr>
      <p:sp>
        <p:nvSpPr>
          <p:cNvPr id="24" name="Google Shape;24;p21"/>
          <p:cNvSpPr/>
          <p:nvPr/>
        </p:nvSpPr>
        <p:spPr>
          <a:xfrm>
            <a:off x="0" y="0"/>
            <a:ext cx="12192000" cy="6858000"/>
          </a:xfrm>
          <a:prstGeom prst="rect">
            <a:avLst/>
          </a:prstGeom>
          <a:solidFill>
            <a:srgbClr val="026794">
              <a:alpha val="74509"/>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5" name="Google Shape;25;p21"/>
          <p:cNvSpPr txBox="1"/>
          <p:nvPr>
            <p:ph idx="1" type="body"/>
          </p:nvPr>
        </p:nvSpPr>
        <p:spPr>
          <a:xfrm>
            <a:off x="1828007" y="2076693"/>
            <a:ext cx="8535987" cy="627939"/>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800"/>
              <a:buNone/>
              <a:defRPr b="1" i="0" sz="2800">
                <a:solidFill>
                  <a:schemeClr val="lt1"/>
                </a:solidFill>
                <a:latin typeface="Helvetica Neue"/>
                <a:ea typeface="Helvetica Neue"/>
                <a:cs typeface="Helvetica Neue"/>
                <a:sym typeface="Helvetica Neue"/>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6" name="Google Shape;26;p21"/>
          <p:cNvSpPr txBox="1"/>
          <p:nvPr>
            <p:ph idx="2" type="body"/>
          </p:nvPr>
        </p:nvSpPr>
        <p:spPr>
          <a:xfrm>
            <a:off x="1754188" y="3051922"/>
            <a:ext cx="8683625" cy="1455738"/>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indent="-406400" lvl="1" marL="914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indent="-406400" lvl="2" marL="13716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indent="-406400" lvl="3" marL="18288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indent="-406400" lvl="4" marL="22860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7" name="Google Shape;27;p21"/>
          <p:cNvSpPr/>
          <p:nvPr/>
        </p:nvSpPr>
        <p:spPr>
          <a:xfrm>
            <a:off x="5083215" y="2704632"/>
            <a:ext cx="2025570" cy="119131"/>
          </a:xfrm>
          <a:prstGeom prst="rect">
            <a:avLst/>
          </a:prstGeom>
          <a:solidFill>
            <a:srgbClr val="97467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405E79"/>
              </a:solidFill>
              <a:latin typeface="Calibri"/>
              <a:ea typeface="Calibri"/>
              <a:cs typeface="Calibri"/>
              <a:sym typeface="Calibri"/>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 Purple Background">
  <p:cSld name="Cover - Purple Background">
    <p:bg>
      <p:bgPr>
        <a:blipFill>
          <a:blip r:embed="rId2">
            <a:alphaModFix/>
          </a:blip>
          <a:stretch>
            <a:fillRect/>
          </a:stretch>
        </a:blipFill>
      </p:bgPr>
    </p:bg>
    <p:spTree>
      <p:nvGrpSpPr>
        <p:cNvPr id="28" name="Shape 28"/>
        <p:cNvGrpSpPr/>
        <p:nvPr/>
      </p:nvGrpSpPr>
      <p:grpSpPr>
        <a:xfrm>
          <a:off x="0" y="0"/>
          <a:ext cx="0" cy="0"/>
          <a:chOff x="0" y="0"/>
          <a:chExt cx="0" cy="0"/>
        </a:xfrm>
      </p:grpSpPr>
      <p:sp>
        <p:nvSpPr>
          <p:cNvPr id="29" name="Google Shape;29;p22"/>
          <p:cNvSpPr/>
          <p:nvPr/>
        </p:nvSpPr>
        <p:spPr>
          <a:xfrm>
            <a:off x="0" y="0"/>
            <a:ext cx="12192000" cy="6858000"/>
          </a:xfrm>
          <a:prstGeom prst="rect">
            <a:avLst/>
          </a:prstGeom>
          <a:solidFill>
            <a:srgbClr val="97467D">
              <a:alpha val="77254"/>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0" name="Google Shape;30;p22"/>
          <p:cNvSpPr txBox="1"/>
          <p:nvPr>
            <p:ph idx="1" type="body"/>
          </p:nvPr>
        </p:nvSpPr>
        <p:spPr>
          <a:xfrm>
            <a:off x="1828007" y="2076693"/>
            <a:ext cx="8535987" cy="627939"/>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800"/>
              <a:buNone/>
              <a:defRPr b="1" i="0" sz="2800">
                <a:solidFill>
                  <a:schemeClr val="lt1"/>
                </a:solidFill>
                <a:latin typeface="Helvetica Neue"/>
                <a:ea typeface="Helvetica Neue"/>
                <a:cs typeface="Helvetica Neue"/>
                <a:sym typeface="Helvetica Neue"/>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1" name="Google Shape;31;p22"/>
          <p:cNvSpPr txBox="1"/>
          <p:nvPr>
            <p:ph idx="2" type="body"/>
          </p:nvPr>
        </p:nvSpPr>
        <p:spPr>
          <a:xfrm>
            <a:off x="1754188" y="3051922"/>
            <a:ext cx="8683625" cy="1455738"/>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indent="-406400" lvl="1" marL="914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indent="-406400" lvl="2" marL="13716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indent="-406400" lvl="3" marL="18288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indent="-406400" lvl="4" marL="22860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2" name="Google Shape;32;p22"/>
          <p:cNvSpPr/>
          <p:nvPr/>
        </p:nvSpPr>
        <p:spPr>
          <a:xfrm>
            <a:off x="5083215" y="2704632"/>
            <a:ext cx="2025570" cy="119131"/>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405E79"/>
              </a:solidFill>
              <a:latin typeface="Calibri"/>
              <a:ea typeface="Calibri"/>
              <a:cs typeface="Calibri"/>
              <a:sym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 Green Background">
  <p:cSld name="Cover - Green Background">
    <p:bg>
      <p:bgPr>
        <a:blipFill>
          <a:blip r:embed="rId2">
            <a:alphaModFix/>
          </a:blip>
          <a:stretch>
            <a:fillRect/>
          </a:stretch>
        </a:blipFill>
      </p:bgPr>
    </p:bg>
    <p:spTree>
      <p:nvGrpSpPr>
        <p:cNvPr id="33" name="Shape 33"/>
        <p:cNvGrpSpPr/>
        <p:nvPr/>
      </p:nvGrpSpPr>
      <p:grpSpPr>
        <a:xfrm>
          <a:off x="0" y="0"/>
          <a:ext cx="0" cy="0"/>
          <a:chOff x="0" y="0"/>
          <a:chExt cx="0" cy="0"/>
        </a:xfrm>
      </p:grpSpPr>
      <p:sp>
        <p:nvSpPr>
          <p:cNvPr id="34" name="Google Shape;34;p23"/>
          <p:cNvSpPr/>
          <p:nvPr/>
        </p:nvSpPr>
        <p:spPr>
          <a:xfrm>
            <a:off x="0" y="0"/>
            <a:ext cx="12192000" cy="6858000"/>
          </a:xfrm>
          <a:prstGeom prst="rect">
            <a:avLst/>
          </a:prstGeom>
          <a:solidFill>
            <a:srgbClr val="95CD7A">
              <a:alpha val="72549"/>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5" name="Google Shape;35;p23"/>
          <p:cNvSpPr txBox="1"/>
          <p:nvPr>
            <p:ph idx="1" type="body"/>
          </p:nvPr>
        </p:nvSpPr>
        <p:spPr>
          <a:xfrm>
            <a:off x="1828007" y="2076693"/>
            <a:ext cx="8535987" cy="627939"/>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800"/>
              <a:buNone/>
              <a:defRPr b="1" i="0" sz="2800">
                <a:solidFill>
                  <a:schemeClr val="lt1"/>
                </a:solidFill>
                <a:latin typeface="Helvetica Neue"/>
                <a:ea typeface="Helvetica Neue"/>
                <a:cs typeface="Helvetica Neue"/>
                <a:sym typeface="Helvetica Neue"/>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6" name="Google Shape;36;p23"/>
          <p:cNvSpPr txBox="1"/>
          <p:nvPr>
            <p:ph idx="2" type="body"/>
          </p:nvPr>
        </p:nvSpPr>
        <p:spPr>
          <a:xfrm>
            <a:off x="1754188" y="3051922"/>
            <a:ext cx="8683625" cy="1455738"/>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indent="-406400" lvl="1" marL="914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indent="-406400" lvl="2" marL="13716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indent="-406400" lvl="3" marL="18288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indent="-406400" lvl="4" marL="22860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7" name="Google Shape;37;p23"/>
          <p:cNvSpPr/>
          <p:nvPr/>
        </p:nvSpPr>
        <p:spPr>
          <a:xfrm>
            <a:off x="5083215" y="2704632"/>
            <a:ext cx="2025570" cy="119131"/>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405E79"/>
              </a:solidFill>
              <a:latin typeface="Calibri"/>
              <a:ea typeface="Calibri"/>
              <a:cs typeface="Calibri"/>
              <a:sym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lit - Blue">
  <p:cSld name="Split - Blue">
    <p:spTree>
      <p:nvGrpSpPr>
        <p:cNvPr id="38" name="Shape 38"/>
        <p:cNvGrpSpPr/>
        <p:nvPr/>
      </p:nvGrpSpPr>
      <p:grpSpPr>
        <a:xfrm>
          <a:off x="0" y="0"/>
          <a:ext cx="0" cy="0"/>
          <a:chOff x="0" y="0"/>
          <a:chExt cx="0" cy="0"/>
        </a:xfrm>
      </p:grpSpPr>
      <p:sp>
        <p:nvSpPr>
          <p:cNvPr id="39" name="Google Shape;39;p24"/>
          <p:cNvSpPr txBox="1"/>
          <p:nvPr>
            <p:ph idx="10" type="dt"/>
          </p:nvPr>
        </p:nvSpPr>
        <p:spPr>
          <a:xfrm>
            <a:off x="838200" y="6356350"/>
            <a:ext cx="2743200" cy="365125"/>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0" name="Google Shape;40;p24"/>
          <p:cNvSpPr/>
          <p:nvPr/>
        </p:nvSpPr>
        <p:spPr>
          <a:xfrm>
            <a:off x="0" y="0"/>
            <a:ext cx="3572540" cy="68580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016794"/>
              </a:solidFill>
              <a:latin typeface="Calibri"/>
              <a:ea typeface="Calibri"/>
              <a:cs typeface="Calibri"/>
              <a:sym typeface="Calibri"/>
            </a:endParaRPr>
          </a:p>
        </p:txBody>
      </p:sp>
      <p:pic>
        <p:nvPicPr>
          <p:cNvPr id="41" name="Google Shape;41;p24"/>
          <p:cNvPicPr preferRelativeResize="0"/>
          <p:nvPr/>
        </p:nvPicPr>
        <p:blipFill rotWithShape="1">
          <a:blip r:embed="rId2">
            <a:alphaModFix amt="20000"/>
          </a:blip>
          <a:srcRect b="9029" l="4826" r="39371" t="9031"/>
          <a:stretch/>
        </p:blipFill>
        <p:spPr>
          <a:xfrm>
            <a:off x="0" y="0"/>
            <a:ext cx="3572540" cy="6858000"/>
          </a:xfrm>
          <a:prstGeom prst="rect">
            <a:avLst/>
          </a:prstGeom>
          <a:noFill/>
          <a:ln>
            <a:noFill/>
          </a:ln>
        </p:spPr>
      </p:pic>
      <p:sp>
        <p:nvSpPr>
          <p:cNvPr id="42" name="Google Shape;42;p24"/>
          <p:cNvSpPr txBox="1"/>
          <p:nvPr>
            <p:ph idx="1" type="body"/>
          </p:nvPr>
        </p:nvSpPr>
        <p:spPr>
          <a:xfrm>
            <a:off x="4100513" y="528638"/>
            <a:ext cx="7300912" cy="12715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026794"/>
              </a:buClr>
              <a:buSzPts val="3200"/>
              <a:buNone/>
              <a:defRPr b="1" sz="3200">
                <a:solidFill>
                  <a:srgbClr val="026794"/>
                </a:solidFill>
              </a:defRPr>
            </a:lvl1pPr>
            <a:lvl2pPr indent="-228600" lvl="1" marL="914400" algn="l">
              <a:lnSpc>
                <a:spcPct val="90000"/>
              </a:lnSpc>
              <a:spcBef>
                <a:spcPts val="500"/>
              </a:spcBef>
              <a:spcAft>
                <a:spcPts val="0"/>
              </a:spcAft>
              <a:buClr>
                <a:schemeClr val="dk1"/>
              </a:buClr>
              <a:buSzPts val="2400"/>
              <a:buNone/>
              <a:defRPr/>
            </a:lvl2pPr>
            <a:lvl3pPr indent="-228600" lvl="2" marL="1371600" algn="l">
              <a:lnSpc>
                <a:spcPct val="90000"/>
              </a:lnSpc>
              <a:spcBef>
                <a:spcPts val="500"/>
              </a:spcBef>
              <a:spcAft>
                <a:spcPts val="0"/>
              </a:spcAft>
              <a:buClr>
                <a:schemeClr val="dk1"/>
              </a:buClr>
              <a:buSzPts val="20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3" name="Google Shape;43;p24"/>
          <p:cNvSpPr txBox="1"/>
          <p:nvPr>
            <p:ph idx="2" type="body"/>
          </p:nvPr>
        </p:nvSpPr>
        <p:spPr>
          <a:xfrm>
            <a:off x="4100513" y="2400300"/>
            <a:ext cx="7300912" cy="2128838"/>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chemeClr val="accent3"/>
              </a:buClr>
              <a:buSzPts val="2800"/>
              <a:buChar char="•"/>
              <a:defRPr>
                <a:solidFill>
                  <a:schemeClr val="dk1"/>
                </a:solidFill>
              </a:defRPr>
            </a:lvl1pPr>
            <a:lvl2pPr indent="-381000" lvl="1" marL="914400" algn="l">
              <a:lnSpc>
                <a:spcPct val="90000"/>
              </a:lnSpc>
              <a:spcBef>
                <a:spcPts val="500"/>
              </a:spcBef>
              <a:spcAft>
                <a:spcPts val="0"/>
              </a:spcAft>
              <a:buClr>
                <a:schemeClr val="accent3"/>
              </a:buClr>
              <a:buSzPts val="2400"/>
              <a:buChar char="•"/>
              <a:defRPr>
                <a:solidFill>
                  <a:schemeClr val="dk1"/>
                </a:solidFill>
              </a:defRPr>
            </a:lvl2pPr>
            <a:lvl3pPr indent="-355600" lvl="2" marL="1371600" algn="l">
              <a:lnSpc>
                <a:spcPct val="90000"/>
              </a:lnSpc>
              <a:spcBef>
                <a:spcPts val="500"/>
              </a:spcBef>
              <a:spcAft>
                <a:spcPts val="0"/>
              </a:spcAft>
              <a:buClr>
                <a:schemeClr val="accent3"/>
              </a:buClr>
              <a:buSzPts val="2000"/>
              <a:buChar char="•"/>
              <a:defRPr>
                <a:solidFill>
                  <a:schemeClr val="dk1"/>
                </a:solidFill>
              </a:defRPr>
            </a:lvl3pPr>
            <a:lvl4pPr indent="-342900" lvl="3" marL="1828800" algn="l">
              <a:lnSpc>
                <a:spcPct val="90000"/>
              </a:lnSpc>
              <a:spcBef>
                <a:spcPts val="500"/>
              </a:spcBef>
              <a:spcAft>
                <a:spcPts val="0"/>
              </a:spcAft>
              <a:buClr>
                <a:schemeClr val="accent3"/>
              </a:buClr>
              <a:buSzPts val="1800"/>
              <a:buChar char="•"/>
              <a:defRPr>
                <a:solidFill>
                  <a:schemeClr val="dk1"/>
                </a:solidFill>
              </a:defRPr>
            </a:lvl4pPr>
            <a:lvl5pPr indent="-342900" lvl="4" marL="2286000" algn="l">
              <a:lnSpc>
                <a:spcPct val="90000"/>
              </a:lnSpc>
              <a:spcBef>
                <a:spcPts val="500"/>
              </a:spcBef>
              <a:spcAft>
                <a:spcPts val="0"/>
              </a:spcAft>
              <a:buClr>
                <a:schemeClr val="accent3"/>
              </a:buClr>
              <a:buSzPts val="1800"/>
              <a:buChar char="•"/>
              <a:defRPr>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4" name="Google Shape;44;p24"/>
          <p:cNvSpPr txBox="1"/>
          <p:nvPr>
            <p:ph idx="3" type="body"/>
          </p:nvPr>
        </p:nvSpPr>
        <p:spPr>
          <a:xfrm>
            <a:off x="284417" y="528638"/>
            <a:ext cx="2970847" cy="4799266"/>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3600"/>
              <a:buNone/>
              <a:defRPr b="1" sz="3600">
                <a:solidFill>
                  <a:schemeClr val="lt1"/>
                </a:solidFill>
              </a:defRPr>
            </a:lvl1pPr>
            <a:lvl2pPr indent="-228600" lvl="1" marL="914400" algn="l">
              <a:lnSpc>
                <a:spcPct val="90000"/>
              </a:lnSpc>
              <a:spcBef>
                <a:spcPts val="500"/>
              </a:spcBef>
              <a:spcAft>
                <a:spcPts val="0"/>
              </a:spcAft>
              <a:buClr>
                <a:schemeClr val="dk1"/>
              </a:buClr>
              <a:buSzPts val="2400"/>
              <a:buNone/>
              <a:defRPr/>
            </a:lvl2pPr>
            <a:lvl3pPr indent="-228600" lvl="2" marL="1371600" algn="l">
              <a:lnSpc>
                <a:spcPct val="90000"/>
              </a:lnSpc>
              <a:spcBef>
                <a:spcPts val="500"/>
              </a:spcBef>
              <a:spcAft>
                <a:spcPts val="0"/>
              </a:spcAft>
              <a:buClr>
                <a:schemeClr val="dk1"/>
              </a:buClr>
              <a:buSzPts val="20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lit - Purple">
  <p:cSld name="Split - Purple">
    <p:spTree>
      <p:nvGrpSpPr>
        <p:cNvPr id="45" name="Shape 45"/>
        <p:cNvGrpSpPr/>
        <p:nvPr/>
      </p:nvGrpSpPr>
      <p:grpSpPr>
        <a:xfrm>
          <a:off x="0" y="0"/>
          <a:ext cx="0" cy="0"/>
          <a:chOff x="0" y="0"/>
          <a:chExt cx="0" cy="0"/>
        </a:xfrm>
      </p:grpSpPr>
      <p:sp>
        <p:nvSpPr>
          <p:cNvPr id="46" name="Google Shape;46;p25"/>
          <p:cNvSpPr txBox="1"/>
          <p:nvPr>
            <p:ph idx="10" type="dt"/>
          </p:nvPr>
        </p:nvSpPr>
        <p:spPr>
          <a:xfrm>
            <a:off x="838200" y="6356350"/>
            <a:ext cx="2743200" cy="365125"/>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7" name="Google Shape;47;p25"/>
          <p:cNvSpPr/>
          <p:nvPr/>
        </p:nvSpPr>
        <p:spPr>
          <a:xfrm>
            <a:off x="0" y="0"/>
            <a:ext cx="3572540" cy="6858000"/>
          </a:xfrm>
          <a:prstGeom prst="rect">
            <a:avLst/>
          </a:prstGeom>
          <a:solidFill>
            <a:srgbClr val="97467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016794"/>
              </a:solidFill>
              <a:latin typeface="Calibri"/>
              <a:ea typeface="Calibri"/>
              <a:cs typeface="Calibri"/>
              <a:sym typeface="Calibri"/>
            </a:endParaRPr>
          </a:p>
        </p:txBody>
      </p:sp>
      <p:pic>
        <p:nvPicPr>
          <p:cNvPr id="48" name="Google Shape;48;p25"/>
          <p:cNvPicPr preferRelativeResize="0"/>
          <p:nvPr/>
        </p:nvPicPr>
        <p:blipFill rotWithShape="1">
          <a:blip r:embed="rId2">
            <a:alphaModFix amt="20000"/>
          </a:blip>
          <a:srcRect b="9029" l="4826" r="39371" t="9031"/>
          <a:stretch/>
        </p:blipFill>
        <p:spPr>
          <a:xfrm>
            <a:off x="0" y="0"/>
            <a:ext cx="3572540" cy="6858000"/>
          </a:xfrm>
          <a:prstGeom prst="rect">
            <a:avLst/>
          </a:prstGeom>
          <a:noFill/>
          <a:ln>
            <a:noFill/>
          </a:ln>
        </p:spPr>
      </p:pic>
      <p:sp>
        <p:nvSpPr>
          <p:cNvPr id="49" name="Google Shape;49;p25"/>
          <p:cNvSpPr txBox="1"/>
          <p:nvPr>
            <p:ph idx="1" type="body"/>
          </p:nvPr>
        </p:nvSpPr>
        <p:spPr>
          <a:xfrm>
            <a:off x="4100513" y="528638"/>
            <a:ext cx="7300912" cy="12715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026794"/>
              </a:buClr>
              <a:buSzPts val="3200"/>
              <a:buNone/>
              <a:defRPr b="1" sz="3200">
                <a:solidFill>
                  <a:srgbClr val="026794"/>
                </a:solidFill>
              </a:defRPr>
            </a:lvl1pPr>
            <a:lvl2pPr indent="-228600" lvl="1" marL="914400" algn="l">
              <a:lnSpc>
                <a:spcPct val="90000"/>
              </a:lnSpc>
              <a:spcBef>
                <a:spcPts val="500"/>
              </a:spcBef>
              <a:spcAft>
                <a:spcPts val="0"/>
              </a:spcAft>
              <a:buClr>
                <a:schemeClr val="dk1"/>
              </a:buClr>
              <a:buSzPts val="2400"/>
              <a:buNone/>
              <a:defRPr/>
            </a:lvl2pPr>
            <a:lvl3pPr indent="-228600" lvl="2" marL="1371600" algn="l">
              <a:lnSpc>
                <a:spcPct val="90000"/>
              </a:lnSpc>
              <a:spcBef>
                <a:spcPts val="500"/>
              </a:spcBef>
              <a:spcAft>
                <a:spcPts val="0"/>
              </a:spcAft>
              <a:buClr>
                <a:schemeClr val="dk1"/>
              </a:buClr>
              <a:buSzPts val="20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0" name="Google Shape;50;p25"/>
          <p:cNvSpPr txBox="1"/>
          <p:nvPr>
            <p:ph idx="2" type="body"/>
          </p:nvPr>
        </p:nvSpPr>
        <p:spPr>
          <a:xfrm>
            <a:off x="4100513" y="2400300"/>
            <a:ext cx="7300912" cy="2128838"/>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chemeClr val="accent1"/>
              </a:buClr>
              <a:buSzPts val="2800"/>
              <a:buChar char="•"/>
              <a:defRPr>
                <a:solidFill>
                  <a:schemeClr val="dk1"/>
                </a:solidFill>
              </a:defRPr>
            </a:lvl1pPr>
            <a:lvl2pPr indent="-381000" lvl="1" marL="914400" algn="l">
              <a:lnSpc>
                <a:spcPct val="90000"/>
              </a:lnSpc>
              <a:spcBef>
                <a:spcPts val="500"/>
              </a:spcBef>
              <a:spcAft>
                <a:spcPts val="0"/>
              </a:spcAft>
              <a:buClr>
                <a:schemeClr val="accent1"/>
              </a:buClr>
              <a:buSzPts val="2400"/>
              <a:buChar char="•"/>
              <a:defRPr>
                <a:solidFill>
                  <a:schemeClr val="dk1"/>
                </a:solidFill>
              </a:defRPr>
            </a:lvl2pPr>
            <a:lvl3pPr indent="-355600" lvl="2" marL="1371600" algn="l">
              <a:lnSpc>
                <a:spcPct val="90000"/>
              </a:lnSpc>
              <a:spcBef>
                <a:spcPts val="500"/>
              </a:spcBef>
              <a:spcAft>
                <a:spcPts val="0"/>
              </a:spcAft>
              <a:buClr>
                <a:schemeClr val="accent1"/>
              </a:buClr>
              <a:buSzPts val="2000"/>
              <a:buChar char="•"/>
              <a:defRPr>
                <a:solidFill>
                  <a:schemeClr val="dk1"/>
                </a:solidFill>
              </a:defRPr>
            </a:lvl3pPr>
            <a:lvl4pPr indent="-342900" lvl="3" marL="1828800" algn="l">
              <a:lnSpc>
                <a:spcPct val="90000"/>
              </a:lnSpc>
              <a:spcBef>
                <a:spcPts val="500"/>
              </a:spcBef>
              <a:spcAft>
                <a:spcPts val="0"/>
              </a:spcAft>
              <a:buClr>
                <a:schemeClr val="accent1"/>
              </a:buClr>
              <a:buSzPts val="1800"/>
              <a:buChar char="•"/>
              <a:defRPr>
                <a:solidFill>
                  <a:schemeClr val="dk1"/>
                </a:solidFill>
              </a:defRPr>
            </a:lvl4pPr>
            <a:lvl5pPr indent="-342900" lvl="4" marL="2286000" algn="l">
              <a:lnSpc>
                <a:spcPct val="90000"/>
              </a:lnSpc>
              <a:spcBef>
                <a:spcPts val="500"/>
              </a:spcBef>
              <a:spcAft>
                <a:spcPts val="0"/>
              </a:spcAft>
              <a:buClr>
                <a:schemeClr val="accent1"/>
              </a:buClr>
              <a:buSzPts val="1800"/>
              <a:buChar char="•"/>
              <a:defRPr>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1" name="Google Shape;51;p25"/>
          <p:cNvSpPr txBox="1"/>
          <p:nvPr>
            <p:ph idx="3" type="body"/>
          </p:nvPr>
        </p:nvSpPr>
        <p:spPr>
          <a:xfrm>
            <a:off x="284417" y="528638"/>
            <a:ext cx="2970847" cy="4799266"/>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3600"/>
              <a:buNone/>
              <a:defRPr b="1" sz="3600">
                <a:solidFill>
                  <a:schemeClr val="lt1"/>
                </a:solidFill>
              </a:defRPr>
            </a:lvl1pPr>
            <a:lvl2pPr indent="-228600" lvl="1" marL="914400" algn="l">
              <a:lnSpc>
                <a:spcPct val="90000"/>
              </a:lnSpc>
              <a:spcBef>
                <a:spcPts val="500"/>
              </a:spcBef>
              <a:spcAft>
                <a:spcPts val="0"/>
              </a:spcAft>
              <a:buClr>
                <a:schemeClr val="dk1"/>
              </a:buClr>
              <a:buSzPts val="2400"/>
              <a:buNone/>
              <a:defRPr/>
            </a:lvl2pPr>
            <a:lvl3pPr indent="-228600" lvl="2" marL="1371600" algn="l">
              <a:lnSpc>
                <a:spcPct val="90000"/>
              </a:lnSpc>
              <a:spcBef>
                <a:spcPts val="500"/>
              </a:spcBef>
              <a:spcAft>
                <a:spcPts val="0"/>
              </a:spcAft>
              <a:buClr>
                <a:schemeClr val="dk1"/>
              </a:buClr>
              <a:buSzPts val="20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lit - Green">
  <p:cSld name="Split - Green">
    <p:spTree>
      <p:nvGrpSpPr>
        <p:cNvPr id="52" name="Shape 52"/>
        <p:cNvGrpSpPr/>
        <p:nvPr/>
      </p:nvGrpSpPr>
      <p:grpSpPr>
        <a:xfrm>
          <a:off x="0" y="0"/>
          <a:ext cx="0" cy="0"/>
          <a:chOff x="0" y="0"/>
          <a:chExt cx="0" cy="0"/>
        </a:xfrm>
      </p:grpSpPr>
      <p:sp>
        <p:nvSpPr>
          <p:cNvPr id="53" name="Google Shape;53;p26"/>
          <p:cNvSpPr txBox="1"/>
          <p:nvPr>
            <p:ph idx="10" type="dt"/>
          </p:nvPr>
        </p:nvSpPr>
        <p:spPr>
          <a:xfrm>
            <a:off x="838200" y="6356350"/>
            <a:ext cx="2743200" cy="365125"/>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4" name="Google Shape;54;p26"/>
          <p:cNvSpPr/>
          <p:nvPr/>
        </p:nvSpPr>
        <p:spPr>
          <a:xfrm>
            <a:off x="0" y="0"/>
            <a:ext cx="3572540" cy="68580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016794"/>
              </a:solidFill>
              <a:latin typeface="Calibri"/>
              <a:ea typeface="Calibri"/>
              <a:cs typeface="Calibri"/>
              <a:sym typeface="Calibri"/>
            </a:endParaRPr>
          </a:p>
        </p:txBody>
      </p:sp>
      <p:pic>
        <p:nvPicPr>
          <p:cNvPr id="55" name="Google Shape;55;p26"/>
          <p:cNvPicPr preferRelativeResize="0"/>
          <p:nvPr/>
        </p:nvPicPr>
        <p:blipFill rotWithShape="1">
          <a:blip r:embed="rId2">
            <a:alphaModFix amt="20000"/>
          </a:blip>
          <a:srcRect b="9029" l="4826" r="39371" t="9031"/>
          <a:stretch/>
        </p:blipFill>
        <p:spPr>
          <a:xfrm>
            <a:off x="0" y="0"/>
            <a:ext cx="3572540" cy="6858000"/>
          </a:xfrm>
          <a:prstGeom prst="rect">
            <a:avLst/>
          </a:prstGeom>
          <a:noFill/>
          <a:ln>
            <a:noFill/>
          </a:ln>
        </p:spPr>
      </p:pic>
      <p:sp>
        <p:nvSpPr>
          <p:cNvPr id="56" name="Google Shape;56;p26"/>
          <p:cNvSpPr txBox="1"/>
          <p:nvPr>
            <p:ph idx="1" type="body"/>
          </p:nvPr>
        </p:nvSpPr>
        <p:spPr>
          <a:xfrm>
            <a:off x="4100513" y="528638"/>
            <a:ext cx="7300912" cy="12715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2"/>
              </a:buClr>
              <a:buSzPts val="3200"/>
              <a:buNone/>
              <a:defRPr b="1" sz="3200">
                <a:solidFill>
                  <a:schemeClr val="accent2"/>
                </a:solidFill>
              </a:defRPr>
            </a:lvl1pPr>
            <a:lvl2pPr indent="-228600" lvl="1" marL="914400" algn="l">
              <a:lnSpc>
                <a:spcPct val="90000"/>
              </a:lnSpc>
              <a:spcBef>
                <a:spcPts val="500"/>
              </a:spcBef>
              <a:spcAft>
                <a:spcPts val="0"/>
              </a:spcAft>
              <a:buClr>
                <a:schemeClr val="dk1"/>
              </a:buClr>
              <a:buSzPts val="2400"/>
              <a:buNone/>
              <a:defRPr/>
            </a:lvl2pPr>
            <a:lvl3pPr indent="-228600" lvl="2" marL="1371600" algn="l">
              <a:lnSpc>
                <a:spcPct val="90000"/>
              </a:lnSpc>
              <a:spcBef>
                <a:spcPts val="500"/>
              </a:spcBef>
              <a:spcAft>
                <a:spcPts val="0"/>
              </a:spcAft>
              <a:buClr>
                <a:schemeClr val="dk1"/>
              </a:buClr>
              <a:buSzPts val="20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7" name="Google Shape;57;p26"/>
          <p:cNvSpPr txBox="1"/>
          <p:nvPr>
            <p:ph idx="2" type="body"/>
          </p:nvPr>
        </p:nvSpPr>
        <p:spPr>
          <a:xfrm>
            <a:off x="4100513" y="2400300"/>
            <a:ext cx="7300912" cy="2128838"/>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chemeClr val="accent4"/>
              </a:buClr>
              <a:buSzPts val="2800"/>
              <a:buChar char="•"/>
              <a:defRPr>
                <a:solidFill>
                  <a:schemeClr val="dk1"/>
                </a:solidFill>
              </a:defRPr>
            </a:lvl1pPr>
            <a:lvl2pPr indent="-381000" lvl="1" marL="914400" algn="l">
              <a:lnSpc>
                <a:spcPct val="90000"/>
              </a:lnSpc>
              <a:spcBef>
                <a:spcPts val="500"/>
              </a:spcBef>
              <a:spcAft>
                <a:spcPts val="0"/>
              </a:spcAft>
              <a:buClr>
                <a:schemeClr val="accent4"/>
              </a:buClr>
              <a:buSzPts val="2400"/>
              <a:buChar char="•"/>
              <a:defRPr>
                <a:solidFill>
                  <a:schemeClr val="dk1"/>
                </a:solidFill>
              </a:defRPr>
            </a:lvl2pPr>
            <a:lvl3pPr indent="-355600" lvl="2" marL="1371600" algn="l">
              <a:lnSpc>
                <a:spcPct val="90000"/>
              </a:lnSpc>
              <a:spcBef>
                <a:spcPts val="500"/>
              </a:spcBef>
              <a:spcAft>
                <a:spcPts val="0"/>
              </a:spcAft>
              <a:buClr>
                <a:schemeClr val="accent4"/>
              </a:buClr>
              <a:buSzPts val="2000"/>
              <a:buChar char="•"/>
              <a:defRPr>
                <a:solidFill>
                  <a:schemeClr val="dk1"/>
                </a:solidFill>
              </a:defRPr>
            </a:lvl3pPr>
            <a:lvl4pPr indent="-342900" lvl="3" marL="1828800" algn="l">
              <a:lnSpc>
                <a:spcPct val="90000"/>
              </a:lnSpc>
              <a:spcBef>
                <a:spcPts val="500"/>
              </a:spcBef>
              <a:spcAft>
                <a:spcPts val="0"/>
              </a:spcAft>
              <a:buClr>
                <a:schemeClr val="accent4"/>
              </a:buClr>
              <a:buSzPts val="1800"/>
              <a:buChar char="•"/>
              <a:defRPr>
                <a:solidFill>
                  <a:schemeClr val="dk1"/>
                </a:solidFill>
              </a:defRPr>
            </a:lvl4pPr>
            <a:lvl5pPr indent="-342900" lvl="4" marL="2286000" algn="l">
              <a:lnSpc>
                <a:spcPct val="90000"/>
              </a:lnSpc>
              <a:spcBef>
                <a:spcPts val="500"/>
              </a:spcBef>
              <a:spcAft>
                <a:spcPts val="0"/>
              </a:spcAft>
              <a:buClr>
                <a:schemeClr val="accent4"/>
              </a:buClr>
              <a:buSzPts val="1800"/>
              <a:buChar char="•"/>
              <a:defRPr>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8" name="Google Shape;58;p26"/>
          <p:cNvSpPr txBox="1"/>
          <p:nvPr>
            <p:ph idx="3" type="body"/>
          </p:nvPr>
        </p:nvSpPr>
        <p:spPr>
          <a:xfrm>
            <a:off x="284417" y="528638"/>
            <a:ext cx="2970847" cy="4799266"/>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3600"/>
              <a:buNone/>
              <a:defRPr b="1" sz="3600">
                <a:solidFill>
                  <a:schemeClr val="lt1"/>
                </a:solidFill>
              </a:defRPr>
            </a:lvl1pPr>
            <a:lvl2pPr indent="-228600" lvl="1" marL="914400" algn="l">
              <a:lnSpc>
                <a:spcPct val="90000"/>
              </a:lnSpc>
              <a:spcBef>
                <a:spcPts val="500"/>
              </a:spcBef>
              <a:spcAft>
                <a:spcPts val="0"/>
              </a:spcAft>
              <a:buClr>
                <a:schemeClr val="dk1"/>
              </a:buClr>
              <a:buSzPts val="2400"/>
              <a:buNone/>
              <a:defRPr/>
            </a:lvl2pPr>
            <a:lvl3pPr indent="-228600" lvl="2" marL="1371600" algn="l">
              <a:lnSpc>
                <a:spcPct val="90000"/>
              </a:lnSpc>
              <a:spcBef>
                <a:spcPts val="500"/>
              </a:spcBef>
              <a:spcAft>
                <a:spcPts val="0"/>
              </a:spcAft>
              <a:buClr>
                <a:schemeClr val="dk1"/>
              </a:buClr>
              <a:buSzPts val="20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Text - Blue">
  <p:cSld name="Title &amp; Text - Blue">
    <p:spTree>
      <p:nvGrpSpPr>
        <p:cNvPr id="59" name="Shape 59"/>
        <p:cNvGrpSpPr/>
        <p:nvPr/>
      </p:nvGrpSpPr>
      <p:grpSpPr>
        <a:xfrm>
          <a:off x="0" y="0"/>
          <a:ext cx="0" cy="0"/>
          <a:chOff x="0" y="0"/>
          <a:chExt cx="0" cy="0"/>
        </a:xfrm>
      </p:grpSpPr>
      <p:sp>
        <p:nvSpPr>
          <p:cNvPr id="60" name="Google Shape;60;p27"/>
          <p:cNvSpPr txBox="1"/>
          <p:nvPr>
            <p:ph type="title"/>
          </p:nvPr>
        </p:nvSpPr>
        <p:spPr>
          <a:xfrm>
            <a:off x="656023"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1"/>
              </a:buClr>
              <a:buSzPts val="3600"/>
              <a:buFont typeface="Helvetica Neue"/>
              <a:buNone/>
              <a:defRPr b="1" sz="3600">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cxnSp>
        <p:nvCxnSpPr>
          <p:cNvPr id="61" name="Google Shape;61;p27"/>
          <p:cNvCxnSpPr/>
          <p:nvPr/>
        </p:nvCxnSpPr>
        <p:spPr>
          <a:xfrm flipH="1" rot="10800000">
            <a:off x="656024" y="1635973"/>
            <a:ext cx="10820189" cy="33878"/>
          </a:xfrm>
          <a:prstGeom prst="straightConnector1">
            <a:avLst/>
          </a:prstGeom>
          <a:noFill/>
          <a:ln cap="flat" cmpd="sng" w="9525">
            <a:solidFill>
              <a:srgbClr val="036794"/>
            </a:solidFill>
            <a:prstDash val="solid"/>
            <a:miter lim="800000"/>
            <a:headEnd len="sm" w="sm" type="none"/>
            <a:tailEnd len="sm" w="sm" type="none"/>
          </a:ln>
        </p:spPr>
      </p:cxnSp>
      <p:sp>
        <p:nvSpPr>
          <p:cNvPr id="62" name="Google Shape;62;p27"/>
          <p:cNvSpPr/>
          <p:nvPr/>
        </p:nvSpPr>
        <p:spPr>
          <a:xfrm>
            <a:off x="7858954" y="1589835"/>
            <a:ext cx="3617259" cy="92275"/>
          </a:xfrm>
          <a:prstGeom prst="rect">
            <a:avLst/>
          </a:prstGeom>
          <a:solidFill>
            <a:srgbClr val="03679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3" name="Google Shape;63;p27"/>
          <p:cNvSpPr txBox="1"/>
          <p:nvPr>
            <p:ph idx="1" type="body"/>
          </p:nvPr>
        </p:nvSpPr>
        <p:spPr>
          <a:xfrm>
            <a:off x="656022" y="1971675"/>
            <a:ext cx="10820015" cy="500063"/>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3"/>
              </a:buClr>
              <a:buSzPts val="2800"/>
              <a:buNone/>
              <a:defRPr b="1">
                <a:solidFill>
                  <a:schemeClr val="accent3"/>
                </a:solidFill>
              </a:defRPr>
            </a:lvl1pPr>
            <a:lvl2pPr indent="-381000" lvl="1" marL="914400" algn="l">
              <a:lnSpc>
                <a:spcPct val="90000"/>
              </a:lnSpc>
              <a:spcBef>
                <a:spcPts val="500"/>
              </a:spcBef>
              <a:spcAft>
                <a:spcPts val="0"/>
              </a:spcAft>
              <a:buClr>
                <a:schemeClr val="accent3"/>
              </a:buClr>
              <a:buSzPts val="2400"/>
              <a:buChar char="•"/>
              <a:defRPr/>
            </a:lvl2pPr>
            <a:lvl3pPr indent="-355600" lvl="2" marL="1371600" algn="l">
              <a:lnSpc>
                <a:spcPct val="90000"/>
              </a:lnSpc>
              <a:spcBef>
                <a:spcPts val="500"/>
              </a:spcBef>
              <a:spcAft>
                <a:spcPts val="0"/>
              </a:spcAft>
              <a:buClr>
                <a:schemeClr val="accent3"/>
              </a:buClr>
              <a:buSzPts val="2000"/>
              <a:buChar char="•"/>
              <a:defRPr/>
            </a:lvl3pPr>
            <a:lvl4pPr indent="-342900" lvl="3" marL="1828800" algn="l">
              <a:lnSpc>
                <a:spcPct val="90000"/>
              </a:lnSpc>
              <a:spcBef>
                <a:spcPts val="500"/>
              </a:spcBef>
              <a:spcAft>
                <a:spcPts val="0"/>
              </a:spcAft>
              <a:buClr>
                <a:schemeClr val="accent3"/>
              </a:buClr>
              <a:buSzPts val="1800"/>
              <a:buChar char="•"/>
              <a:defRPr/>
            </a:lvl4pPr>
            <a:lvl5pPr indent="-342900" lvl="4" marL="2286000" algn="l">
              <a:lnSpc>
                <a:spcPct val="90000"/>
              </a:lnSpc>
              <a:spcBef>
                <a:spcPts val="500"/>
              </a:spcBef>
              <a:spcAft>
                <a:spcPts val="0"/>
              </a:spcAft>
              <a:buClr>
                <a:schemeClr val="accent3"/>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4" name="Google Shape;64;p27"/>
          <p:cNvSpPr txBox="1"/>
          <p:nvPr>
            <p:ph idx="2" type="body"/>
          </p:nvPr>
        </p:nvSpPr>
        <p:spPr>
          <a:xfrm>
            <a:off x="656021" y="2614613"/>
            <a:ext cx="10820015" cy="3771900"/>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chemeClr val="accent3"/>
              </a:buClr>
              <a:buSzPts val="2800"/>
              <a:buChar char="•"/>
              <a:defRPr>
                <a:solidFill>
                  <a:schemeClr val="dk1"/>
                </a:solidFill>
              </a:defRPr>
            </a:lvl1pPr>
            <a:lvl2pPr indent="-381000" lvl="1" marL="914400" algn="l">
              <a:lnSpc>
                <a:spcPct val="90000"/>
              </a:lnSpc>
              <a:spcBef>
                <a:spcPts val="500"/>
              </a:spcBef>
              <a:spcAft>
                <a:spcPts val="0"/>
              </a:spcAft>
              <a:buClr>
                <a:schemeClr val="accent3"/>
              </a:buClr>
              <a:buSzPts val="2400"/>
              <a:buChar char="•"/>
              <a:defRPr>
                <a:solidFill>
                  <a:schemeClr val="dk1"/>
                </a:solidFill>
              </a:defRPr>
            </a:lvl2pPr>
            <a:lvl3pPr indent="-355600" lvl="2" marL="1371600" algn="l">
              <a:lnSpc>
                <a:spcPct val="90000"/>
              </a:lnSpc>
              <a:spcBef>
                <a:spcPts val="500"/>
              </a:spcBef>
              <a:spcAft>
                <a:spcPts val="0"/>
              </a:spcAft>
              <a:buClr>
                <a:schemeClr val="accent3"/>
              </a:buClr>
              <a:buSzPts val="2000"/>
              <a:buChar char="•"/>
              <a:defRPr>
                <a:solidFill>
                  <a:schemeClr val="dk1"/>
                </a:solidFill>
              </a:defRPr>
            </a:lvl3pPr>
            <a:lvl4pPr indent="-342900" lvl="3" marL="1828800" algn="l">
              <a:lnSpc>
                <a:spcPct val="90000"/>
              </a:lnSpc>
              <a:spcBef>
                <a:spcPts val="500"/>
              </a:spcBef>
              <a:spcAft>
                <a:spcPts val="0"/>
              </a:spcAft>
              <a:buClr>
                <a:schemeClr val="accent3"/>
              </a:buClr>
              <a:buSzPts val="1800"/>
              <a:buChar char="•"/>
              <a:defRPr>
                <a:solidFill>
                  <a:schemeClr val="dk1"/>
                </a:solidFill>
              </a:defRPr>
            </a:lvl4pPr>
            <a:lvl5pPr indent="-342900" lvl="4" marL="2286000" algn="l">
              <a:lnSpc>
                <a:spcPct val="90000"/>
              </a:lnSpc>
              <a:spcBef>
                <a:spcPts val="500"/>
              </a:spcBef>
              <a:spcAft>
                <a:spcPts val="0"/>
              </a:spcAft>
              <a:buClr>
                <a:schemeClr val="accent3"/>
              </a:buClr>
              <a:buSzPts val="1800"/>
              <a:buChar char="•"/>
              <a:defRPr>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20.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8" Type="http://schemas.openxmlformats.org/officeDocument/2006/relationships/theme" Target="../theme/theme1.xml"/><Relationship Id="rId27" Type="http://schemas.openxmlformats.org/officeDocument/2006/relationships/slideLayout" Target="../slideLayouts/slideLayout27.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9" Type="http://schemas.openxmlformats.org/officeDocument/2006/relationships/slideLayout" Target="../slideLayouts/slideLayout19.xml"/><Relationship Id="rId18"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Helvetica Neue"/>
              <a:buNone/>
              <a:defRPr b="0" i="0" sz="4400" u="none" cap="none" strike="noStrike">
                <a:solidFill>
                  <a:schemeClr val="dk1"/>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p15"/>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Helvetica Neue"/>
                <a:ea typeface="Helvetica Neue"/>
                <a:cs typeface="Helvetica Neue"/>
                <a:sym typeface="Helvetica Neue"/>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Helvetica Neue"/>
                <a:ea typeface="Helvetica Neue"/>
                <a:cs typeface="Helvetica Neue"/>
                <a:sym typeface="Helvetica Neue"/>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Helvetica Neue"/>
                <a:ea typeface="Helvetica Neue"/>
                <a:cs typeface="Helvetica Neue"/>
                <a:sym typeface="Helvetica Neue"/>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Helvetica Neue"/>
                <a:ea typeface="Helvetica Neue"/>
                <a:cs typeface="Helvetica Neue"/>
                <a:sym typeface="Helvetica Neue"/>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Helvetica Neue"/>
                <a:ea typeface="Helvetica Neue"/>
                <a:cs typeface="Helvetica Neue"/>
                <a:sym typeface="Helvetica Neue"/>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7.jpg"/><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9.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12" name="Shape 212"/>
        <p:cNvGrpSpPr/>
        <p:nvPr/>
      </p:nvGrpSpPr>
      <p:grpSpPr>
        <a:xfrm>
          <a:off x="0" y="0"/>
          <a:ext cx="0" cy="0"/>
          <a:chOff x="0" y="0"/>
          <a:chExt cx="0" cy="0"/>
        </a:xfrm>
      </p:grpSpPr>
      <p:sp>
        <p:nvSpPr>
          <p:cNvPr id="213" name="Google Shape;213;p2"/>
          <p:cNvSpPr txBox="1"/>
          <p:nvPr>
            <p:ph idx="1" type="body"/>
          </p:nvPr>
        </p:nvSpPr>
        <p:spPr>
          <a:xfrm>
            <a:off x="1894503" y="1311259"/>
            <a:ext cx="8402992" cy="1156770"/>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lt1"/>
              </a:buClr>
              <a:buSzPts val="2800"/>
              <a:buNone/>
            </a:pPr>
            <a:r>
              <a:rPr lang="en-GB"/>
              <a:t>UASC TOT</a:t>
            </a:r>
            <a:endParaRPr/>
          </a:p>
          <a:p>
            <a:pPr indent="0" lvl="0" marL="0" rtl="0" algn="ctr">
              <a:lnSpc>
                <a:spcPct val="90000"/>
              </a:lnSpc>
              <a:spcBef>
                <a:spcPts val="0"/>
              </a:spcBef>
              <a:spcAft>
                <a:spcPts val="0"/>
              </a:spcAft>
              <a:buClr>
                <a:schemeClr val="lt1"/>
              </a:buClr>
              <a:buSzPts val="2800"/>
              <a:buNone/>
            </a:pPr>
            <a:r>
              <a:rPr lang="en-GB"/>
              <a:t>Module 4.3 - Reunification</a:t>
            </a:r>
            <a:endParaRPr/>
          </a:p>
        </p:txBody>
      </p:sp>
      <p:sp>
        <p:nvSpPr>
          <p:cNvPr id="214" name="Google Shape;214;p2"/>
          <p:cNvSpPr txBox="1"/>
          <p:nvPr>
            <p:ph idx="2" type="body"/>
          </p:nvPr>
        </p:nvSpPr>
        <p:spPr>
          <a:xfrm>
            <a:off x="1745590" y="2903195"/>
            <a:ext cx="8700819" cy="1762449"/>
          </a:xfrm>
          <a:prstGeom prst="rect">
            <a:avLst/>
          </a:prstGeom>
          <a:noFill/>
          <a:ln>
            <a:noFill/>
          </a:ln>
        </p:spPr>
        <p:txBody>
          <a:bodyPr anchorCtr="0" anchor="t" bIns="45700" lIns="91425" spcFirstLastPara="1" rIns="91425" wrap="square" tIns="45700">
            <a:noAutofit/>
          </a:bodyPr>
          <a:lstStyle/>
          <a:p>
            <a:pPr indent="-228600" lvl="0" marL="457200" rtl="0" algn="l">
              <a:lnSpc>
                <a:spcPct val="90000"/>
              </a:lnSpc>
              <a:spcBef>
                <a:spcPts val="0"/>
              </a:spcBef>
              <a:spcAft>
                <a:spcPts val="0"/>
              </a:spcAft>
              <a:buSzPts val="2800"/>
              <a:buNone/>
            </a:pPr>
            <a:r>
              <a:rPr b="0" i="1" lang="en-GB" sz="1800" u="none" strike="noStrike">
                <a:solidFill>
                  <a:schemeClr val="lt1"/>
                </a:solidFill>
                <a:latin typeface="Calibri"/>
                <a:ea typeface="Calibri"/>
                <a:cs typeface="Calibri"/>
                <a:sym typeface="Calibri"/>
              </a:rPr>
              <a:t>By the end of the session participants will be able to:</a:t>
            </a:r>
            <a:br>
              <a:rPr b="0" i="0" lang="en-GB" sz="1800" u="none" strike="noStrike">
                <a:solidFill>
                  <a:schemeClr val="lt1"/>
                </a:solidFill>
                <a:latin typeface="Calibri"/>
                <a:ea typeface="Calibri"/>
                <a:cs typeface="Calibri"/>
                <a:sym typeface="Calibri"/>
              </a:rPr>
            </a:br>
            <a:endParaRPr b="0">
              <a:solidFill>
                <a:schemeClr val="lt1"/>
              </a:solidFill>
            </a:endParaRPr>
          </a:p>
          <a:p>
            <a:pPr indent="-457200" lvl="0" marL="685800" rtl="0" algn="l">
              <a:lnSpc>
                <a:spcPct val="90000"/>
              </a:lnSpc>
              <a:spcBef>
                <a:spcPts val="0"/>
              </a:spcBef>
              <a:spcAft>
                <a:spcPts val="0"/>
              </a:spcAft>
              <a:buSzPts val="2800"/>
              <a:buFont typeface="Noto Sans Symbols"/>
              <a:buChar char="✔"/>
            </a:pPr>
            <a:r>
              <a:rPr b="0" i="0" lang="en-GB" sz="1800" u="none" strike="noStrike">
                <a:solidFill>
                  <a:schemeClr val="lt1"/>
                </a:solidFill>
                <a:latin typeface="Calibri"/>
                <a:ea typeface="Calibri"/>
                <a:cs typeface="Calibri"/>
                <a:sym typeface="Calibri"/>
              </a:rPr>
              <a:t>Describe the principle of best interests.</a:t>
            </a:r>
            <a:br>
              <a:rPr b="0" i="0" lang="en-GB" sz="1800" u="none" strike="noStrike">
                <a:solidFill>
                  <a:schemeClr val="lt1"/>
                </a:solidFill>
                <a:latin typeface="Calibri"/>
                <a:ea typeface="Calibri"/>
                <a:cs typeface="Calibri"/>
                <a:sym typeface="Calibri"/>
              </a:rPr>
            </a:br>
            <a:endParaRPr b="0" i="0" sz="1800" u="none" strike="noStrike">
              <a:solidFill>
                <a:schemeClr val="lt1"/>
              </a:solidFill>
              <a:latin typeface="Calibri"/>
              <a:ea typeface="Calibri"/>
              <a:cs typeface="Calibri"/>
              <a:sym typeface="Calibri"/>
            </a:endParaRPr>
          </a:p>
          <a:p>
            <a:pPr indent="-457200" lvl="0" marL="685800" rtl="0" algn="l">
              <a:lnSpc>
                <a:spcPct val="90000"/>
              </a:lnSpc>
              <a:spcBef>
                <a:spcPts val="0"/>
              </a:spcBef>
              <a:spcAft>
                <a:spcPts val="0"/>
              </a:spcAft>
              <a:buSzPts val="2800"/>
              <a:buFont typeface="Noto Sans Symbols"/>
              <a:buChar char="✔"/>
            </a:pPr>
            <a:r>
              <a:rPr b="0" i="0" lang="en-GB" sz="1800" u="none" strike="noStrike">
                <a:solidFill>
                  <a:schemeClr val="lt1"/>
                </a:solidFill>
                <a:latin typeface="Calibri"/>
                <a:ea typeface="Calibri"/>
                <a:cs typeface="Calibri"/>
                <a:sym typeface="Calibri"/>
              </a:rPr>
              <a:t>Explain how to use assessment forms to assess if reunification is in the child’s best interests</a:t>
            </a:r>
            <a:br>
              <a:rPr b="0" i="0" lang="en-GB" sz="1800" u="none" strike="noStrike">
                <a:solidFill>
                  <a:schemeClr val="lt1"/>
                </a:solidFill>
                <a:latin typeface="Calibri"/>
                <a:ea typeface="Calibri"/>
                <a:cs typeface="Calibri"/>
                <a:sym typeface="Calibri"/>
              </a:rPr>
            </a:br>
            <a:endParaRPr b="0" i="0" sz="1800" u="none" strike="noStrike">
              <a:solidFill>
                <a:schemeClr val="lt1"/>
              </a:solidFill>
              <a:latin typeface="Calibri"/>
              <a:ea typeface="Calibri"/>
              <a:cs typeface="Calibri"/>
              <a:sym typeface="Calibri"/>
            </a:endParaRPr>
          </a:p>
          <a:p>
            <a:pPr indent="-457200" lvl="0" marL="685800" rtl="0" algn="l">
              <a:lnSpc>
                <a:spcPct val="90000"/>
              </a:lnSpc>
              <a:spcBef>
                <a:spcPts val="0"/>
              </a:spcBef>
              <a:spcAft>
                <a:spcPts val="0"/>
              </a:spcAft>
              <a:buSzPts val="2800"/>
              <a:buFont typeface="Noto Sans Symbols"/>
              <a:buChar char="✔"/>
            </a:pPr>
            <a:r>
              <a:rPr b="0" i="0" lang="en-GB" sz="1800" u="none" strike="noStrike">
                <a:solidFill>
                  <a:schemeClr val="lt1"/>
                </a:solidFill>
                <a:latin typeface="Calibri"/>
                <a:ea typeface="Calibri"/>
                <a:cs typeface="Calibri"/>
                <a:sym typeface="Calibri"/>
              </a:rPr>
              <a:t>Describe the steps for preparing a child and their community for reunification</a:t>
            </a:r>
            <a:endParaRPr/>
          </a:p>
          <a:p>
            <a:pPr indent="0" lvl="0" marL="0" rtl="0" algn="ctr">
              <a:lnSpc>
                <a:spcPct val="90000"/>
              </a:lnSpc>
              <a:spcBef>
                <a:spcPts val="0"/>
              </a:spcBef>
              <a:spcAft>
                <a:spcPts val="0"/>
              </a:spcAft>
              <a:buClr>
                <a:schemeClr val="lt1"/>
              </a:buClr>
              <a:buSzPts val="2800"/>
              <a:buNone/>
            </a:pPr>
            <a:r>
              <a:t/>
            </a:r>
            <a:endParaRPr/>
          </a:p>
        </p:txBody>
      </p:sp>
      <p:pic>
        <p:nvPicPr>
          <p:cNvPr descr="A black background with white text&#10;&#10;Description automatically generated" id="215" name="Google Shape;215;p2"/>
          <p:cNvPicPr preferRelativeResize="0"/>
          <p:nvPr/>
        </p:nvPicPr>
        <p:blipFill rotWithShape="1">
          <a:blip r:embed="rId4">
            <a:alphaModFix/>
          </a:blip>
          <a:srcRect b="0" l="0" r="0" t="0"/>
          <a:stretch/>
        </p:blipFill>
        <p:spPr>
          <a:xfrm>
            <a:off x="7967461" y="5251685"/>
            <a:ext cx="4224539" cy="160631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9" name="Shape 219"/>
        <p:cNvGrpSpPr/>
        <p:nvPr/>
      </p:nvGrpSpPr>
      <p:grpSpPr>
        <a:xfrm>
          <a:off x="0" y="0"/>
          <a:ext cx="0" cy="0"/>
          <a:chOff x="0" y="0"/>
          <a:chExt cx="0" cy="0"/>
        </a:xfrm>
      </p:grpSpPr>
      <p:sp>
        <p:nvSpPr>
          <p:cNvPr id="220" name="Google Shape;220;p6"/>
          <p:cNvSpPr/>
          <p:nvPr/>
        </p:nvSpPr>
        <p:spPr>
          <a:xfrm>
            <a:off x="347725" y="1865975"/>
            <a:ext cx="11625600" cy="470894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000"/>
              <a:buFont typeface="Arial"/>
              <a:buNone/>
            </a:pPr>
            <a:r>
              <a:rPr b="0" i="0" lang="en-GB" sz="2000" u="none" cap="none" strike="noStrike">
                <a:solidFill>
                  <a:schemeClr val="dk1"/>
                </a:solidFill>
                <a:latin typeface="Calibri"/>
                <a:ea typeface="Calibri"/>
                <a:cs typeface="Calibri"/>
                <a:sym typeface="Calibri"/>
              </a:rPr>
              <a:t>Even in clear cut circumstances, reunification is a major step for the child and their family and the decision on whether or not children should be reunited following successful tracing should be taken by senior level staff only when:</a:t>
            </a:r>
            <a:endParaRPr b="0" i="0" sz="20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000"/>
              <a:buFont typeface="Arial"/>
              <a:buNone/>
            </a:pPr>
            <a:r>
              <a:rPr b="0" i="0" lang="en-GB" sz="2000" u="none" cap="none" strike="noStrike">
                <a:solidFill>
                  <a:schemeClr val="dk1"/>
                </a:solidFill>
                <a:latin typeface="Calibri"/>
                <a:ea typeface="Calibri"/>
                <a:cs typeface="Calibri"/>
                <a:sym typeface="Calibri"/>
              </a:rPr>
              <a:t> </a:t>
            </a:r>
            <a:endParaRPr b="0" i="0" sz="2000" u="none" cap="none" strike="noStrike">
              <a:solidFill>
                <a:schemeClr val="dk1"/>
              </a:solidFill>
              <a:latin typeface="Calibri"/>
              <a:ea typeface="Calibri"/>
              <a:cs typeface="Calibri"/>
              <a:sym typeface="Calibri"/>
            </a:endParaRPr>
          </a:p>
          <a:p>
            <a:pPr indent="-285750" lvl="0" marL="285750" marR="0" rtl="0" algn="l">
              <a:lnSpc>
                <a:spcPct val="100000"/>
              </a:lnSpc>
              <a:spcBef>
                <a:spcPts val="0"/>
              </a:spcBef>
              <a:spcAft>
                <a:spcPts val="0"/>
              </a:spcAft>
              <a:buClr>
                <a:schemeClr val="accent1"/>
              </a:buClr>
              <a:buSzPts val="1300"/>
              <a:buFont typeface="Arial"/>
              <a:buChar char="•"/>
            </a:pPr>
            <a:r>
              <a:rPr b="0" i="0" lang="en-GB" sz="2000" u="none" cap="none" strike="noStrike">
                <a:solidFill>
                  <a:schemeClr val="dk1"/>
                </a:solidFill>
                <a:latin typeface="Calibri"/>
                <a:ea typeface="Calibri"/>
                <a:cs typeface="Calibri"/>
                <a:sym typeface="Calibri"/>
              </a:rPr>
              <a:t>The verification process has been completed and is positive</a:t>
            </a:r>
            <a:endParaRPr b="0" i="0" sz="1400" u="none" cap="none" strike="noStrike">
              <a:solidFill>
                <a:schemeClr val="dk1"/>
              </a:solidFill>
              <a:latin typeface="Calibri"/>
              <a:ea typeface="Calibri"/>
              <a:cs typeface="Calibri"/>
              <a:sym typeface="Calibri"/>
            </a:endParaRPr>
          </a:p>
          <a:p>
            <a:pPr indent="-158750" lvl="0" marL="285750" marR="0" rtl="0" algn="l">
              <a:lnSpc>
                <a:spcPct val="100000"/>
              </a:lnSpc>
              <a:spcBef>
                <a:spcPts val="0"/>
              </a:spcBef>
              <a:spcAft>
                <a:spcPts val="0"/>
              </a:spcAft>
              <a:buClr>
                <a:schemeClr val="accent1"/>
              </a:buClr>
              <a:buSzPts val="1300"/>
              <a:buFont typeface="Arial"/>
              <a:buNone/>
            </a:pPr>
            <a:r>
              <a:t/>
            </a:r>
            <a:endParaRPr b="0" i="0" sz="2000" u="none" cap="none" strike="noStrike">
              <a:solidFill>
                <a:schemeClr val="dk1"/>
              </a:solidFill>
              <a:latin typeface="Calibri"/>
              <a:ea typeface="Calibri"/>
              <a:cs typeface="Calibri"/>
              <a:sym typeface="Calibri"/>
            </a:endParaRPr>
          </a:p>
          <a:p>
            <a:pPr indent="-285750" lvl="0" marL="285750" marR="0" rtl="0" algn="l">
              <a:lnSpc>
                <a:spcPct val="100000"/>
              </a:lnSpc>
              <a:spcBef>
                <a:spcPts val="0"/>
              </a:spcBef>
              <a:spcAft>
                <a:spcPts val="0"/>
              </a:spcAft>
              <a:buClr>
                <a:schemeClr val="accent1"/>
              </a:buClr>
              <a:buSzPts val="1300"/>
              <a:buFont typeface="Arial"/>
              <a:buChar char="•"/>
            </a:pPr>
            <a:r>
              <a:rPr b="0" i="0" lang="en-GB" sz="2000" u="none" cap="none" strike="noStrike">
                <a:solidFill>
                  <a:schemeClr val="dk1"/>
                </a:solidFill>
                <a:latin typeface="Calibri"/>
                <a:ea typeface="Calibri"/>
                <a:cs typeface="Calibri"/>
                <a:sym typeface="Calibri"/>
              </a:rPr>
              <a:t>The living conditions the child will be returning to have been assessed </a:t>
            </a:r>
            <a:endParaRPr b="0" i="0" sz="1400" u="none" cap="none" strike="noStrike">
              <a:solidFill>
                <a:schemeClr val="dk1"/>
              </a:solidFill>
              <a:latin typeface="Calibri"/>
              <a:ea typeface="Calibri"/>
              <a:cs typeface="Calibri"/>
              <a:sym typeface="Calibri"/>
            </a:endParaRPr>
          </a:p>
          <a:p>
            <a:pPr indent="-158750" lvl="0" marL="285750" marR="0" rtl="0" algn="l">
              <a:lnSpc>
                <a:spcPct val="100000"/>
              </a:lnSpc>
              <a:spcBef>
                <a:spcPts val="0"/>
              </a:spcBef>
              <a:spcAft>
                <a:spcPts val="0"/>
              </a:spcAft>
              <a:buClr>
                <a:schemeClr val="accent1"/>
              </a:buClr>
              <a:buSzPts val="1300"/>
              <a:buFont typeface="Arial"/>
              <a:buNone/>
            </a:pPr>
            <a:r>
              <a:t/>
            </a:r>
            <a:endParaRPr b="0" i="0" sz="2000" u="none" cap="none" strike="noStrike">
              <a:solidFill>
                <a:schemeClr val="dk1"/>
              </a:solidFill>
              <a:latin typeface="Calibri"/>
              <a:ea typeface="Calibri"/>
              <a:cs typeface="Calibri"/>
              <a:sym typeface="Calibri"/>
            </a:endParaRPr>
          </a:p>
          <a:p>
            <a:pPr indent="-285750" lvl="0" marL="285750" marR="0" rtl="0" algn="l">
              <a:lnSpc>
                <a:spcPct val="100000"/>
              </a:lnSpc>
              <a:spcBef>
                <a:spcPts val="0"/>
              </a:spcBef>
              <a:spcAft>
                <a:spcPts val="0"/>
              </a:spcAft>
              <a:buClr>
                <a:schemeClr val="accent1"/>
              </a:buClr>
              <a:buSzPts val="1300"/>
              <a:buFont typeface="Arial"/>
              <a:buChar char="•"/>
            </a:pPr>
            <a:r>
              <a:rPr b="0" i="0" lang="en-GB" sz="2000" u="none" cap="none" strike="noStrike">
                <a:solidFill>
                  <a:schemeClr val="dk1"/>
                </a:solidFill>
                <a:latin typeface="Calibri"/>
                <a:ea typeface="Calibri"/>
                <a:cs typeface="Calibri"/>
                <a:sym typeface="Calibri"/>
              </a:rPr>
              <a:t>The child, child’s current carer/s or guardian and family member/s with whom the child will be reunited are all in agreement that reunification is in the child’s best interests</a:t>
            </a:r>
            <a:endParaRPr b="0" i="0" sz="1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chemeClr val="accent1"/>
              </a:buClr>
              <a:buSzPts val="1300"/>
              <a:buFont typeface="Arial"/>
              <a:buNone/>
            </a:pPr>
            <a:r>
              <a:t/>
            </a:r>
            <a:endParaRPr b="0" i="0" sz="2000" u="none" cap="none" strike="noStrike">
              <a:solidFill>
                <a:schemeClr val="dk1"/>
              </a:solidFill>
              <a:latin typeface="Calibri"/>
              <a:ea typeface="Calibri"/>
              <a:cs typeface="Calibri"/>
              <a:sym typeface="Calibri"/>
            </a:endParaRPr>
          </a:p>
          <a:p>
            <a:pPr indent="-285750" lvl="0" marL="285750" marR="0" rtl="0" algn="l">
              <a:lnSpc>
                <a:spcPct val="100000"/>
              </a:lnSpc>
              <a:spcBef>
                <a:spcPts val="0"/>
              </a:spcBef>
              <a:spcAft>
                <a:spcPts val="0"/>
              </a:spcAft>
              <a:buClr>
                <a:schemeClr val="accent1"/>
              </a:buClr>
              <a:buSzPts val="1300"/>
              <a:buFont typeface="Arial"/>
              <a:buChar char="•"/>
            </a:pPr>
            <a:r>
              <a:rPr b="0" i="0" lang="en-GB" sz="2000" u="none" cap="none" strike="noStrike">
                <a:solidFill>
                  <a:schemeClr val="dk1"/>
                </a:solidFill>
                <a:latin typeface="Calibri"/>
                <a:ea typeface="Calibri"/>
                <a:cs typeface="Calibri"/>
                <a:sym typeface="Calibri"/>
              </a:rPr>
              <a:t>The local authorities and community leaders have been informed and are in agreement(where relevant). Any special necessary ritual is prepared for. </a:t>
            </a:r>
            <a:endParaRPr b="0" i="0" sz="1400" u="none" cap="none" strike="noStrike">
              <a:solidFill>
                <a:schemeClr val="dk1"/>
              </a:solidFill>
              <a:latin typeface="Calibri"/>
              <a:ea typeface="Calibri"/>
              <a:cs typeface="Calibri"/>
              <a:sym typeface="Calibri"/>
            </a:endParaRPr>
          </a:p>
          <a:p>
            <a:pPr indent="-158750" lvl="0" marL="285750" marR="0" rtl="0" algn="l">
              <a:lnSpc>
                <a:spcPct val="100000"/>
              </a:lnSpc>
              <a:spcBef>
                <a:spcPts val="0"/>
              </a:spcBef>
              <a:spcAft>
                <a:spcPts val="0"/>
              </a:spcAft>
              <a:buClr>
                <a:schemeClr val="accent1"/>
              </a:buClr>
              <a:buSzPts val="1300"/>
              <a:buFont typeface="Arial"/>
              <a:buNone/>
            </a:pPr>
            <a:r>
              <a:t/>
            </a:r>
            <a:endParaRPr b="0" i="0" sz="2000" u="none" cap="none" strike="noStrike">
              <a:solidFill>
                <a:schemeClr val="dk1"/>
              </a:solidFill>
              <a:latin typeface="Calibri"/>
              <a:ea typeface="Calibri"/>
              <a:cs typeface="Calibri"/>
              <a:sym typeface="Calibri"/>
            </a:endParaRPr>
          </a:p>
          <a:p>
            <a:pPr indent="-285750" lvl="0" marL="285750" marR="0" rtl="0" algn="l">
              <a:lnSpc>
                <a:spcPct val="100000"/>
              </a:lnSpc>
              <a:spcBef>
                <a:spcPts val="0"/>
              </a:spcBef>
              <a:spcAft>
                <a:spcPts val="0"/>
              </a:spcAft>
              <a:buClr>
                <a:schemeClr val="accent1"/>
              </a:buClr>
              <a:buSzPts val="1300"/>
              <a:buFont typeface="Arial"/>
              <a:buChar char="•"/>
            </a:pPr>
            <a:r>
              <a:rPr b="0" i="0" lang="en-GB" sz="2000" u="none" cap="none" strike="noStrike">
                <a:solidFill>
                  <a:schemeClr val="dk1"/>
                </a:solidFill>
                <a:latin typeface="Calibri"/>
                <a:ea typeface="Calibri"/>
                <a:cs typeface="Calibri"/>
                <a:sym typeface="Calibri"/>
              </a:rPr>
              <a:t>The security situation has been assessed and it is safe to go ahead with reunification</a:t>
            </a:r>
            <a:endParaRPr b="0" i="0" sz="2000" u="none" cap="none" strike="noStrike">
              <a:solidFill>
                <a:schemeClr val="dk1"/>
              </a:solidFill>
              <a:latin typeface="Calibri"/>
              <a:ea typeface="Calibri"/>
              <a:cs typeface="Calibri"/>
              <a:sym typeface="Calibri"/>
            </a:endParaRPr>
          </a:p>
        </p:txBody>
      </p:sp>
      <p:sp>
        <p:nvSpPr>
          <p:cNvPr id="221" name="Google Shape;221;p6"/>
          <p:cNvSpPr txBox="1"/>
          <p:nvPr>
            <p:ph type="title"/>
          </p:nvPr>
        </p:nvSpPr>
        <p:spPr>
          <a:xfrm>
            <a:off x="347725" y="365125"/>
            <a:ext cx="10823898"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5"/>
              </a:buClr>
              <a:buSzPts val="3240"/>
              <a:buFont typeface="Helvetica Neue"/>
              <a:buNone/>
            </a:pPr>
            <a:r>
              <a:rPr lang="en-GB" sz="3240"/>
              <a:t>Reunification</a:t>
            </a:r>
            <a:endParaRPr sz="324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5" name="Shape 225"/>
        <p:cNvGrpSpPr/>
        <p:nvPr/>
      </p:nvGrpSpPr>
      <p:grpSpPr>
        <a:xfrm>
          <a:off x="0" y="0"/>
          <a:ext cx="0" cy="0"/>
          <a:chOff x="0" y="0"/>
          <a:chExt cx="0" cy="0"/>
        </a:xfrm>
      </p:grpSpPr>
      <p:sp>
        <p:nvSpPr>
          <p:cNvPr id="226" name="Google Shape;226;p5"/>
          <p:cNvSpPr/>
          <p:nvPr/>
        </p:nvSpPr>
        <p:spPr>
          <a:xfrm>
            <a:off x="515155" y="1923234"/>
            <a:ext cx="10908300" cy="45243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400"/>
              <a:buFont typeface="Arial"/>
              <a:buNone/>
            </a:pPr>
            <a:r>
              <a:rPr b="0" i="0" lang="en-GB" sz="2400" u="none" cap="none" strike="noStrike">
                <a:solidFill>
                  <a:schemeClr val="accent4"/>
                </a:solidFill>
                <a:latin typeface="Calibri"/>
                <a:ea typeface="Calibri"/>
                <a:cs typeface="Calibri"/>
                <a:sym typeface="Calibri"/>
              </a:rPr>
              <a:t>Reunification</a:t>
            </a:r>
            <a:r>
              <a:rPr b="1" i="0" lang="en-GB" sz="2400" u="none" cap="none" strike="noStrike">
                <a:solidFill>
                  <a:schemeClr val="dk1"/>
                </a:solidFill>
                <a:latin typeface="Calibri"/>
                <a:ea typeface="Calibri"/>
                <a:cs typeface="Calibri"/>
                <a:sym typeface="Calibri"/>
              </a:rPr>
              <a:t> </a:t>
            </a:r>
            <a:r>
              <a:rPr b="0" i="0" lang="en-GB" sz="2400" u="none" cap="none" strike="noStrike">
                <a:solidFill>
                  <a:schemeClr val="dk1"/>
                </a:solidFill>
                <a:latin typeface="Calibri"/>
                <a:ea typeface="Calibri"/>
                <a:cs typeface="Calibri"/>
                <a:sym typeface="Calibri"/>
              </a:rPr>
              <a:t>is usually understood to be the process of bringing together the child and family or previous caregiver for the purpose of establishing or re-establishing long term care.</a:t>
            </a:r>
            <a:endParaRPr b="0" i="0" sz="14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400"/>
              <a:buFont typeface="Arial"/>
              <a:buNone/>
            </a:pPr>
            <a:r>
              <a:t/>
            </a:r>
            <a:endParaRPr b="0" i="1" sz="2400" u="none" cap="none" strike="noStrike">
              <a:solidFill>
                <a:schemeClr val="dk1"/>
              </a:solidFill>
              <a:latin typeface="Calibri"/>
              <a:ea typeface="Calibri"/>
              <a:cs typeface="Calibri"/>
              <a:sym typeface="Calibri"/>
            </a:endParaRPr>
          </a:p>
          <a:p>
            <a:pPr indent="-342900" lvl="0" marL="342900" marR="0" rtl="0" algn="l">
              <a:lnSpc>
                <a:spcPct val="100000"/>
              </a:lnSpc>
              <a:spcBef>
                <a:spcPts val="0"/>
              </a:spcBef>
              <a:spcAft>
                <a:spcPts val="0"/>
              </a:spcAft>
              <a:buClr>
                <a:schemeClr val="accent1"/>
              </a:buClr>
              <a:buSzPts val="2400"/>
              <a:buFont typeface="Arial"/>
              <a:buChar char="•"/>
            </a:pPr>
            <a:r>
              <a:rPr b="0" i="1" lang="en-GB" sz="2400" u="none" cap="none" strike="noStrike">
                <a:solidFill>
                  <a:schemeClr val="dk1"/>
                </a:solidFill>
                <a:latin typeface="Calibri"/>
                <a:ea typeface="Calibri"/>
                <a:cs typeface="Calibri"/>
                <a:sym typeface="Calibri"/>
              </a:rPr>
              <a:t>Preparation phase</a:t>
            </a:r>
            <a:endParaRPr/>
          </a:p>
          <a:p>
            <a:pPr indent="-342900" lvl="0" marL="342900" marR="0" rtl="0" algn="l">
              <a:lnSpc>
                <a:spcPct val="100000"/>
              </a:lnSpc>
              <a:spcBef>
                <a:spcPts val="0"/>
              </a:spcBef>
              <a:spcAft>
                <a:spcPts val="0"/>
              </a:spcAft>
              <a:buClr>
                <a:schemeClr val="accent1"/>
              </a:buClr>
              <a:buSzPts val="2400"/>
              <a:buFont typeface="Arial"/>
              <a:buChar char="•"/>
            </a:pPr>
            <a:r>
              <a:rPr b="0" i="1" lang="en-GB" sz="2400" u="none" cap="none" strike="noStrike">
                <a:solidFill>
                  <a:schemeClr val="dk1"/>
                </a:solidFill>
                <a:latin typeface="Calibri"/>
                <a:ea typeface="Calibri"/>
                <a:cs typeface="Calibri"/>
                <a:sym typeface="Calibri"/>
              </a:rPr>
              <a:t>Carrying out the reunification (child, family, community)</a:t>
            </a:r>
            <a:endParaRPr/>
          </a:p>
          <a:p>
            <a:pPr indent="-342900" lvl="0" marL="342900" marR="0" rtl="0" algn="l">
              <a:lnSpc>
                <a:spcPct val="100000"/>
              </a:lnSpc>
              <a:spcBef>
                <a:spcPts val="0"/>
              </a:spcBef>
              <a:spcAft>
                <a:spcPts val="0"/>
              </a:spcAft>
              <a:buClr>
                <a:schemeClr val="accent1"/>
              </a:buClr>
              <a:buSzPts val="2400"/>
              <a:buFont typeface="Arial"/>
              <a:buChar char="•"/>
            </a:pPr>
            <a:r>
              <a:rPr b="0" i="1" lang="en-GB" sz="2400" u="none" cap="none" strike="noStrike">
                <a:solidFill>
                  <a:schemeClr val="dk1"/>
                </a:solidFill>
                <a:latin typeface="Calibri"/>
                <a:ea typeface="Calibri"/>
                <a:cs typeface="Calibri"/>
                <a:sym typeface="Calibri"/>
              </a:rPr>
              <a:t>Follow up and monitoring</a:t>
            </a:r>
            <a:endParaRPr/>
          </a:p>
          <a:p>
            <a:pPr indent="-190500" lvl="0" marL="342900" marR="0" rtl="0" algn="l">
              <a:lnSpc>
                <a:spcPct val="100000"/>
              </a:lnSpc>
              <a:spcBef>
                <a:spcPts val="0"/>
              </a:spcBef>
              <a:spcAft>
                <a:spcPts val="0"/>
              </a:spcAft>
              <a:buClr>
                <a:srgbClr val="000000"/>
              </a:buClr>
              <a:buSzPts val="2400"/>
              <a:buFont typeface="Arial"/>
              <a:buNone/>
            </a:pPr>
            <a:r>
              <a:t/>
            </a:r>
            <a:endParaRPr b="0" i="1" sz="2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None/>
            </a:pPr>
            <a:r>
              <a:rPr b="0" i="0" lang="en-GB" sz="2400" u="none" cap="none" strike="noStrike">
                <a:solidFill>
                  <a:schemeClr val="dk1"/>
                </a:solidFill>
                <a:latin typeface="Calibri"/>
                <a:ea typeface="Calibri"/>
                <a:cs typeface="Calibri"/>
                <a:sym typeface="Calibri"/>
              </a:rPr>
              <a:t>Reunification can be easier or more difficult partially due to the </a:t>
            </a:r>
            <a:r>
              <a:rPr b="1" i="0" lang="en-GB" sz="2400" u="none" cap="none" strike="noStrike">
                <a:solidFill>
                  <a:schemeClr val="accent3"/>
                </a:solidFill>
                <a:latin typeface="Calibri"/>
                <a:ea typeface="Calibri"/>
                <a:cs typeface="Calibri"/>
                <a:sym typeface="Calibri"/>
              </a:rPr>
              <a:t>time period of separation</a:t>
            </a:r>
            <a:r>
              <a:rPr b="0" i="0" lang="en-GB" sz="2400" u="none" cap="none" strike="noStrike">
                <a:solidFill>
                  <a:schemeClr val="accent3"/>
                </a:solidFill>
                <a:latin typeface="Calibri"/>
                <a:ea typeface="Calibri"/>
                <a:cs typeface="Calibri"/>
                <a:sym typeface="Calibri"/>
              </a:rPr>
              <a:t>.</a:t>
            </a:r>
            <a:endParaRPr/>
          </a:p>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400"/>
              <a:buFont typeface="Arial"/>
              <a:buNone/>
            </a:pPr>
            <a:r>
              <a:rPr b="0" i="0" lang="en-GB" sz="2400" u="none" cap="none" strike="noStrike">
                <a:solidFill>
                  <a:schemeClr val="dk1"/>
                </a:solidFill>
                <a:latin typeface="Calibri"/>
                <a:ea typeface="Calibri"/>
                <a:cs typeface="Calibri"/>
                <a:sym typeface="Calibri"/>
              </a:rPr>
              <a:t>A </a:t>
            </a:r>
            <a:r>
              <a:rPr b="1" i="0" lang="en-GB" sz="2400" u="none" cap="none" strike="noStrike">
                <a:solidFill>
                  <a:schemeClr val="accent3"/>
                </a:solidFill>
                <a:latin typeface="Calibri"/>
                <a:ea typeface="Calibri"/>
                <a:cs typeface="Calibri"/>
                <a:sym typeface="Calibri"/>
              </a:rPr>
              <a:t>reunification plan </a:t>
            </a:r>
            <a:r>
              <a:rPr b="0" i="0" lang="en-GB" sz="2400" u="none" cap="none" strike="noStrike">
                <a:solidFill>
                  <a:schemeClr val="dk1"/>
                </a:solidFill>
                <a:latin typeface="Calibri"/>
                <a:ea typeface="Calibri"/>
                <a:cs typeface="Calibri"/>
                <a:sym typeface="Calibri"/>
              </a:rPr>
              <a:t>should be agreed with clear timelines and stakeholders. </a:t>
            </a:r>
            <a:endParaRPr b="0" i="0" sz="2400" u="none" cap="none" strike="noStrike">
              <a:solidFill>
                <a:srgbClr val="000000"/>
              </a:solidFill>
              <a:latin typeface="Calibri"/>
              <a:ea typeface="Calibri"/>
              <a:cs typeface="Calibri"/>
              <a:sym typeface="Calibri"/>
            </a:endParaRPr>
          </a:p>
        </p:txBody>
      </p:sp>
      <p:sp>
        <p:nvSpPr>
          <p:cNvPr id="227" name="Google Shape;227;p5"/>
          <p:cNvSpPr txBox="1"/>
          <p:nvPr>
            <p:ph type="title"/>
          </p:nvPr>
        </p:nvSpPr>
        <p:spPr>
          <a:xfrm>
            <a:off x="515155" y="376142"/>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5"/>
              </a:buClr>
              <a:buSzPts val="3240"/>
              <a:buFont typeface="Helvetica Neue"/>
              <a:buNone/>
            </a:pPr>
            <a:r>
              <a:rPr lang="en-GB" sz="3240"/>
              <a:t>Steps in family reunification</a:t>
            </a:r>
            <a:endParaRPr sz="324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1" name="Shape 231"/>
        <p:cNvGrpSpPr/>
        <p:nvPr/>
      </p:nvGrpSpPr>
      <p:grpSpPr>
        <a:xfrm>
          <a:off x="0" y="0"/>
          <a:ext cx="0" cy="0"/>
          <a:chOff x="0" y="0"/>
          <a:chExt cx="0" cy="0"/>
        </a:xfrm>
      </p:grpSpPr>
      <p:sp>
        <p:nvSpPr>
          <p:cNvPr id="232" name="Google Shape;232;p7"/>
          <p:cNvSpPr txBox="1"/>
          <p:nvPr>
            <p:ph type="title"/>
          </p:nvPr>
        </p:nvSpPr>
        <p:spPr>
          <a:xfrm>
            <a:off x="451692" y="365125"/>
            <a:ext cx="10719931"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5"/>
              </a:buClr>
              <a:buSzPts val="3600"/>
              <a:buFont typeface="Helvetica Neue"/>
              <a:buNone/>
            </a:pPr>
            <a:r>
              <a:rPr lang="en-GB"/>
              <a:t>Activity 1: Preparing for Reunification</a:t>
            </a:r>
            <a:endParaRPr/>
          </a:p>
        </p:txBody>
      </p:sp>
      <p:sp>
        <p:nvSpPr>
          <p:cNvPr id="233" name="Google Shape;233;p7"/>
          <p:cNvSpPr/>
          <p:nvPr/>
        </p:nvSpPr>
        <p:spPr>
          <a:xfrm>
            <a:off x="359532" y="1124744"/>
            <a:ext cx="10497358" cy="317005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000"/>
              <a:buFont typeface="Arial"/>
              <a:buNone/>
            </a:pPr>
            <a:r>
              <a:t/>
            </a:r>
            <a:endParaRPr b="1" i="0" sz="2000" u="none" cap="none" strike="noStrike">
              <a:solidFill>
                <a:schemeClr val="dk1"/>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2000"/>
              <a:buFont typeface="Arial"/>
              <a:buNone/>
            </a:pPr>
            <a:r>
              <a:t/>
            </a:r>
            <a:endParaRPr b="0" i="1" sz="2000" u="none" cap="none" strike="noStrike">
              <a:solidFill>
                <a:schemeClr val="dk1"/>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2000"/>
              <a:buFont typeface="Arial"/>
              <a:buNone/>
            </a:pPr>
            <a:r>
              <a:t/>
            </a:r>
            <a:endParaRPr b="0" i="1" sz="2000" u="none" cap="none" strike="noStrike">
              <a:solidFill>
                <a:schemeClr val="dk1"/>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2000"/>
              <a:buFont typeface="Arial"/>
              <a:buNone/>
            </a:pPr>
            <a:r>
              <a:t/>
            </a:r>
            <a:endParaRPr b="0" i="1" sz="2000" u="none" cap="none" strike="noStrike">
              <a:solidFill>
                <a:schemeClr val="dk1"/>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2000"/>
              <a:buFont typeface="Arial"/>
              <a:buNone/>
            </a:pPr>
            <a:r>
              <a:t/>
            </a:r>
            <a:endParaRPr b="0" i="1" sz="2000" u="none" cap="none" strike="noStrike">
              <a:solidFill>
                <a:schemeClr val="dk1"/>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2000"/>
              <a:buFont typeface="Arial"/>
              <a:buNone/>
            </a:pPr>
            <a:r>
              <a:t/>
            </a:r>
            <a:endParaRPr b="0" i="1" sz="2000" u="none" cap="none" strike="noStrike">
              <a:solidFill>
                <a:schemeClr val="dk1"/>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dk1"/>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2000"/>
              <a:buFont typeface="Arial"/>
              <a:buNone/>
            </a:pPr>
            <a:r>
              <a:t/>
            </a:r>
            <a:endParaRPr b="1" i="1" sz="2000" u="none" cap="none" strike="noStrike">
              <a:solidFill>
                <a:schemeClr val="dk1"/>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2000"/>
              <a:buFont typeface="Arial"/>
              <a:buNone/>
            </a:pPr>
            <a:r>
              <a:t/>
            </a:r>
            <a:endParaRPr b="1" i="1" sz="2000" u="none" cap="none" strike="noStrike">
              <a:solidFill>
                <a:schemeClr val="dk1"/>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2000"/>
              <a:buFont typeface="Arial"/>
              <a:buNone/>
            </a:pPr>
            <a:r>
              <a:rPr b="1" i="0" lang="en-GB" sz="2000" u="none" cap="none" strike="noStrike">
                <a:solidFill>
                  <a:schemeClr val="dk1"/>
                </a:solidFill>
                <a:latin typeface="Helvetica Neue"/>
                <a:ea typeface="Helvetica Neue"/>
                <a:cs typeface="Helvetica Neue"/>
                <a:sym typeface="Helvetica Neue"/>
              </a:rPr>
              <a:t> </a:t>
            </a:r>
            <a:endParaRPr b="0" i="0" sz="2000" u="none" cap="none" strike="noStrike">
              <a:solidFill>
                <a:schemeClr val="dk1"/>
              </a:solidFill>
              <a:latin typeface="Helvetica Neue"/>
              <a:ea typeface="Helvetica Neue"/>
              <a:cs typeface="Helvetica Neue"/>
              <a:sym typeface="Helvetica Neue"/>
            </a:endParaRPr>
          </a:p>
        </p:txBody>
      </p:sp>
      <p:sp>
        <p:nvSpPr>
          <p:cNvPr id="234" name="Google Shape;234;p7"/>
          <p:cNvSpPr txBox="1"/>
          <p:nvPr/>
        </p:nvSpPr>
        <p:spPr>
          <a:xfrm>
            <a:off x="451692" y="1828800"/>
            <a:ext cx="11005850" cy="493981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GB" sz="2500" u="none" cap="none" strike="noStrike">
                <a:solidFill>
                  <a:schemeClr val="dk1"/>
                </a:solidFill>
                <a:latin typeface="Calibri"/>
                <a:ea typeface="Calibri"/>
                <a:cs typeface="Calibri"/>
                <a:sym typeface="Calibri"/>
              </a:rPr>
              <a:t>Use your copy of Handout </a:t>
            </a:r>
            <a:r>
              <a:rPr b="0" i="1" lang="en-GB" sz="2500" u="none" cap="none" strike="noStrike">
                <a:solidFill>
                  <a:schemeClr val="dk1"/>
                </a:solidFill>
                <a:latin typeface="Calibri"/>
                <a:ea typeface="Calibri"/>
                <a:cs typeface="Calibri"/>
                <a:sym typeface="Calibri"/>
              </a:rPr>
              <a:t>Case Studies f</a:t>
            </a:r>
            <a:r>
              <a:rPr b="0" i="0" lang="en-GB" sz="2500" u="none" cap="none" strike="noStrike">
                <a:solidFill>
                  <a:schemeClr val="dk1"/>
                </a:solidFill>
                <a:latin typeface="Calibri"/>
                <a:ea typeface="Calibri"/>
                <a:cs typeface="Calibri"/>
                <a:sym typeface="Calibri"/>
              </a:rPr>
              <a:t>rom </a:t>
            </a:r>
            <a:r>
              <a:rPr b="0" i="1" lang="en-GB" sz="2500" u="none" cap="none" strike="noStrike">
                <a:solidFill>
                  <a:schemeClr val="dk1"/>
                </a:solidFill>
                <a:latin typeface="Calibri"/>
                <a:ea typeface="Calibri"/>
                <a:cs typeface="Calibri"/>
                <a:sym typeface="Calibri"/>
              </a:rPr>
              <a:t>Module 3.5 - Verification. </a:t>
            </a:r>
            <a:endParaRPr b="0" i="0" sz="2500" u="none" cap="none" strike="noStrike">
              <a:solidFill>
                <a:schemeClr val="dk1"/>
              </a:solidFill>
              <a:latin typeface="Calibri"/>
              <a:ea typeface="Calibri"/>
              <a:cs typeface="Calibri"/>
              <a:sym typeface="Calibri"/>
            </a:endParaRPr>
          </a:p>
          <a:p>
            <a:pPr indent="0" lvl="0" marL="0" marR="0" rtl="0" algn="l">
              <a:lnSpc>
                <a:spcPct val="100000"/>
              </a:lnSpc>
              <a:spcBef>
                <a:spcPts val="1200"/>
              </a:spcBef>
              <a:spcAft>
                <a:spcPts val="0"/>
              </a:spcAft>
              <a:buNone/>
            </a:pPr>
            <a:r>
              <a:rPr b="1" i="0" lang="en-GB" sz="2500" u="none" cap="none" strike="noStrike">
                <a:solidFill>
                  <a:schemeClr val="dk1"/>
                </a:solidFill>
                <a:latin typeface="Calibri"/>
                <a:ea typeface="Calibri"/>
                <a:cs typeface="Calibri"/>
                <a:sym typeface="Calibri"/>
              </a:rPr>
              <a:t>In your group, take 20 mins</a:t>
            </a:r>
            <a:r>
              <a:rPr b="0" i="0" lang="en-GB" sz="2500" u="none" cap="none" strike="noStrike">
                <a:solidFill>
                  <a:schemeClr val="dk1"/>
                </a:solidFill>
                <a:latin typeface="Calibri"/>
                <a:ea typeface="Calibri"/>
                <a:cs typeface="Calibri"/>
                <a:sym typeface="Calibri"/>
              </a:rPr>
              <a:t> to brainstorm the following questions:</a:t>
            </a:r>
            <a:br>
              <a:rPr b="0" i="0" lang="en-GB" sz="2500" u="none" cap="none" strike="noStrike">
                <a:solidFill>
                  <a:schemeClr val="dk1"/>
                </a:solidFill>
                <a:latin typeface="Calibri"/>
                <a:ea typeface="Calibri"/>
                <a:cs typeface="Calibri"/>
                <a:sym typeface="Calibri"/>
              </a:rPr>
            </a:br>
            <a:endParaRPr b="0" i="0" sz="2500" u="none" cap="none" strike="noStrike">
              <a:solidFill>
                <a:schemeClr val="dk1"/>
              </a:solidFill>
              <a:latin typeface="Calibri"/>
              <a:ea typeface="Calibri"/>
              <a:cs typeface="Calibri"/>
              <a:sym typeface="Calibri"/>
            </a:endParaRPr>
          </a:p>
          <a:p>
            <a:pPr indent="-342900" lvl="1" marL="342900" marR="0" rtl="0" algn="l">
              <a:lnSpc>
                <a:spcPct val="100000"/>
              </a:lnSpc>
              <a:spcBef>
                <a:spcPts val="1200"/>
              </a:spcBef>
              <a:spcAft>
                <a:spcPts val="0"/>
              </a:spcAft>
              <a:buClr>
                <a:schemeClr val="accent1"/>
              </a:buClr>
              <a:buSzPts val="2500"/>
              <a:buFont typeface="Arial"/>
              <a:buChar char="•"/>
            </a:pPr>
            <a:r>
              <a:rPr b="0" i="0" lang="en-GB" sz="2500" u="none" cap="none" strike="noStrike">
                <a:solidFill>
                  <a:schemeClr val="dk1"/>
                </a:solidFill>
                <a:latin typeface="Calibri"/>
                <a:ea typeface="Calibri"/>
                <a:cs typeface="Calibri"/>
                <a:sym typeface="Calibri"/>
              </a:rPr>
              <a:t>What are the issues in preparing the that stakeholder?</a:t>
            </a:r>
            <a:endParaRPr/>
          </a:p>
          <a:p>
            <a:pPr indent="-342900" lvl="1" marL="342900" marR="0" rtl="0" algn="l">
              <a:lnSpc>
                <a:spcPct val="100000"/>
              </a:lnSpc>
              <a:spcBef>
                <a:spcPts val="0"/>
              </a:spcBef>
              <a:spcAft>
                <a:spcPts val="0"/>
              </a:spcAft>
              <a:buClr>
                <a:schemeClr val="accent1"/>
              </a:buClr>
              <a:buSzPts val="2500"/>
              <a:buFont typeface="Arial"/>
              <a:buChar char="•"/>
            </a:pPr>
            <a:r>
              <a:rPr b="0" i="0" lang="en-GB" sz="2500" u="none" cap="none" strike="noStrike">
                <a:solidFill>
                  <a:schemeClr val="dk1"/>
                </a:solidFill>
                <a:latin typeface="Calibri"/>
                <a:ea typeface="Calibri"/>
                <a:cs typeface="Calibri"/>
                <a:sym typeface="Calibri"/>
              </a:rPr>
              <a:t>What strategies could be used? </a:t>
            </a:r>
            <a:endParaRPr/>
          </a:p>
          <a:p>
            <a:pPr indent="-342900" lvl="1" marL="342900" marR="0" rtl="0" algn="l">
              <a:lnSpc>
                <a:spcPct val="100000"/>
              </a:lnSpc>
              <a:spcBef>
                <a:spcPts val="0"/>
              </a:spcBef>
              <a:spcAft>
                <a:spcPts val="0"/>
              </a:spcAft>
              <a:buClr>
                <a:schemeClr val="accent1"/>
              </a:buClr>
              <a:buSzPts val="2500"/>
              <a:buFont typeface="Arial"/>
              <a:buChar char="•"/>
            </a:pPr>
            <a:r>
              <a:rPr b="0" i="0" lang="en-GB" sz="2500" u="none" cap="none" strike="noStrike">
                <a:solidFill>
                  <a:schemeClr val="dk1"/>
                </a:solidFill>
                <a:latin typeface="Calibri"/>
                <a:ea typeface="Calibri"/>
                <a:cs typeface="Calibri"/>
                <a:sym typeface="Calibri"/>
              </a:rPr>
              <a:t>How will we do the actual reunification? </a:t>
            </a:r>
            <a:br>
              <a:rPr b="0" i="0" lang="en-GB" sz="2500" u="none" cap="none" strike="noStrike">
                <a:solidFill>
                  <a:schemeClr val="dk1"/>
                </a:solidFill>
                <a:latin typeface="Calibri"/>
                <a:ea typeface="Calibri"/>
                <a:cs typeface="Calibri"/>
                <a:sym typeface="Calibri"/>
              </a:rPr>
            </a:br>
            <a:endParaRPr b="0" i="0" sz="2500" u="none" cap="none" strike="noStrike">
              <a:solidFill>
                <a:schemeClr val="dk1"/>
              </a:solidFill>
              <a:latin typeface="Calibri"/>
              <a:ea typeface="Calibri"/>
              <a:cs typeface="Calibri"/>
              <a:sym typeface="Calibri"/>
            </a:endParaRPr>
          </a:p>
          <a:p>
            <a:pPr indent="0" lvl="0" marL="0" marR="0" rtl="0" algn="l">
              <a:lnSpc>
                <a:spcPct val="100000"/>
              </a:lnSpc>
              <a:spcBef>
                <a:spcPts val="1200"/>
              </a:spcBef>
              <a:spcAft>
                <a:spcPts val="0"/>
              </a:spcAft>
              <a:buNone/>
            </a:pPr>
            <a:r>
              <a:rPr b="0" i="0" lang="en-GB" sz="2500" u="none" cap="none" strike="noStrike">
                <a:solidFill>
                  <a:schemeClr val="dk1"/>
                </a:solidFill>
                <a:latin typeface="Calibri"/>
                <a:ea typeface="Calibri"/>
                <a:cs typeface="Calibri"/>
                <a:sym typeface="Calibri"/>
              </a:rPr>
              <a:t>Be ready to deliver a </a:t>
            </a:r>
            <a:r>
              <a:rPr b="1" i="0" lang="en-GB" sz="2500" u="none" cap="none" strike="noStrike">
                <a:solidFill>
                  <a:schemeClr val="dk1"/>
                </a:solidFill>
                <a:latin typeface="Calibri"/>
                <a:ea typeface="Calibri"/>
                <a:cs typeface="Calibri"/>
                <a:sym typeface="Calibri"/>
              </a:rPr>
              <a:t>3-minute overview</a:t>
            </a:r>
            <a:r>
              <a:rPr b="0" i="0" lang="en-GB" sz="2500" u="none" cap="none" strike="noStrike">
                <a:solidFill>
                  <a:schemeClr val="dk1"/>
                </a:solidFill>
                <a:latin typeface="Calibri"/>
                <a:ea typeface="Calibri"/>
                <a:cs typeface="Calibri"/>
                <a:sym typeface="Calibri"/>
              </a:rPr>
              <a:t> on how to prepare their stakeholder/s for reunification. </a:t>
            </a:r>
            <a:br>
              <a:rPr b="0" i="0" lang="en-GB" sz="2500" u="none" cap="none" strike="noStrike">
                <a:solidFill>
                  <a:schemeClr val="dk1"/>
                </a:solidFill>
                <a:latin typeface="Calibri"/>
                <a:ea typeface="Calibri"/>
                <a:cs typeface="Calibri"/>
                <a:sym typeface="Calibri"/>
              </a:rPr>
            </a:br>
            <a:endParaRPr b="0" i="0" sz="2500" u="none" cap="none" strike="noStrike">
              <a:solidFill>
                <a:schemeClr val="dk1"/>
              </a:solidFill>
              <a:latin typeface="Calibri"/>
              <a:ea typeface="Calibri"/>
              <a:cs typeface="Calibri"/>
              <a:sym typeface="Calibri"/>
            </a:endParaRPr>
          </a:p>
          <a:p>
            <a:pPr indent="0" lvl="0" marL="0" marR="0" rtl="0" algn="l">
              <a:lnSpc>
                <a:spcPct val="100000"/>
              </a:lnSpc>
              <a:spcBef>
                <a:spcPts val="1200"/>
              </a:spcBef>
              <a:spcAft>
                <a:spcPts val="0"/>
              </a:spcAft>
              <a:buNone/>
            </a:pPr>
            <a:r>
              <a:rPr b="1" i="0" lang="en-GB" sz="2500" u="none" cap="none" strike="noStrike">
                <a:solidFill>
                  <a:schemeClr val="dk1"/>
                </a:solidFill>
                <a:latin typeface="Calibri"/>
                <a:ea typeface="Calibri"/>
                <a:cs typeface="Calibri"/>
                <a:sym typeface="Calibri"/>
              </a:rPr>
              <a:t>After 20 mins </a:t>
            </a:r>
            <a:r>
              <a:rPr b="0" i="0" lang="en-GB" sz="2500" u="none" cap="none" strike="noStrike">
                <a:solidFill>
                  <a:schemeClr val="dk1"/>
                </a:solidFill>
                <a:latin typeface="Calibri"/>
                <a:ea typeface="Calibri"/>
                <a:cs typeface="Calibri"/>
                <a:sym typeface="Calibri"/>
              </a:rPr>
              <a:t>each group to present their overview in plenary. </a:t>
            </a:r>
            <a:endParaRPr b="0" i="0" sz="2500" u="none" cap="none" strike="noStrike">
              <a:solidFill>
                <a:schemeClr val="dk1"/>
              </a:solidFill>
              <a:latin typeface="Calibri"/>
              <a:ea typeface="Calibri"/>
              <a:cs typeface="Calibri"/>
              <a:sym typeface="Calibri"/>
            </a:endParaRPr>
          </a:p>
        </p:txBody>
      </p:sp>
      <p:pic>
        <p:nvPicPr>
          <p:cNvPr id="235" name="Google Shape;235;p7"/>
          <p:cNvPicPr preferRelativeResize="0"/>
          <p:nvPr/>
        </p:nvPicPr>
        <p:blipFill rotWithShape="1">
          <a:blip r:embed="rId3">
            <a:alphaModFix/>
          </a:blip>
          <a:srcRect b="0" l="0" r="0" t="0"/>
          <a:stretch/>
        </p:blipFill>
        <p:spPr>
          <a:xfrm>
            <a:off x="9144317" y="89386"/>
            <a:ext cx="2595991" cy="2595991"/>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9" name="Shape 239"/>
        <p:cNvGrpSpPr/>
        <p:nvPr/>
      </p:nvGrpSpPr>
      <p:grpSpPr>
        <a:xfrm>
          <a:off x="0" y="0"/>
          <a:ext cx="0" cy="0"/>
          <a:chOff x="0" y="0"/>
          <a:chExt cx="0" cy="0"/>
        </a:xfrm>
      </p:grpSpPr>
      <p:sp>
        <p:nvSpPr>
          <p:cNvPr id="240" name="Google Shape;240;p9"/>
          <p:cNvSpPr/>
          <p:nvPr/>
        </p:nvSpPr>
        <p:spPr>
          <a:xfrm>
            <a:off x="395536" y="1853574"/>
            <a:ext cx="11169692" cy="378561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400"/>
              <a:buFont typeface="Arial"/>
              <a:buNone/>
            </a:pPr>
            <a:r>
              <a:rPr b="0" i="0" lang="en-GB" sz="2400" u="none" cap="none" strike="noStrike">
                <a:solidFill>
                  <a:schemeClr val="dk1"/>
                </a:solidFill>
                <a:latin typeface="Calibri"/>
                <a:ea typeface="Calibri"/>
                <a:cs typeface="Calibri"/>
                <a:sym typeface="Calibri"/>
              </a:rPr>
              <a:t>If the decision is </a:t>
            </a:r>
            <a:r>
              <a:rPr b="1" i="0" lang="en-GB" sz="2400" u="none" cap="none" strike="noStrike">
                <a:solidFill>
                  <a:schemeClr val="dk1"/>
                </a:solidFill>
                <a:latin typeface="Calibri"/>
                <a:ea typeface="Calibri"/>
                <a:cs typeface="Calibri"/>
                <a:sym typeface="Calibri"/>
              </a:rPr>
              <a:t>NOT to reunify</a:t>
            </a:r>
            <a:r>
              <a:rPr b="0" i="0" lang="en-GB" sz="2400" u="none" cap="none" strike="noStrike">
                <a:solidFill>
                  <a:schemeClr val="dk1"/>
                </a:solidFill>
                <a:latin typeface="Calibri"/>
                <a:ea typeface="Calibri"/>
                <a:cs typeface="Calibri"/>
                <a:sym typeface="Calibri"/>
              </a:rPr>
              <a:t> the family (after determining the best interests of the child in the case and following national legal requirements), then a clear decision should be taken, where possible according to national legislation. </a:t>
            </a:r>
            <a:endParaRPr b="0" i="0" sz="1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400"/>
              <a:buFont typeface="Arial"/>
              <a:buNone/>
            </a:pPr>
            <a:r>
              <a:rPr b="1" i="0" lang="en-GB" sz="2400" u="none" cap="none" strike="noStrike">
                <a:solidFill>
                  <a:schemeClr val="dk1"/>
                </a:solidFill>
                <a:latin typeface="Calibri"/>
                <a:ea typeface="Calibri"/>
                <a:cs typeface="Calibri"/>
                <a:sym typeface="Calibri"/>
              </a:rPr>
              <a:t>Children’s participation </a:t>
            </a:r>
            <a:r>
              <a:rPr b="0" i="0" lang="en-GB" sz="2400" u="none" cap="none" strike="noStrike">
                <a:solidFill>
                  <a:schemeClr val="dk1"/>
                </a:solidFill>
                <a:latin typeface="Calibri"/>
                <a:ea typeface="Calibri"/>
                <a:cs typeface="Calibri"/>
                <a:sym typeface="Calibri"/>
              </a:rPr>
              <a:t>would be key in such a decision and a </a:t>
            </a:r>
            <a:r>
              <a:rPr b="1" i="0" lang="en-GB" sz="2400" u="none" cap="none" strike="noStrike">
                <a:solidFill>
                  <a:schemeClr val="dk1"/>
                </a:solidFill>
                <a:latin typeface="Calibri"/>
                <a:ea typeface="Calibri"/>
                <a:cs typeface="Calibri"/>
                <a:sym typeface="Calibri"/>
              </a:rPr>
              <a:t>formal BID process would be required for refugee UASC and in the absence of national legal procedures. </a:t>
            </a:r>
            <a:endParaRPr b="0" i="0" sz="1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400"/>
              <a:buFont typeface="Arial"/>
              <a:buNone/>
            </a:pPr>
            <a:r>
              <a:t/>
            </a:r>
            <a:endParaRPr b="1" i="0" sz="2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400"/>
              <a:buFont typeface="Arial"/>
              <a:buNone/>
            </a:pPr>
            <a:r>
              <a:rPr b="0" i="0" lang="en-GB" sz="2400" u="none" cap="none" strike="noStrike">
                <a:solidFill>
                  <a:schemeClr val="dk1"/>
                </a:solidFill>
                <a:latin typeface="Calibri"/>
                <a:ea typeface="Calibri"/>
                <a:cs typeface="Calibri"/>
                <a:sym typeface="Calibri"/>
              </a:rPr>
              <a:t>The alternative care option should be clearly defined, monitored and contact between the child and their family should be maintained where appropriate. </a:t>
            </a:r>
            <a:endParaRPr b="0" i="0" sz="1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400"/>
              <a:buFont typeface="Arial"/>
              <a:buNone/>
            </a:pPr>
            <a:r>
              <a:rPr b="0" i="0" lang="en-GB" sz="2400" u="none" cap="none" strike="noStrike">
                <a:solidFill>
                  <a:schemeClr val="dk1"/>
                </a:solidFill>
                <a:latin typeface="Helvetica Neue"/>
                <a:ea typeface="Helvetica Neue"/>
                <a:cs typeface="Helvetica Neue"/>
                <a:sym typeface="Helvetica Neue"/>
              </a:rPr>
              <a:t>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4" name="Shape 244"/>
        <p:cNvGrpSpPr/>
        <p:nvPr/>
      </p:nvGrpSpPr>
      <p:grpSpPr>
        <a:xfrm>
          <a:off x="0" y="0"/>
          <a:ext cx="0" cy="0"/>
          <a:chOff x="0" y="0"/>
          <a:chExt cx="0" cy="0"/>
        </a:xfrm>
      </p:grpSpPr>
      <p:sp>
        <p:nvSpPr>
          <p:cNvPr id="245" name="Google Shape;245;p13"/>
          <p:cNvSpPr txBox="1"/>
          <p:nvPr>
            <p:ph type="title"/>
          </p:nvPr>
        </p:nvSpPr>
        <p:spPr>
          <a:xfrm>
            <a:off x="656023"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5"/>
              </a:buClr>
              <a:buSzPts val="3600"/>
              <a:buFont typeface="Helvetica Neue"/>
              <a:buNone/>
            </a:pPr>
            <a:r>
              <a:rPr lang="en-GB"/>
              <a:t>Activity 2 – Plenary Discussion</a:t>
            </a:r>
            <a:br>
              <a:rPr lang="en-GB"/>
            </a:br>
            <a:endParaRPr/>
          </a:p>
        </p:txBody>
      </p:sp>
      <p:sp>
        <p:nvSpPr>
          <p:cNvPr id="246" name="Google Shape;246;p13"/>
          <p:cNvSpPr txBox="1"/>
          <p:nvPr>
            <p:ph idx="2" type="body"/>
          </p:nvPr>
        </p:nvSpPr>
        <p:spPr>
          <a:xfrm>
            <a:off x="656021" y="1932032"/>
            <a:ext cx="10820015" cy="3729037"/>
          </a:xfrm>
          <a:prstGeom prst="rect">
            <a:avLst/>
          </a:prstGeom>
          <a:noFill/>
          <a:ln>
            <a:noFill/>
          </a:ln>
        </p:spPr>
        <p:txBody>
          <a:bodyPr anchorCtr="0" anchor="t" bIns="45700" lIns="91425" spcFirstLastPara="1" rIns="91425" wrap="square" tIns="45700">
            <a:normAutofit/>
          </a:bodyPr>
          <a:lstStyle/>
          <a:p>
            <a:pPr indent="0" lvl="0" marL="0" rtl="0" algn="l">
              <a:lnSpc>
                <a:spcPct val="70000"/>
              </a:lnSpc>
              <a:spcBef>
                <a:spcPts val="0"/>
              </a:spcBef>
              <a:spcAft>
                <a:spcPts val="0"/>
              </a:spcAft>
              <a:buClr>
                <a:schemeClr val="accent6"/>
              </a:buClr>
              <a:buSzPts val="2590"/>
              <a:buNone/>
            </a:pPr>
            <a:r>
              <a:rPr b="1" lang="en-GB" sz="2590">
                <a:solidFill>
                  <a:schemeClr val="accent3"/>
                </a:solidFill>
                <a:latin typeface="Calibri"/>
                <a:ea typeface="Calibri"/>
                <a:cs typeface="Calibri"/>
                <a:sym typeface="Calibri"/>
              </a:rPr>
              <a:t>The Child’s Story </a:t>
            </a:r>
            <a:endParaRPr>
              <a:solidFill>
                <a:schemeClr val="accent3"/>
              </a:solidFill>
              <a:latin typeface="Calibri"/>
              <a:ea typeface="Calibri"/>
              <a:cs typeface="Calibri"/>
              <a:sym typeface="Calibri"/>
            </a:endParaRPr>
          </a:p>
          <a:p>
            <a:pPr indent="-64135" lvl="0" marL="228600" rtl="0" algn="l">
              <a:lnSpc>
                <a:spcPct val="70000"/>
              </a:lnSpc>
              <a:spcBef>
                <a:spcPts val="1000"/>
              </a:spcBef>
              <a:spcAft>
                <a:spcPts val="0"/>
              </a:spcAft>
              <a:buClr>
                <a:schemeClr val="accent6"/>
              </a:buClr>
              <a:buSzPts val="2590"/>
              <a:buNone/>
            </a:pPr>
            <a:r>
              <a:t/>
            </a:r>
            <a:endParaRPr sz="2590">
              <a:latin typeface="Calibri"/>
              <a:ea typeface="Calibri"/>
              <a:cs typeface="Calibri"/>
              <a:sym typeface="Calibri"/>
            </a:endParaRPr>
          </a:p>
          <a:p>
            <a:pPr indent="0" lvl="0" marL="0" rtl="0" algn="l">
              <a:lnSpc>
                <a:spcPct val="70000"/>
              </a:lnSpc>
              <a:spcBef>
                <a:spcPts val="1000"/>
              </a:spcBef>
              <a:spcAft>
                <a:spcPts val="0"/>
              </a:spcAft>
              <a:buClr>
                <a:schemeClr val="accent6"/>
              </a:buClr>
              <a:buSzPts val="2590"/>
              <a:buNone/>
            </a:pPr>
            <a:r>
              <a:rPr lang="en-GB" sz="2590">
                <a:latin typeface="Calibri"/>
                <a:ea typeface="Calibri"/>
                <a:cs typeface="Calibri"/>
                <a:sym typeface="Calibri"/>
              </a:rPr>
              <a:t>Review the story and identify:</a:t>
            </a:r>
            <a:endParaRPr>
              <a:latin typeface="Calibri"/>
              <a:ea typeface="Calibri"/>
              <a:cs typeface="Calibri"/>
              <a:sym typeface="Calibri"/>
            </a:endParaRPr>
          </a:p>
          <a:p>
            <a:pPr indent="-64135" lvl="0" marL="228600" rtl="0" algn="l">
              <a:lnSpc>
                <a:spcPct val="70000"/>
              </a:lnSpc>
              <a:spcBef>
                <a:spcPts val="1000"/>
              </a:spcBef>
              <a:spcAft>
                <a:spcPts val="0"/>
              </a:spcAft>
              <a:buClr>
                <a:schemeClr val="accent6"/>
              </a:buClr>
              <a:buSzPts val="2590"/>
              <a:buNone/>
            </a:pPr>
            <a:r>
              <a:t/>
            </a:r>
            <a:endParaRPr sz="2590">
              <a:latin typeface="Calibri"/>
              <a:ea typeface="Calibri"/>
              <a:cs typeface="Calibri"/>
              <a:sym typeface="Calibri"/>
            </a:endParaRPr>
          </a:p>
          <a:p>
            <a:pPr indent="-457200" lvl="0" marL="457200" rtl="0" algn="l">
              <a:lnSpc>
                <a:spcPct val="70000"/>
              </a:lnSpc>
              <a:spcBef>
                <a:spcPts val="1000"/>
              </a:spcBef>
              <a:spcAft>
                <a:spcPts val="0"/>
              </a:spcAft>
              <a:buClr>
                <a:schemeClr val="accent1"/>
              </a:buClr>
              <a:buSzPts val="2590"/>
              <a:buAutoNum type="arabicPeriod"/>
            </a:pPr>
            <a:r>
              <a:rPr lang="en-GB" sz="2590">
                <a:latin typeface="Calibri"/>
                <a:ea typeface="Calibri"/>
                <a:cs typeface="Calibri"/>
                <a:sym typeface="Calibri"/>
              </a:rPr>
              <a:t>Where there was need for proper verification and how this could have been done. </a:t>
            </a:r>
            <a:br>
              <a:rPr lang="en-GB" sz="2590">
                <a:latin typeface="Calibri"/>
                <a:ea typeface="Calibri"/>
                <a:cs typeface="Calibri"/>
                <a:sym typeface="Calibri"/>
              </a:rPr>
            </a:br>
            <a:endParaRPr>
              <a:latin typeface="Calibri"/>
              <a:ea typeface="Calibri"/>
              <a:cs typeface="Calibri"/>
              <a:sym typeface="Calibri"/>
            </a:endParaRPr>
          </a:p>
          <a:p>
            <a:pPr indent="-457200" lvl="0" marL="457200" rtl="0" algn="l">
              <a:lnSpc>
                <a:spcPct val="70000"/>
              </a:lnSpc>
              <a:spcBef>
                <a:spcPts val="1000"/>
              </a:spcBef>
              <a:spcAft>
                <a:spcPts val="0"/>
              </a:spcAft>
              <a:buClr>
                <a:schemeClr val="accent1"/>
              </a:buClr>
              <a:buSzPts val="2590"/>
              <a:buAutoNum type="arabicPeriod"/>
            </a:pPr>
            <a:r>
              <a:rPr lang="en-GB" sz="2590">
                <a:latin typeface="Calibri"/>
                <a:ea typeface="Calibri"/>
                <a:cs typeface="Calibri"/>
                <a:sym typeface="Calibri"/>
              </a:rPr>
              <a:t>What measures needed to be taken for proper preparation and</a:t>
            </a:r>
            <a:endParaRPr/>
          </a:p>
          <a:p>
            <a:pPr indent="0" lvl="0" marL="0" rtl="0" algn="l">
              <a:lnSpc>
                <a:spcPct val="70000"/>
              </a:lnSpc>
              <a:spcBef>
                <a:spcPts val="1000"/>
              </a:spcBef>
              <a:spcAft>
                <a:spcPts val="0"/>
              </a:spcAft>
              <a:buClr>
                <a:schemeClr val="accent1"/>
              </a:buClr>
              <a:buSzPts val="2590"/>
              <a:buNone/>
            </a:pPr>
            <a:r>
              <a:rPr lang="en-GB" sz="2590">
                <a:latin typeface="Calibri"/>
                <a:ea typeface="Calibri"/>
                <a:cs typeface="Calibri"/>
                <a:sym typeface="Calibri"/>
              </a:rPr>
              <a:t>reunification</a:t>
            </a:r>
            <a:endParaRPr sz="2590">
              <a:latin typeface="Calibri"/>
              <a:ea typeface="Calibri"/>
              <a:cs typeface="Calibri"/>
              <a:sym typeface="Calibri"/>
            </a:endParaRPr>
          </a:p>
        </p:txBody>
      </p:sp>
      <p:pic>
        <p:nvPicPr>
          <p:cNvPr id="247" name="Google Shape;247;p13"/>
          <p:cNvPicPr preferRelativeResize="0"/>
          <p:nvPr/>
        </p:nvPicPr>
        <p:blipFill rotWithShape="1">
          <a:blip r:embed="rId3">
            <a:alphaModFix/>
          </a:blip>
          <a:srcRect b="0" l="0" r="0" t="0"/>
          <a:stretch/>
        </p:blipFill>
        <p:spPr>
          <a:xfrm>
            <a:off x="9301687" y="104297"/>
            <a:ext cx="2234290" cy="2232000"/>
          </a:xfrm>
          <a:prstGeom prst="rect">
            <a:avLst/>
          </a:prstGeom>
          <a:noFill/>
          <a:ln>
            <a:noFill/>
          </a:ln>
        </p:spPr>
      </p:pic>
      <p:pic>
        <p:nvPicPr>
          <p:cNvPr id="248" name="Google Shape;248;p13"/>
          <p:cNvPicPr preferRelativeResize="0"/>
          <p:nvPr/>
        </p:nvPicPr>
        <p:blipFill rotWithShape="1">
          <a:blip r:embed="rId4">
            <a:alphaModFix/>
          </a:blip>
          <a:srcRect b="0" l="0" r="0" t="0"/>
          <a:stretch/>
        </p:blipFill>
        <p:spPr>
          <a:xfrm>
            <a:off x="10097796" y="1797890"/>
            <a:ext cx="1109779" cy="107681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Custom 3">
      <a:dk1>
        <a:srgbClr val="545554"/>
      </a:dk1>
      <a:lt1>
        <a:srgbClr val="FFFFFF"/>
      </a:lt1>
      <a:dk2>
        <a:srgbClr val="212E3B"/>
      </a:dk2>
      <a:lt2>
        <a:srgbClr val="E7E6E6"/>
      </a:lt2>
      <a:accent1>
        <a:srgbClr val="02628C"/>
      </a:accent1>
      <a:accent2>
        <a:srgbClr val="0388C5"/>
      </a:accent2>
      <a:accent3>
        <a:srgbClr val="97467C"/>
      </a:accent3>
      <a:accent4>
        <a:srgbClr val="94CC7A"/>
      </a:accent4>
      <a:accent5>
        <a:srgbClr val="029FA0"/>
      </a:accent5>
      <a:accent6>
        <a:srgbClr val="405D78"/>
      </a:accent6>
      <a:hlink>
        <a:srgbClr val="67B7DB"/>
      </a:hlink>
      <a:folHlink>
        <a:srgbClr val="36A1D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2017-12-20T18:51:03Z</dcterms:created>
  <dc:creator>Colleen Fitzgerald</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0x010100BFE899AF83B04C42AD08B91EA0A3BDD1</vt:lpwstr>
  </property>
  <property fmtid="{D5CDD505-2E9C-101B-9397-08002B2CF9AE}" pid="3" name="Order">
    <vt:r8>147300.0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