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comments/comment1.xml" ContentType="application/vnd.openxmlformats-officedocument.presentationml.comment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1"/>
  </p:notesMasterIdLst>
  <p:sldIdLst>
    <p:sldId id="290" r:id="rId2"/>
    <p:sldId id="291" r:id="rId3"/>
    <p:sldId id="292" r:id="rId4"/>
    <p:sldId id="293" r:id="rId5"/>
    <p:sldId id="317" r:id="rId6"/>
    <p:sldId id="294" r:id="rId7"/>
    <p:sldId id="295" r:id="rId8"/>
    <p:sldId id="296" r:id="rId9"/>
    <p:sldId id="318" r:id="rId10"/>
    <p:sldId id="297" r:id="rId11"/>
    <p:sldId id="298" r:id="rId12"/>
    <p:sldId id="319" r:id="rId13"/>
    <p:sldId id="299" r:id="rId14"/>
    <p:sldId id="300" r:id="rId15"/>
    <p:sldId id="301" r:id="rId16"/>
    <p:sldId id="302" r:id="rId17"/>
    <p:sldId id="303" r:id="rId18"/>
    <p:sldId id="304" r:id="rId19"/>
    <p:sldId id="305" r:id="rId20"/>
    <p:sldId id="306" r:id="rId21"/>
    <p:sldId id="307" r:id="rId22"/>
    <p:sldId id="308" r:id="rId23"/>
    <p:sldId id="309" r:id="rId24"/>
    <p:sldId id="310" r:id="rId25"/>
    <p:sldId id="311" r:id="rId26"/>
    <p:sldId id="312" r:id="rId27"/>
    <p:sldId id="313" r:id="rId28"/>
    <p:sldId id="314" r:id="rId29"/>
    <p:sldId id="321" r:id="rId30"/>
  </p:sldIdLst>
  <p:sldSz cx="12192000" cy="6858000"/>
  <p:notesSz cx="6858000" cy="9144000"/>
  <p:defaultTextStyle>
    <a:defPPr>
      <a:defRPr lang="en-US"/>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ennifer Lee" initials="JL" lastIdx="13" clrIdx="0">
    <p:extLst>
      <p:ext uri="{19B8F6BF-5375-455C-9EA6-DF929625EA0E}">
        <p15:presenceInfo xmlns:p15="http://schemas.microsoft.com/office/powerpoint/2012/main" xmlns="" userId="S-1-5-21-1294360644-1464272073-1233803906-144749" providerId="AD"/>
      </p:ext>
    </p:extLst>
  </p:cmAuthor>
  <p:cmAuthor id="2" name="Wathek" initials="W" lastIdx="3" clrIdx="1">
    <p:extLst>
      <p:ext uri="{19B8F6BF-5375-455C-9EA6-DF929625EA0E}">
        <p15:presenceInfo xmlns:p15="http://schemas.microsoft.com/office/powerpoint/2012/main" xmlns="" userId="Wathek" providerId="None"/>
      </p:ext>
    </p:extLst>
  </p:cmAuthor>
  <p:cmAuthor id="3" name="Ahmad Salem" initials="" lastIdx="0" clrIdx="2"/>
  <p:cmAuthor id="4" name="Ahmad Salem" initials="AS" lastIdx="7" clrIdx="3">
    <p:extLst>
      <p:ext uri="{19B8F6BF-5375-455C-9EA6-DF929625EA0E}">
        <p15:presenceInfo xmlns:p15="http://schemas.microsoft.com/office/powerpoint/2012/main" xmlns="" userId="f8e78aaba3cad18b"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5CD7A"/>
    <a:srgbClr val="97467D"/>
    <a:srgbClr val="026794"/>
    <a:srgbClr val="405E79"/>
    <a:srgbClr val="35B2B4"/>
    <a:srgbClr val="70995C"/>
    <a:srgbClr val="D5EBCA"/>
    <a:srgbClr val="000000"/>
    <a:srgbClr val="E3D3DB"/>
    <a:srgbClr val="AC6B9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000" autoAdjust="0"/>
    <p:restoredTop sz="65249" autoAdjust="0"/>
  </p:normalViewPr>
  <p:slideViewPr>
    <p:cSldViewPr snapToGrid="0" snapToObjects="1">
      <p:cViewPr>
        <p:scale>
          <a:sx n="51" d="100"/>
          <a:sy n="51" d="100"/>
        </p:scale>
        <p:origin x="-1464" y="78"/>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s>
</file>

<file path=ppt/comments/comment1.xml><?xml version="1.0" encoding="utf-8"?>
<p:cmLst xmlns:a="http://schemas.openxmlformats.org/drawingml/2006/main" xmlns:r="http://schemas.openxmlformats.org/officeDocument/2006/relationships" xmlns:p="http://schemas.openxmlformats.org/presentationml/2006/main">
  <p:cm authorId="2" dt="2018-08-25T21:18:06.126" idx="3">
    <p:pos x="10" y="10"/>
    <p:text>اضافة المراجع على الشريحة</p:text>
    <p:extLst>
      <p:ext uri="{C676402C-5697-4E1C-873F-D02D1690AC5C}">
        <p15:threadingInfo xmlns:p15="http://schemas.microsoft.com/office/powerpoint/2012/main" xmlns="" timeZoneBias="-180"/>
      </p:ext>
    </p:extLst>
  </p:cm>
</p:cmLst>
</file>

<file path=ppt/diagrams/colors1.xml><?xml version="1.0" encoding="utf-8"?>
<dgm:colorsDef xmlns:dgm="http://schemas.openxmlformats.org/drawingml/2006/diagram" xmlns:a="http://schemas.openxmlformats.org/drawingml/2006/main" uniqueId="urn:microsoft.com/office/officeart/2005/8/colors/accent6_5">
  <dgm:title val=""/>
  <dgm:desc val=""/>
  <dgm:catLst>
    <dgm:cat type="accent6" pri="11500"/>
  </dgm:catLst>
  <dgm:styleLbl name="node0">
    <dgm:fillClrLst meth="cycle">
      <a:schemeClr val="accent6">
        <a:alpha val="80000"/>
      </a:schemeClr>
    </dgm:fillClrLst>
    <dgm:linClrLst meth="repeat">
      <a:schemeClr val="lt1"/>
    </dgm:linClrLst>
    <dgm:effectClrLst/>
    <dgm:txLinClrLst/>
    <dgm:txFillClrLst/>
    <dgm:txEffectClrLst/>
  </dgm:styleLbl>
  <dgm:styleLbl name="alignNode1">
    <dgm:fillClrLst>
      <a:schemeClr val="accent6">
        <a:alpha val="90000"/>
      </a:schemeClr>
      <a:schemeClr val="accent6">
        <a:alpha val="50000"/>
      </a:schemeClr>
    </dgm:fillClrLst>
    <dgm:linClrLst>
      <a:schemeClr val="accent6">
        <a:alpha val="90000"/>
      </a:schemeClr>
      <a:schemeClr val="accent6">
        <a:alpha val="50000"/>
      </a:schemeClr>
    </dgm:linClrLst>
    <dgm:effectClrLst/>
    <dgm:txLinClrLst/>
    <dgm:txFillClrLst/>
    <dgm:txEffectClrLst/>
  </dgm:styleLbl>
  <dgm:styleLbl name="node1">
    <dgm:fillClrLst>
      <a:schemeClr val="accent6">
        <a:alpha val="90000"/>
      </a:schemeClr>
      <a:schemeClr val="accent6">
        <a:alpha val="50000"/>
      </a:schemeClr>
    </dgm:fillClrLst>
    <dgm:linClrLst meth="repeat">
      <a:schemeClr val="lt1"/>
    </dgm:linClrLst>
    <dgm:effectClrLst/>
    <dgm:txLinClrLst/>
    <dgm:txFillClrLst/>
    <dgm:txEffectClrLst/>
  </dgm:styleLbl>
  <dgm:styleLbl name="lnNode1">
    <dgm:fillClrLst>
      <a:schemeClr val="accent6">
        <a:shade val="90000"/>
      </a:schemeClr>
      <a:schemeClr val="accent6">
        <a:tint val="50000"/>
        <a:alpha val="50000"/>
      </a:schemeClr>
    </dgm:fillClrLst>
    <dgm:linClrLst meth="repeat">
      <a:schemeClr val="lt1"/>
    </dgm:linClrLst>
    <dgm:effectClrLst/>
    <dgm:txLinClrLst/>
    <dgm:txFillClrLst/>
    <dgm:txEffectClrLst/>
  </dgm:styleLbl>
  <dgm:styleLbl name="vennNode1">
    <dgm:fillClrLst>
      <a:schemeClr val="accent6">
        <a:shade val="80000"/>
        <a:alpha val="50000"/>
      </a:schemeClr>
      <a:schemeClr val="accent6">
        <a:alpha val="80000"/>
      </a:schemeClr>
    </dgm:fillClrLst>
    <dgm:linClrLst meth="repeat">
      <a:schemeClr val="lt1"/>
    </dgm:linClrLst>
    <dgm:effectClrLst/>
    <dgm:txLinClrLst/>
    <dgm:txFillClrLst/>
    <dgm:txEffectClrLst/>
  </dgm:styleLbl>
  <dgm:styleLbl name="node2">
    <dgm:fillClrLst>
      <a:schemeClr val="accent6">
        <a:alpha val="70000"/>
      </a:schemeClr>
    </dgm:fillClrLst>
    <dgm:linClrLst meth="repeat">
      <a:schemeClr val="lt1"/>
    </dgm:linClrLst>
    <dgm:effectClrLst/>
    <dgm:txLinClrLst/>
    <dgm:txFillClrLst/>
    <dgm:txEffectClrLst/>
  </dgm:styleLbl>
  <dgm:styleLbl name="node3">
    <dgm:fillClrLst>
      <a:schemeClr val="accent6">
        <a:alpha val="50000"/>
      </a:schemeClr>
    </dgm:fillClrLst>
    <dgm:linClrLst meth="repeat">
      <a:schemeClr val="lt1"/>
    </dgm:linClrLst>
    <dgm:effectClrLst/>
    <dgm:txLinClrLst/>
    <dgm:txFillClrLst/>
    <dgm:txEffectClrLst/>
  </dgm:styleLbl>
  <dgm:styleLbl name="node4">
    <dgm:fillClrLst>
      <a:schemeClr val="accent6">
        <a:alpha val="30000"/>
      </a:schemeClr>
    </dgm:fillClrLst>
    <dgm:linClrLst meth="repeat">
      <a:schemeClr val="lt1"/>
    </dgm:linClrLst>
    <dgm:effectClrLst/>
    <dgm:txLinClrLst/>
    <dgm:txFillClrLst/>
    <dgm:txEffectClrLst/>
  </dgm:styleLbl>
  <dgm:styleLbl name="fgImgPlace1">
    <dgm:fillClrLst>
      <a:schemeClr val="accent6">
        <a:tint val="50000"/>
        <a:alpha val="90000"/>
      </a:schemeClr>
      <a:schemeClr val="accent6">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dgm:txEffectClrLst/>
  </dgm:styleLbl>
  <dgm:styleLbl name="fgSibTrans2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dgm:txEffectClrLst/>
  </dgm:styleLbl>
  <dgm:styleLbl name="bgSibTrans2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dgm:txEffectClrLst/>
  </dgm:styleLbl>
  <dgm:styleLbl name="sibTrans1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meth="repeat">
      <a:schemeClr val="tx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asst0">
    <dgm:fillClrLst meth="repeat">
      <a:schemeClr val="accent6">
        <a:alpha val="90000"/>
      </a:schemeClr>
    </dgm:fillClrLst>
    <dgm:linClrLst meth="repeat">
      <a:schemeClr val="lt1"/>
    </dgm:linClrLst>
    <dgm:effectClrLst/>
    <dgm:txLinClrLst/>
    <dgm:txFillClrLst/>
    <dgm:txEffectClrLst/>
  </dgm:styleLbl>
  <dgm:styleLbl name="asst1">
    <dgm:fillClrLst meth="repeat">
      <a:schemeClr val="accent6">
        <a:alpha val="90000"/>
      </a:schemeClr>
    </dgm:fillClrLst>
    <dgm:linClrLst meth="repeat">
      <a:schemeClr val="lt1"/>
    </dgm:linClrLst>
    <dgm:effectClrLst/>
    <dgm:txLinClrLst/>
    <dgm:txFillClrLst/>
    <dgm:txEffectClrLst/>
  </dgm:styleLbl>
  <dgm:styleLbl name="asst2">
    <dgm:fillClrLst>
      <a:schemeClr val="accent6">
        <a:alpha val="90000"/>
      </a:schemeClr>
    </dgm:fillClrLst>
    <dgm:linClrLst meth="repeat">
      <a:schemeClr val="lt1"/>
    </dgm:linClrLst>
    <dgm:effectClrLst/>
    <dgm:txLinClrLst/>
    <dgm:txFillClrLst/>
    <dgm:txEffectClrLst/>
  </dgm:styleLbl>
  <dgm:styleLbl name="asst3">
    <dgm:fillClrLst>
      <a:schemeClr val="accent6">
        <a:alpha val="70000"/>
      </a:schemeClr>
    </dgm:fillClrLst>
    <dgm:linClrLst meth="repeat">
      <a:schemeClr val="lt1"/>
    </dgm:linClrLst>
    <dgm:effectClrLst/>
    <dgm:txLinClrLst/>
    <dgm:txFillClrLst/>
    <dgm:txEffectClrLst/>
  </dgm:styleLbl>
  <dgm:styleLbl name="asst4">
    <dgm:fillClrLst>
      <a:schemeClr val="accent6">
        <a:alpha val="50000"/>
      </a:schemeClr>
    </dgm:fillClrLst>
    <dgm:linClrLst meth="repeat">
      <a:schemeClr val="lt1"/>
    </dgm:linClrLst>
    <dgm:effectClrLst/>
    <dgm:txLinClrLst/>
    <dgm:txFillClrLst/>
    <dgm:txEffectClrLst/>
  </dgm:styleLbl>
  <dgm:styleLbl name="parChTrans2D1">
    <dgm:fillClrLst meth="repeat">
      <a:schemeClr val="accent6">
        <a:shade val="80000"/>
      </a:schemeClr>
    </dgm:fillClrLst>
    <dgm:linClrLst meth="repeat">
      <a:schemeClr val="accent6">
        <a:shade val="80000"/>
      </a:schemeClr>
    </dgm:linClrLst>
    <dgm:effectClrLst/>
    <dgm:txLinClrLst/>
    <dgm:txFillClrLst/>
    <dgm:txEffectClrLst/>
  </dgm:styleLbl>
  <dgm:styleLbl name="parChTrans2D2">
    <dgm:fillClrLst meth="repeat">
      <a:schemeClr val="accent6">
        <a:tint val="90000"/>
      </a:schemeClr>
    </dgm:fillClrLst>
    <dgm:linClrLst meth="repeat">
      <a:schemeClr val="accent6">
        <a:tint val="90000"/>
      </a:schemeClr>
    </dgm:linClrLst>
    <dgm:effectClrLst/>
    <dgm:txLinClrLst/>
    <dgm:txFillClrLst/>
    <dgm:txEffectClrLst/>
  </dgm:styleLbl>
  <dgm:styleLbl name="parChTrans2D3">
    <dgm:fillClrLst meth="repeat">
      <a:schemeClr val="accent6">
        <a:tint val="70000"/>
      </a:schemeClr>
    </dgm:fillClrLst>
    <dgm:linClrLst meth="repeat">
      <a:schemeClr val="accent6">
        <a:tint val="70000"/>
      </a:schemeClr>
    </dgm:linClrLst>
    <dgm:effectClrLst/>
    <dgm:txLinClrLst/>
    <dgm:txFillClrLst/>
    <dgm:txEffectClrLst/>
  </dgm:styleLbl>
  <dgm:styleLbl name="parChTrans2D4">
    <dgm:fillClrLst meth="repeat">
      <a:schemeClr val="accent6">
        <a:tint val="50000"/>
      </a:schemeClr>
    </dgm:fillClrLst>
    <dgm:linClrLst meth="repeat">
      <a:schemeClr val="accent6">
        <a:tint val="50000"/>
      </a:schemeClr>
    </dgm:linClrLst>
    <dgm:effectClrLst/>
    <dgm:txLinClrLst/>
    <dgm:txFillClrLst meth="repeat">
      <a:schemeClr val="dk1"/>
    </dgm:txFillClrLst>
    <dgm:txEffectClrLst/>
  </dgm:styleLbl>
  <dgm:styleLbl name="parChTrans1D1">
    <dgm:fillClrLst meth="repeat">
      <a:schemeClr val="accent6">
        <a:shade val="80000"/>
      </a:schemeClr>
    </dgm:fillClrLst>
    <dgm:linClrLst meth="repeat">
      <a:schemeClr val="accent6">
        <a:shade val="80000"/>
      </a:schemeClr>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a:tint val="90000"/>
      </a:schemeClr>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6">
        <a:tint val="70000"/>
      </a:schemeClr>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6">
        <a:alpha val="90000"/>
      </a:schemeClr>
      <a:schemeClr val="accent6">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a:schemeClr val="accent6">
        <a:alpha val="90000"/>
        <a:tint val="40000"/>
      </a:schemeClr>
      <a:schemeClr val="accent6">
        <a:alpha val="5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a:tint val="50000"/>
      </a:schemeClr>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6">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935D2B7-508F-574D-8CCF-D76585B9B293}" type="doc">
      <dgm:prSet loTypeId="urn:microsoft.com/office/officeart/2008/layout/HorizontalMultiLevelHierarchy" loCatId="" qsTypeId="urn:microsoft.com/office/officeart/2005/8/quickstyle/3D1" qsCatId="3D" csTypeId="urn:microsoft.com/office/officeart/2005/8/colors/accent6_5" csCatId="accent6" phldr="1"/>
      <dgm:spPr>
        <a:scene3d>
          <a:camera prst="orthographicFront"/>
          <a:lightRig rig="soft" dir="t"/>
        </a:scene3d>
      </dgm:spPr>
      <dgm:t>
        <a:bodyPr/>
        <a:lstStyle/>
        <a:p>
          <a:endParaRPr lang="en-US"/>
        </a:p>
      </dgm:t>
    </dgm:pt>
    <dgm:pt modelId="{12AB4219-3123-A145-B0E1-8CB58CC25D2E}">
      <dgm:prSet phldrT="[Text]" custT="1"/>
      <dgm:spPr>
        <a:solidFill>
          <a:srgbClr val="026794"/>
        </a:solidFill>
        <a:sp3d contourW="12700" prstMaterial="plastic">
          <a:bevelT w="120900" h="88900" prst="coolSlant"/>
          <a:bevelB w="88900" h="31750" prst="angle"/>
          <a:contourClr>
            <a:srgbClr val="F9F9F9"/>
          </a:contourClr>
        </a:sp3d>
      </dgm:spPr>
      <dgm:t>
        <a:bodyPr/>
        <a:lstStyle/>
        <a:p>
          <a:r>
            <a:rPr lang="ar-AE" sz="2000" b="1" i="0">
              <a:solidFill>
                <a:schemeClr val="bg1"/>
              </a:solidFill>
              <a:latin typeface="Arial" panose="020B0604020202020204" pitchFamily="34" charset="0"/>
              <a:ea typeface="Helvetica Neue" charset="0"/>
              <a:cs typeface="Arial" panose="020B0604020202020204" pitchFamily="34" charset="0"/>
            </a:rPr>
            <a:t>المشرف</a:t>
          </a:r>
        </a:p>
      </dgm:t>
    </dgm:pt>
    <dgm:pt modelId="{1A4BE293-FA4F-9644-AA0A-DACCD654A326}" type="parTrans" cxnId="{DCA9D8BC-54C7-6143-9A3A-D6FDFA816D2C}">
      <dgm:prSet/>
      <dgm:spPr/>
      <dgm:t>
        <a:bodyPr/>
        <a:lstStyle/>
        <a:p>
          <a:endParaRPr lang="en-US">
            <a:latin typeface="Arial" panose="020B0604020202020204" pitchFamily="34" charset="0"/>
            <a:cs typeface="Arial" panose="020B0604020202020204" pitchFamily="34" charset="0"/>
          </a:endParaRPr>
        </a:p>
      </dgm:t>
    </dgm:pt>
    <dgm:pt modelId="{A6F791BF-00CB-4946-8007-BF3574F4311A}" type="sibTrans" cxnId="{DCA9D8BC-54C7-6143-9A3A-D6FDFA816D2C}">
      <dgm:prSet/>
      <dgm:spPr/>
      <dgm:t>
        <a:bodyPr/>
        <a:lstStyle/>
        <a:p>
          <a:endParaRPr lang="en-US">
            <a:latin typeface="Arial" panose="020B0604020202020204" pitchFamily="34" charset="0"/>
            <a:cs typeface="Arial" panose="020B0604020202020204" pitchFamily="34" charset="0"/>
          </a:endParaRPr>
        </a:p>
      </dgm:t>
    </dgm:pt>
    <dgm:pt modelId="{1CE02685-75BC-3640-9C30-745457396E56}">
      <dgm:prSet phldrT="[Text]" custT="1"/>
      <dgm:spPr>
        <a:solidFill>
          <a:srgbClr val="95CD7A"/>
        </a:solidFill>
        <a:sp3d contourW="12700" prstMaterial="plastic">
          <a:bevelT w="120900" h="88900" prst="coolSlant"/>
          <a:bevelB w="88900" h="31750" prst="angle"/>
          <a:contourClr>
            <a:srgbClr val="F9F9F9"/>
          </a:contourClr>
        </a:sp3d>
      </dgm:spPr>
      <dgm:t>
        <a:bodyPr/>
        <a:lstStyle/>
        <a:p>
          <a:r>
            <a:rPr lang="ar-AE" sz="2000" b="1" i="0" dirty="0">
              <a:latin typeface="Arial" panose="020B0604020202020204" pitchFamily="34" charset="0"/>
              <a:ea typeface="Helvetica Neue" charset="0"/>
              <a:cs typeface="Arial" panose="020B0604020202020204" pitchFamily="34" charset="0"/>
            </a:rPr>
            <a:t>أخصائي إدارة الحالة</a:t>
          </a:r>
        </a:p>
      </dgm:t>
    </dgm:pt>
    <dgm:pt modelId="{457E043D-1A1E-EF42-AD5B-02D2F3DBBA38}" type="parTrans" cxnId="{9BC690C7-2D48-C242-90F0-9775288A2C35}">
      <dgm:prSet/>
      <dgm:spPr>
        <a:sp3d prstMaterial="plastic"/>
      </dgm:spPr>
      <dgm:t>
        <a:bodyPr/>
        <a:lstStyle/>
        <a:p>
          <a:endParaRPr lang="en-US">
            <a:latin typeface="Arial" panose="020B0604020202020204" pitchFamily="34" charset="0"/>
            <a:cs typeface="Arial" panose="020B0604020202020204" pitchFamily="34" charset="0"/>
          </a:endParaRPr>
        </a:p>
      </dgm:t>
    </dgm:pt>
    <dgm:pt modelId="{4C3FCD75-E54B-9F4F-9659-7B1B5BF4DF05}" type="sibTrans" cxnId="{9BC690C7-2D48-C242-90F0-9775288A2C35}">
      <dgm:prSet/>
      <dgm:spPr/>
      <dgm:t>
        <a:bodyPr/>
        <a:lstStyle/>
        <a:p>
          <a:endParaRPr lang="en-US">
            <a:latin typeface="Arial" panose="020B0604020202020204" pitchFamily="34" charset="0"/>
            <a:cs typeface="Arial" panose="020B0604020202020204" pitchFamily="34" charset="0"/>
          </a:endParaRPr>
        </a:p>
      </dgm:t>
    </dgm:pt>
    <dgm:pt modelId="{93DF5567-B983-0342-8755-921AFA6A5D23}">
      <dgm:prSet phldrT="[Text]" custT="1"/>
      <dgm:spPr>
        <a:solidFill>
          <a:srgbClr val="95CD7A"/>
        </a:solidFill>
        <a:sp3d contourW="12700" prstMaterial="plastic">
          <a:bevelT w="120900" h="88900" prst="coolSlant"/>
          <a:bevelB w="88900" h="31750" prst="angle"/>
          <a:contourClr>
            <a:srgbClr val="F9F9F9"/>
          </a:contourClr>
        </a:sp3d>
      </dgm:spPr>
      <dgm:t>
        <a:bodyPr/>
        <a:lstStyle/>
        <a:p>
          <a:r>
            <a:rPr lang="ar-AE" sz="2000" b="1" i="0">
              <a:latin typeface="Arial" panose="020B0604020202020204" pitchFamily="34" charset="0"/>
              <a:ea typeface="Helvetica Neue" charset="0"/>
              <a:cs typeface="Arial" panose="020B0604020202020204" pitchFamily="34" charset="0"/>
            </a:rPr>
            <a:t>أخصائي إدارة الحالة</a:t>
          </a:r>
        </a:p>
      </dgm:t>
    </dgm:pt>
    <dgm:pt modelId="{7F6970B7-1580-6B44-A82E-F62117BEB277}" type="parTrans" cxnId="{B331CBD5-237B-AF40-8D4F-6B288B428885}">
      <dgm:prSet/>
      <dgm:spPr>
        <a:sp3d prstMaterial="plastic"/>
      </dgm:spPr>
      <dgm:t>
        <a:bodyPr/>
        <a:lstStyle/>
        <a:p>
          <a:endParaRPr lang="en-US">
            <a:latin typeface="Arial" panose="020B0604020202020204" pitchFamily="34" charset="0"/>
            <a:cs typeface="Arial" panose="020B0604020202020204" pitchFamily="34" charset="0"/>
          </a:endParaRPr>
        </a:p>
      </dgm:t>
    </dgm:pt>
    <dgm:pt modelId="{857C73DB-B7B0-0B48-9E1F-82CFA302F9C2}" type="sibTrans" cxnId="{B331CBD5-237B-AF40-8D4F-6B288B428885}">
      <dgm:prSet/>
      <dgm:spPr/>
      <dgm:t>
        <a:bodyPr/>
        <a:lstStyle/>
        <a:p>
          <a:endParaRPr lang="en-US">
            <a:latin typeface="Arial" panose="020B0604020202020204" pitchFamily="34" charset="0"/>
            <a:cs typeface="Arial" panose="020B0604020202020204" pitchFamily="34" charset="0"/>
          </a:endParaRPr>
        </a:p>
      </dgm:t>
    </dgm:pt>
    <dgm:pt modelId="{B6470C06-3196-7E46-8ECB-222A8AD3B942}">
      <dgm:prSet custT="1"/>
      <dgm:spPr>
        <a:solidFill>
          <a:srgbClr val="95CD7A"/>
        </a:solidFill>
        <a:sp3d contourW="12700" prstMaterial="plastic">
          <a:bevelT w="120900" h="88900" prst="coolSlant"/>
          <a:bevelB w="88900" h="31750" prst="angle"/>
          <a:contourClr>
            <a:srgbClr val="F9F9F9"/>
          </a:contourClr>
        </a:sp3d>
      </dgm:spPr>
      <dgm:t>
        <a:bodyPr/>
        <a:lstStyle/>
        <a:p>
          <a:r>
            <a:rPr lang="ar-AE" sz="2000" b="1" i="0">
              <a:latin typeface="Arial" panose="020B0604020202020204" pitchFamily="34" charset="0"/>
              <a:ea typeface="Helvetica Neue" charset="0"/>
              <a:cs typeface="Arial" panose="020B0604020202020204" pitchFamily="34" charset="0"/>
            </a:rPr>
            <a:t>أخصائي إدارة الحالة</a:t>
          </a:r>
        </a:p>
      </dgm:t>
    </dgm:pt>
    <dgm:pt modelId="{FBA6F8EA-764B-384C-8A0A-01D07813352C}" type="parTrans" cxnId="{AF8BDD2A-7E1B-F34B-9F09-C304F7639B7A}">
      <dgm:prSet/>
      <dgm:spPr>
        <a:sp3d prstMaterial="plastic"/>
      </dgm:spPr>
      <dgm:t>
        <a:bodyPr/>
        <a:lstStyle/>
        <a:p>
          <a:endParaRPr lang="en-US">
            <a:latin typeface="Arial" panose="020B0604020202020204" pitchFamily="34" charset="0"/>
            <a:cs typeface="Arial" panose="020B0604020202020204" pitchFamily="34" charset="0"/>
          </a:endParaRPr>
        </a:p>
      </dgm:t>
    </dgm:pt>
    <dgm:pt modelId="{82CB41A7-BDCB-D04F-AF4F-21E77A2F83F0}" type="sibTrans" cxnId="{AF8BDD2A-7E1B-F34B-9F09-C304F7639B7A}">
      <dgm:prSet/>
      <dgm:spPr/>
      <dgm:t>
        <a:bodyPr/>
        <a:lstStyle/>
        <a:p>
          <a:endParaRPr lang="en-US">
            <a:latin typeface="Arial" panose="020B0604020202020204" pitchFamily="34" charset="0"/>
            <a:cs typeface="Arial" panose="020B0604020202020204" pitchFamily="34" charset="0"/>
          </a:endParaRPr>
        </a:p>
      </dgm:t>
    </dgm:pt>
    <dgm:pt modelId="{918641B2-8BB2-164C-8A77-2CF7A8864B11}" type="pres">
      <dgm:prSet presAssocID="{2935D2B7-508F-574D-8CCF-D76585B9B293}" presName="Name0" presStyleCnt="0">
        <dgm:presLayoutVars>
          <dgm:chPref val="1"/>
          <dgm:dir/>
          <dgm:animOne val="branch"/>
          <dgm:animLvl val="lvl"/>
          <dgm:resizeHandles val="exact"/>
        </dgm:presLayoutVars>
      </dgm:prSet>
      <dgm:spPr/>
      <dgm:t>
        <a:bodyPr/>
        <a:lstStyle/>
        <a:p>
          <a:endParaRPr lang="en-US"/>
        </a:p>
      </dgm:t>
    </dgm:pt>
    <dgm:pt modelId="{632CDDDE-F961-6344-B32F-A7D92A1D27C4}" type="pres">
      <dgm:prSet presAssocID="{12AB4219-3123-A145-B0E1-8CB58CC25D2E}" presName="root1" presStyleCnt="0"/>
      <dgm:spPr>
        <a:sp3d contourW="12700" prstMaterial="plastic">
          <a:bevelT w="165100" prst="coolSlant"/>
          <a:contourClr>
            <a:srgbClr val="F9F9F9"/>
          </a:contourClr>
        </a:sp3d>
      </dgm:spPr>
    </dgm:pt>
    <dgm:pt modelId="{C3851CD0-9FCA-FB4A-8810-3A13F32A67D8}" type="pres">
      <dgm:prSet presAssocID="{12AB4219-3123-A145-B0E1-8CB58CC25D2E}" presName="LevelOneTextNode" presStyleLbl="node0" presStyleIdx="0" presStyleCnt="1" custScaleY="61394">
        <dgm:presLayoutVars>
          <dgm:chPref val="3"/>
        </dgm:presLayoutVars>
      </dgm:prSet>
      <dgm:spPr/>
      <dgm:t>
        <a:bodyPr/>
        <a:lstStyle/>
        <a:p>
          <a:endParaRPr lang="en-US"/>
        </a:p>
      </dgm:t>
    </dgm:pt>
    <dgm:pt modelId="{35AE953E-E0E4-5D48-8049-20C94FB25D3B}" type="pres">
      <dgm:prSet presAssocID="{12AB4219-3123-A145-B0E1-8CB58CC25D2E}" presName="level2hierChild" presStyleCnt="0"/>
      <dgm:spPr>
        <a:sp3d contourW="12700" prstMaterial="plastic">
          <a:bevelT w="165100" prst="coolSlant"/>
          <a:contourClr>
            <a:srgbClr val="F9F9F9"/>
          </a:contourClr>
        </a:sp3d>
      </dgm:spPr>
    </dgm:pt>
    <dgm:pt modelId="{01D96BA9-719B-2040-83C4-8D183D9EC7E0}" type="pres">
      <dgm:prSet presAssocID="{FBA6F8EA-764B-384C-8A0A-01D07813352C}" presName="conn2-1" presStyleLbl="parChTrans1D2" presStyleIdx="0" presStyleCnt="3"/>
      <dgm:spPr/>
      <dgm:t>
        <a:bodyPr/>
        <a:lstStyle/>
        <a:p>
          <a:endParaRPr lang="en-US"/>
        </a:p>
      </dgm:t>
    </dgm:pt>
    <dgm:pt modelId="{71AF909F-F668-784F-B048-C0FD53F3E25E}" type="pres">
      <dgm:prSet presAssocID="{FBA6F8EA-764B-384C-8A0A-01D07813352C}" presName="connTx" presStyleLbl="parChTrans1D2" presStyleIdx="0" presStyleCnt="3"/>
      <dgm:spPr/>
      <dgm:t>
        <a:bodyPr/>
        <a:lstStyle/>
        <a:p>
          <a:endParaRPr lang="en-US"/>
        </a:p>
      </dgm:t>
    </dgm:pt>
    <dgm:pt modelId="{EDE7A77C-411D-014C-89F2-CEE6AF947FBA}" type="pres">
      <dgm:prSet presAssocID="{B6470C06-3196-7E46-8ECB-222A8AD3B942}" presName="root2" presStyleCnt="0"/>
      <dgm:spPr>
        <a:sp3d contourW="12700" prstMaterial="plastic">
          <a:bevelT w="165100" prst="coolSlant"/>
          <a:contourClr>
            <a:srgbClr val="F9F9F9"/>
          </a:contourClr>
        </a:sp3d>
      </dgm:spPr>
    </dgm:pt>
    <dgm:pt modelId="{293A90C3-B1DE-4249-B796-1273AB5E3D42}" type="pres">
      <dgm:prSet presAssocID="{B6470C06-3196-7E46-8ECB-222A8AD3B942}" presName="LevelTwoTextNode" presStyleLbl="node2" presStyleIdx="0" presStyleCnt="3">
        <dgm:presLayoutVars>
          <dgm:chPref val="3"/>
        </dgm:presLayoutVars>
      </dgm:prSet>
      <dgm:spPr/>
      <dgm:t>
        <a:bodyPr/>
        <a:lstStyle/>
        <a:p>
          <a:endParaRPr lang="en-US"/>
        </a:p>
      </dgm:t>
    </dgm:pt>
    <dgm:pt modelId="{2BF57C5C-47FB-4549-A196-CB2B7E9C1F52}" type="pres">
      <dgm:prSet presAssocID="{B6470C06-3196-7E46-8ECB-222A8AD3B942}" presName="level3hierChild" presStyleCnt="0"/>
      <dgm:spPr>
        <a:sp3d contourW="12700" prstMaterial="plastic">
          <a:bevelT w="165100" prst="coolSlant"/>
          <a:contourClr>
            <a:srgbClr val="F9F9F9"/>
          </a:contourClr>
        </a:sp3d>
      </dgm:spPr>
    </dgm:pt>
    <dgm:pt modelId="{B4FB94D4-9733-FE42-8D23-AB4589E8908C}" type="pres">
      <dgm:prSet presAssocID="{457E043D-1A1E-EF42-AD5B-02D2F3DBBA38}" presName="conn2-1" presStyleLbl="parChTrans1D2" presStyleIdx="1" presStyleCnt="3"/>
      <dgm:spPr/>
      <dgm:t>
        <a:bodyPr/>
        <a:lstStyle/>
        <a:p>
          <a:endParaRPr lang="en-US"/>
        </a:p>
      </dgm:t>
    </dgm:pt>
    <dgm:pt modelId="{B00FB468-E7D0-1C48-B701-85589D4FF021}" type="pres">
      <dgm:prSet presAssocID="{457E043D-1A1E-EF42-AD5B-02D2F3DBBA38}" presName="connTx" presStyleLbl="parChTrans1D2" presStyleIdx="1" presStyleCnt="3"/>
      <dgm:spPr/>
      <dgm:t>
        <a:bodyPr/>
        <a:lstStyle/>
        <a:p>
          <a:endParaRPr lang="en-US"/>
        </a:p>
      </dgm:t>
    </dgm:pt>
    <dgm:pt modelId="{6073F7C2-4087-2C48-899B-9EC9880A2D7E}" type="pres">
      <dgm:prSet presAssocID="{1CE02685-75BC-3640-9C30-745457396E56}" presName="root2" presStyleCnt="0"/>
      <dgm:spPr>
        <a:sp3d contourW="12700" prstMaterial="plastic">
          <a:bevelT w="165100" prst="coolSlant"/>
          <a:contourClr>
            <a:srgbClr val="F9F9F9"/>
          </a:contourClr>
        </a:sp3d>
      </dgm:spPr>
    </dgm:pt>
    <dgm:pt modelId="{5A2690CE-F355-5746-A23A-65A3CD4967E8}" type="pres">
      <dgm:prSet presAssocID="{1CE02685-75BC-3640-9C30-745457396E56}" presName="LevelTwoTextNode" presStyleLbl="node2" presStyleIdx="1" presStyleCnt="3">
        <dgm:presLayoutVars>
          <dgm:chPref val="3"/>
        </dgm:presLayoutVars>
      </dgm:prSet>
      <dgm:spPr/>
      <dgm:t>
        <a:bodyPr/>
        <a:lstStyle/>
        <a:p>
          <a:endParaRPr lang="en-US"/>
        </a:p>
      </dgm:t>
    </dgm:pt>
    <dgm:pt modelId="{73504A53-9636-EC4D-BF3D-42709D76AE81}" type="pres">
      <dgm:prSet presAssocID="{1CE02685-75BC-3640-9C30-745457396E56}" presName="level3hierChild" presStyleCnt="0"/>
      <dgm:spPr>
        <a:sp3d contourW="12700" prstMaterial="plastic">
          <a:bevelT w="165100" prst="coolSlant"/>
          <a:contourClr>
            <a:srgbClr val="F9F9F9"/>
          </a:contourClr>
        </a:sp3d>
      </dgm:spPr>
    </dgm:pt>
    <dgm:pt modelId="{C4DD7B52-26E2-174D-8B1C-9D05E14F4A11}" type="pres">
      <dgm:prSet presAssocID="{7F6970B7-1580-6B44-A82E-F62117BEB277}" presName="conn2-1" presStyleLbl="parChTrans1D2" presStyleIdx="2" presStyleCnt="3"/>
      <dgm:spPr/>
      <dgm:t>
        <a:bodyPr/>
        <a:lstStyle/>
        <a:p>
          <a:endParaRPr lang="en-US"/>
        </a:p>
      </dgm:t>
    </dgm:pt>
    <dgm:pt modelId="{43E0FF8B-0C32-624B-B3E2-ED514AA1DED2}" type="pres">
      <dgm:prSet presAssocID="{7F6970B7-1580-6B44-A82E-F62117BEB277}" presName="connTx" presStyleLbl="parChTrans1D2" presStyleIdx="2" presStyleCnt="3"/>
      <dgm:spPr/>
      <dgm:t>
        <a:bodyPr/>
        <a:lstStyle/>
        <a:p>
          <a:endParaRPr lang="en-US"/>
        </a:p>
      </dgm:t>
    </dgm:pt>
    <dgm:pt modelId="{67A05EC3-1DE5-3044-A512-728F911E0AC8}" type="pres">
      <dgm:prSet presAssocID="{93DF5567-B983-0342-8755-921AFA6A5D23}" presName="root2" presStyleCnt="0"/>
      <dgm:spPr>
        <a:sp3d contourW="12700" prstMaterial="plastic">
          <a:bevelT w="165100" prst="coolSlant"/>
          <a:contourClr>
            <a:srgbClr val="F9F9F9"/>
          </a:contourClr>
        </a:sp3d>
      </dgm:spPr>
    </dgm:pt>
    <dgm:pt modelId="{0BD8D45E-8B4B-754E-9C6F-5158225F31AA}" type="pres">
      <dgm:prSet presAssocID="{93DF5567-B983-0342-8755-921AFA6A5D23}" presName="LevelTwoTextNode" presStyleLbl="node2" presStyleIdx="2" presStyleCnt="3">
        <dgm:presLayoutVars>
          <dgm:chPref val="3"/>
        </dgm:presLayoutVars>
      </dgm:prSet>
      <dgm:spPr/>
      <dgm:t>
        <a:bodyPr/>
        <a:lstStyle/>
        <a:p>
          <a:endParaRPr lang="en-US"/>
        </a:p>
      </dgm:t>
    </dgm:pt>
    <dgm:pt modelId="{30FEA73C-0873-3F49-9CD7-95F941290357}" type="pres">
      <dgm:prSet presAssocID="{93DF5567-B983-0342-8755-921AFA6A5D23}" presName="level3hierChild" presStyleCnt="0"/>
      <dgm:spPr>
        <a:sp3d contourW="12700" prstMaterial="plastic">
          <a:bevelT w="165100" prst="coolSlant"/>
          <a:contourClr>
            <a:srgbClr val="F9F9F9"/>
          </a:contourClr>
        </a:sp3d>
      </dgm:spPr>
    </dgm:pt>
  </dgm:ptLst>
  <dgm:cxnLst>
    <dgm:cxn modelId="{300BACFF-E10E-4256-991B-F06A7C754F52}" type="presOf" srcId="{7F6970B7-1580-6B44-A82E-F62117BEB277}" destId="{43E0FF8B-0C32-624B-B3E2-ED514AA1DED2}" srcOrd="1" destOrd="0" presId="urn:microsoft.com/office/officeart/2008/layout/HorizontalMultiLevelHierarchy"/>
    <dgm:cxn modelId="{AF8BDD2A-7E1B-F34B-9F09-C304F7639B7A}" srcId="{12AB4219-3123-A145-B0E1-8CB58CC25D2E}" destId="{B6470C06-3196-7E46-8ECB-222A8AD3B942}" srcOrd="0" destOrd="0" parTransId="{FBA6F8EA-764B-384C-8A0A-01D07813352C}" sibTransId="{82CB41A7-BDCB-D04F-AF4F-21E77A2F83F0}"/>
    <dgm:cxn modelId="{DCA9D8BC-54C7-6143-9A3A-D6FDFA816D2C}" srcId="{2935D2B7-508F-574D-8CCF-D76585B9B293}" destId="{12AB4219-3123-A145-B0E1-8CB58CC25D2E}" srcOrd="0" destOrd="0" parTransId="{1A4BE293-FA4F-9644-AA0A-DACCD654A326}" sibTransId="{A6F791BF-00CB-4946-8007-BF3574F4311A}"/>
    <dgm:cxn modelId="{D1FA1B5B-8278-4C3B-B1AE-51E9624BF1CA}" type="presOf" srcId="{93DF5567-B983-0342-8755-921AFA6A5D23}" destId="{0BD8D45E-8B4B-754E-9C6F-5158225F31AA}" srcOrd="0" destOrd="0" presId="urn:microsoft.com/office/officeart/2008/layout/HorizontalMultiLevelHierarchy"/>
    <dgm:cxn modelId="{50FD39E3-7C60-4C42-8B2F-46D07B6F3F72}" type="presOf" srcId="{1CE02685-75BC-3640-9C30-745457396E56}" destId="{5A2690CE-F355-5746-A23A-65A3CD4967E8}" srcOrd="0" destOrd="0" presId="urn:microsoft.com/office/officeart/2008/layout/HorizontalMultiLevelHierarchy"/>
    <dgm:cxn modelId="{4C10664B-C89C-4631-9626-E39EA0BE18A1}" type="presOf" srcId="{2935D2B7-508F-574D-8CCF-D76585B9B293}" destId="{918641B2-8BB2-164C-8A77-2CF7A8864B11}" srcOrd="0" destOrd="0" presId="urn:microsoft.com/office/officeart/2008/layout/HorizontalMultiLevelHierarchy"/>
    <dgm:cxn modelId="{BAEEA978-9314-49FA-8934-849C80514078}" type="presOf" srcId="{7F6970B7-1580-6B44-A82E-F62117BEB277}" destId="{C4DD7B52-26E2-174D-8B1C-9D05E14F4A11}" srcOrd="0" destOrd="0" presId="urn:microsoft.com/office/officeart/2008/layout/HorizontalMultiLevelHierarchy"/>
    <dgm:cxn modelId="{1EA18B42-668E-4B16-A6AF-339A824BA662}" type="presOf" srcId="{FBA6F8EA-764B-384C-8A0A-01D07813352C}" destId="{01D96BA9-719B-2040-83C4-8D183D9EC7E0}" srcOrd="0" destOrd="0" presId="urn:microsoft.com/office/officeart/2008/layout/HorizontalMultiLevelHierarchy"/>
    <dgm:cxn modelId="{9BC690C7-2D48-C242-90F0-9775288A2C35}" srcId="{12AB4219-3123-A145-B0E1-8CB58CC25D2E}" destId="{1CE02685-75BC-3640-9C30-745457396E56}" srcOrd="1" destOrd="0" parTransId="{457E043D-1A1E-EF42-AD5B-02D2F3DBBA38}" sibTransId="{4C3FCD75-E54B-9F4F-9659-7B1B5BF4DF05}"/>
    <dgm:cxn modelId="{7AC3978E-A94B-4B3E-960A-D5613992C08F}" type="presOf" srcId="{B6470C06-3196-7E46-8ECB-222A8AD3B942}" destId="{293A90C3-B1DE-4249-B796-1273AB5E3D42}" srcOrd="0" destOrd="0" presId="urn:microsoft.com/office/officeart/2008/layout/HorizontalMultiLevelHierarchy"/>
    <dgm:cxn modelId="{B331CBD5-237B-AF40-8D4F-6B288B428885}" srcId="{12AB4219-3123-A145-B0E1-8CB58CC25D2E}" destId="{93DF5567-B983-0342-8755-921AFA6A5D23}" srcOrd="2" destOrd="0" parTransId="{7F6970B7-1580-6B44-A82E-F62117BEB277}" sibTransId="{857C73DB-B7B0-0B48-9E1F-82CFA302F9C2}"/>
    <dgm:cxn modelId="{95A004F9-C60C-4991-B662-C2208CC52B22}" type="presOf" srcId="{12AB4219-3123-A145-B0E1-8CB58CC25D2E}" destId="{C3851CD0-9FCA-FB4A-8810-3A13F32A67D8}" srcOrd="0" destOrd="0" presId="urn:microsoft.com/office/officeart/2008/layout/HorizontalMultiLevelHierarchy"/>
    <dgm:cxn modelId="{51FC0725-F399-4DB4-92A7-71482483C31B}" type="presOf" srcId="{457E043D-1A1E-EF42-AD5B-02D2F3DBBA38}" destId="{B00FB468-E7D0-1C48-B701-85589D4FF021}" srcOrd="1" destOrd="0" presId="urn:microsoft.com/office/officeart/2008/layout/HorizontalMultiLevelHierarchy"/>
    <dgm:cxn modelId="{23DAB00F-4412-4D5C-8A10-05B50F2FCAAC}" type="presOf" srcId="{FBA6F8EA-764B-384C-8A0A-01D07813352C}" destId="{71AF909F-F668-784F-B048-C0FD53F3E25E}" srcOrd="1" destOrd="0" presId="urn:microsoft.com/office/officeart/2008/layout/HorizontalMultiLevelHierarchy"/>
    <dgm:cxn modelId="{2C39FDF1-C830-4F65-A72B-696CA7BE929C}" type="presOf" srcId="{457E043D-1A1E-EF42-AD5B-02D2F3DBBA38}" destId="{B4FB94D4-9733-FE42-8D23-AB4589E8908C}" srcOrd="0" destOrd="0" presId="urn:microsoft.com/office/officeart/2008/layout/HorizontalMultiLevelHierarchy"/>
    <dgm:cxn modelId="{E728576F-2BB3-4D9D-874F-CE2BB34C8055}" type="presParOf" srcId="{918641B2-8BB2-164C-8A77-2CF7A8864B11}" destId="{632CDDDE-F961-6344-B32F-A7D92A1D27C4}" srcOrd="0" destOrd="0" presId="urn:microsoft.com/office/officeart/2008/layout/HorizontalMultiLevelHierarchy"/>
    <dgm:cxn modelId="{4B1A8E5D-615B-41B4-B921-62FDC186395A}" type="presParOf" srcId="{632CDDDE-F961-6344-B32F-A7D92A1D27C4}" destId="{C3851CD0-9FCA-FB4A-8810-3A13F32A67D8}" srcOrd="0" destOrd="0" presId="urn:microsoft.com/office/officeart/2008/layout/HorizontalMultiLevelHierarchy"/>
    <dgm:cxn modelId="{F99A55E6-35AB-4421-A932-99B058B2A293}" type="presParOf" srcId="{632CDDDE-F961-6344-B32F-A7D92A1D27C4}" destId="{35AE953E-E0E4-5D48-8049-20C94FB25D3B}" srcOrd="1" destOrd="0" presId="urn:microsoft.com/office/officeart/2008/layout/HorizontalMultiLevelHierarchy"/>
    <dgm:cxn modelId="{BFD06BD4-0012-41FA-A9C9-80625E940C34}" type="presParOf" srcId="{35AE953E-E0E4-5D48-8049-20C94FB25D3B}" destId="{01D96BA9-719B-2040-83C4-8D183D9EC7E0}" srcOrd="0" destOrd="0" presId="urn:microsoft.com/office/officeart/2008/layout/HorizontalMultiLevelHierarchy"/>
    <dgm:cxn modelId="{81A153FE-C522-4A3A-9470-79E535046DB6}" type="presParOf" srcId="{01D96BA9-719B-2040-83C4-8D183D9EC7E0}" destId="{71AF909F-F668-784F-B048-C0FD53F3E25E}" srcOrd="0" destOrd="0" presId="urn:microsoft.com/office/officeart/2008/layout/HorizontalMultiLevelHierarchy"/>
    <dgm:cxn modelId="{86C2290A-71ED-42AE-9F01-0DC244146053}" type="presParOf" srcId="{35AE953E-E0E4-5D48-8049-20C94FB25D3B}" destId="{EDE7A77C-411D-014C-89F2-CEE6AF947FBA}" srcOrd="1" destOrd="0" presId="urn:microsoft.com/office/officeart/2008/layout/HorizontalMultiLevelHierarchy"/>
    <dgm:cxn modelId="{3F903408-86D3-423D-86EF-3E85BCEC8B93}" type="presParOf" srcId="{EDE7A77C-411D-014C-89F2-CEE6AF947FBA}" destId="{293A90C3-B1DE-4249-B796-1273AB5E3D42}" srcOrd="0" destOrd="0" presId="urn:microsoft.com/office/officeart/2008/layout/HorizontalMultiLevelHierarchy"/>
    <dgm:cxn modelId="{2E45598C-5338-4A34-A71D-DFD8B88FC9D6}" type="presParOf" srcId="{EDE7A77C-411D-014C-89F2-CEE6AF947FBA}" destId="{2BF57C5C-47FB-4549-A196-CB2B7E9C1F52}" srcOrd="1" destOrd="0" presId="urn:microsoft.com/office/officeart/2008/layout/HorizontalMultiLevelHierarchy"/>
    <dgm:cxn modelId="{54156BB9-7BDF-4FBD-BAB5-602416AD811C}" type="presParOf" srcId="{35AE953E-E0E4-5D48-8049-20C94FB25D3B}" destId="{B4FB94D4-9733-FE42-8D23-AB4589E8908C}" srcOrd="2" destOrd="0" presId="urn:microsoft.com/office/officeart/2008/layout/HorizontalMultiLevelHierarchy"/>
    <dgm:cxn modelId="{1522A72A-F504-4F2A-8331-00B500B5EAB0}" type="presParOf" srcId="{B4FB94D4-9733-FE42-8D23-AB4589E8908C}" destId="{B00FB468-E7D0-1C48-B701-85589D4FF021}" srcOrd="0" destOrd="0" presId="urn:microsoft.com/office/officeart/2008/layout/HorizontalMultiLevelHierarchy"/>
    <dgm:cxn modelId="{D12E5744-DB31-44DE-949A-423A35010461}" type="presParOf" srcId="{35AE953E-E0E4-5D48-8049-20C94FB25D3B}" destId="{6073F7C2-4087-2C48-899B-9EC9880A2D7E}" srcOrd="3" destOrd="0" presId="urn:microsoft.com/office/officeart/2008/layout/HorizontalMultiLevelHierarchy"/>
    <dgm:cxn modelId="{9C4FAC7B-2DC3-4412-A04A-BF0E37CF0F33}" type="presParOf" srcId="{6073F7C2-4087-2C48-899B-9EC9880A2D7E}" destId="{5A2690CE-F355-5746-A23A-65A3CD4967E8}" srcOrd="0" destOrd="0" presId="urn:microsoft.com/office/officeart/2008/layout/HorizontalMultiLevelHierarchy"/>
    <dgm:cxn modelId="{15E00461-9F22-4F34-88BA-E608F32A19FF}" type="presParOf" srcId="{6073F7C2-4087-2C48-899B-9EC9880A2D7E}" destId="{73504A53-9636-EC4D-BF3D-42709D76AE81}" srcOrd="1" destOrd="0" presId="urn:microsoft.com/office/officeart/2008/layout/HorizontalMultiLevelHierarchy"/>
    <dgm:cxn modelId="{7ACDDEFD-E398-4258-9E41-2B2B70C28692}" type="presParOf" srcId="{35AE953E-E0E4-5D48-8049-20C94FB25D3B}" destId="{C4DD7B52-26E2-174D-8B1C-9D05E14F4A11}" srcOrd="4" destOrd="0" presId="urn:microsoft.com/office/officeart/2008/layout/HorizontalMultiLevelHierarchy"/>
    <dgm:cxn modelId="{3121E0AA-D16E-423A-BA45-EF4B0030E347}" type="presParOf" srcId="{C4DD7B52-26E2-174D-8B1C-9D05E14F4A11}" destId="{43E0FF8B-0C32-624B-B3E2-ED514AA1DED2}" srcOrd="0" destOrd="0" presId="urn:microsoft.com/office/officeart/2008/layout/HorizontalMultiLevelHierarchy"/>
    <dgm:cxn modelId="{5096C3DC-CC68-46AC-B600-A071AD622B5C}" type="presParOf" srcId="{35AE953E-E0E4-5D48-8049-20C94FB25D3B}" destId="{67A05EC3-1DE5-3044-A512-728F911E0AC8}" srcOrd="5" destOrd="0" presId="urn:microsoft.com/office/officeart/2008/layout/HorizontalMultiLevelHierarchy"/>
    <dgm:cxn modelId="{2ED44339-3C38-48B0-B93F-D305547BDFC0}" type="presParOf" srcId="{67A05EC3-1DE5-3044-A512-728F911E0AC8}" destId="{0BD8D45E-8B4B-754E-9C6F-5158225F31AA}" srcOrd="0" destOrd="0" presId="urn:microsoft.com/office/officeart/2008/layout/HorizontalMultiLevelHierarchy"/>
    <dgm:cxn modelId="{C4577B7B-E94D-42FD-BBBC-92E6F1A51113}" type="presParOf" srcId="{67A05EC3-1DE5-3044-A512-728F911E0AC8}" destId="{30FEA73C-0873-3F49-9CD7-95F941290357}" srcOrd="1" destOrd="0" presId="urn:microsoft.com/office/officeart/2008/layout/HorizontalMultiLevelHierarchy"/>
  </dgm:cxnLst>
  <dgm:bg>
    <a:noFill/>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265F710C-74D7-3F4E-9AAE-66FEB3A666EF}" type="doc">
      <dgm:prSet loTypeId="urn:microsoft.com/office/officeart/2005/8/layout/orgChart1" loCatId="" qsTypeId="urn:microsoft.com/office/officeart/2005/8/quickstyle/simple4" qsCatId="simple" csTypeId="urn:microsoft.com/office/officeart/2005/8/colors/accent1_2" csCatId="accent1" phldr="1"/>
      <dgm:spPr>
        <a:scene3d>
          <a:camera prst="orthographicFront"/>
          <a:lightRig rig="threePt" dir="t"/>
        </a:scene3d>
      </dgm:spPr>
      <dgm:t>
        <a:bodyPr/>
        <a:lstStyle/>
        <a:p>
          <a:endParaRPr lang="en-US"/>
        </a:p>
      </dgm:t>
    </dgm:pt>
    <dgm:pt modelId="{7C610923-E416-754D-A8F2-B090A723FFE1}">
      <dgm:prSet phldrT="[Text]" custT="1"/>
      <dgm:spPr>
        <a:solidFill>
          <a:srgbClr val="036591"/>
        </a:solidFill>
        <a:scene3d>
          <a:camera prst="orthographicFront"/>
          <a:lightRig rig="threePt" dir="t"/>
        </a:scene3d>
        <a:sp3d extrusionH="76200" contourW="12700">
          <a:bevelT w="165100" prst="coolSlant"/>
          <a:extrusionClr>
            <a:schemeClr val="bg1"/>
          </a:extrusionClr>
          <a:contourClr>
            <a:srgbClr val="F9F9F9"/>
          </a:contourClr>
        </a:sp3d>
      </dgm:spPr>
      <dgm:t>
        <a:bodyPr/>
        <a:lstStyle/>
        <a:p>
          <a:r>
            <a:rPr lang="ar-AE" sz="2000" b="1" i="0" dirty="0">
              <a:latin typeface="Arial" panose="020B0604020202020204" pitchFamily="34" charset="0"/>
              <a:ea typeface="Helvetica Neue" charset="0"/>
              <a:cs typeface="Arial" panose="020B0604020202020204" pitchFamily="34" charset="0"/>
            </a:rPr>
            <a:t>مدير ومشرف</a:t>
          </a:r>
        </a:p>
      </dgm:t>
    </dgm:pt>
    <dgm:pt modelId="{3CE70CE6-0FC4-C649-AF95-1D9259B5ECCA}" type="parTrans" cxnId="{7F10FAED-3E82-4841-A640-98FA2F4D7DA3}">
      <dgm:prSet/>
      <dgm:spPr/>
      <dgm:t>
        <a:bodyPr/>
        <a:lstStyle/>
        <a:p>
          <a:endParaRPr lang="en-US">
            <a:latin typeface="Arial" panose="020B0604020202020204" pitchFamily="34" charset="0"/>
            <a:cs typeface="Arial" panose="020B0604020202020204" pitchFamily="34" charset="0"/>
          </a:endParaRPr>
        </a:p>
      </dgm:t>
    </dgm:pt>
    <dgm:pt modelId="{6A9A07D6-ADD2-6242-A14D-824DA8E55D76}" type="sibTrans" cxnId="{7F10FAED-3E82-4841-A640-98FA2F4D7DA3}">
      <dgm:prSet/>
      <dgm:spPr/>
      <dgm:t>
        <a:bodyPr/>
        <a:lstStyle/>
        <a:p>
          <a:endParaRPr lang="en-US">
            <a:latin typeface="Arial" panose="020B0604020202020204" pitchFamily="34" charset="0"/>
            <a:cs typeface="Arial" panose="020B0604020202020204" pitchFamily="34" charset="0"/>
          </a:endParaRPr>
        </a:p>
      </dgm:t>
    </dgm:pt>
    <dgm:pt modelId="{F8BB2E6E-7C3C-974F-B63E-2928404BB678}">
      <dgm:prSet phldrT="[Text]" custT="1"/>
      <dgm:spPr>
        <a:solidFill>
          <a:srgbClr val="95CD7A"/>
        </a:solidFill>
        <a:scene3d>
          <a:camera prst="orthographicFront"/>
          <a:lightRig rig="threePt" dir="t"/>
        </a:scene3d>
        <a:sp3d extrusionH="76200" contourW="12700">
          <a:bevelT w="165100" prst="coolSlant"/>
          <a:extrusionClr>
            <a:schemeClr val="bg1"/>
          </a:extrusionClr>
          <a:contourClr>
            <a:srgbClr val="F9F9F9"/>
          </a:contourClr>
        </a:sp3d>
      </dgm:spPr>
      <dgm:t>
        <a:bodyPr/>
        <a:lstStyle/>
        <a:p>
          <a:r>
            <a:rPr lang="ar-AE" sz="1600" b="1" i="0" dirty="0">
              <a:latin typeface="Arial" panose="020B0604020202020204" pitchFamily="34" charset="0"/>
              <a:ea typeface="Helvetica Neue" charset="0"/>
              <a:cs typeface="Arial" panose="020B0604020202020204" pitchFamily="34" charset="0"/>
            </a:rPr>
            <a:t>أخصائي </a:t>
          </a:r>
          <a:r>
            <a:rPr lang="en-US" sz="1600" b="1" i="0" dirty="0">
              <a:latin typeface="Arial" panose="020B0604020202020204" pitchFamily="34" charset="0"/>
              <a:ea typeface="Helvetica Neue" charset="0"/>
              <a:cs typeface="Arial" panose="020B0604020202020204" pitchFamily="34" charset="0"/>
            </a:rPr>
            <a:t/>
          </a:r>
          <a:br>
            <a:rPr lang="en-US" sz="1600" b="1" i="0" dirty="0">
              <a:latin typeface="Arial" panose="020B0604020202020204" pitchFamily="34" charset="0"/>
              <a:ea typeface="Helvetica Neue" charset="0"/>
              <a:cs typeface="Arial" panose="020B0604020202020204" pitchFamily="34" charset="0"/>
            </a:rPr>
          </a:br>
          <a:r>
            <a:rPr lang="ar-AE" sz="1600" b="1" i="0" dirty="0">
              <a:latin typeface="Arial" panose="020B0604020202020204" pitchFamily="34" charset="0"/>
              <a:ea typeface="Helvetica Neue" charset="0"/>
              <a:cs typeface="Arial" panose="020B0604020202020204" pitchFamily="34" charset="0"/>
            </a:rPr>
            <a:t>إدارة الحالة</a:t>
          </a:r>
        </a:p>
      </dgm:t>
    </dgm:pt>
    <dgm:pt modelId="{D0003CFB-8D44-F641-8536-86E0D0FEFC19}" type="parTrans" cxnId="{693C7516-85F2-C143-A69F-55D8E56C26FB}">
      <dgm:prSet/>
      <dgm:spPr>
        <a:noFill/>
        <a:ln>
          <a:solidFill>
            <a:srgbClr val="95CD7A"/>
          </a:solidFill>
        </a:ln>
        <a:scene3d>
          <a:camera prst="orthographicFront"/>
          <a:lightRig rig="threePt" dir="t"/>
        </a:scene3d>
        <a:sp3d extrusionH="76200" contourW="12700">
          <a:bevelT w="165100" prst="coolSlant"/>
          <a:extrusionClr>
            <a:schemeClr val="bg1"/>
          </a:extrusionClr>
          <a:contourClr>
            <a:srgbClr val="F9F9F9"/>
          </a:contourClr>
        </a:sp3d>
      </dgm:spPr>
      <dgm:t>
        <a:bodyPr/>
        <a:lstStyle/>
        <a:p>
          <a:endParaRPr lang="en-US">
            <a:latin typeface="Arial" panose="020B0604020202020204" pitchFamily="34" charset="0"/>
            <a:cs typeface="Arial" panose="020B0604020202020204" pitchFamily="34" charset="0"/>
          </a:endParaRPr>
        </a:p>
      </dgm:t>
    </dgm:pt>
    <dgm:pt modelId="{F3EBF39C-68AF-0743-9BDD-9534A40D0E49}" type="sibTrans" cxnId="{693C7516-85F2-C143-A69F-55D8E56C26FB}">
      <dgm:prSet/>
      <dgm:spPr/>
      <dgm:t>
        <a:bodyPr/>
        <a:lstStyle/>
        <a:p>
          <a:endParaRPr lang="en-US">
            <a:latin typeface="Arial" panose="020B0604020202020204" pitchFamily="34" charset="0"/>
            <a:cs typeface="Arial" panose="020B0604020202020204" pitchFamily="34" charset="0"/>
          </a:endParaRPr>
        </a:p>
      </dgm:t>
    </dgm:pt>
    <dgm:pt modelId="{3282089D-3E76-1847-B0B2-8D67791225DA}">
      <dgm:prSet phldrT="[Text]" custT="1"/>
      <dgm:spPr>
        <a:solidFill>
          <a:srgbClr val="95CD7A"/>
        </a:solidFill>
        <a:scene3d>
          <a:camera prst="orthographicFront"/>
          <a:lightRig rig="threePt" dir="t"/>
        </a:scene3d>
        <a:sp3d extrusionH="76200" contourW="12700">
          <a:bevelT w="165100" prst="coolSlant"/>
          <a:extrusionClr>
            <a:schemeClr val="bg1"/>
          </a:extrusionClr>
          <a:contourClr>
            <a:srgbClr val="F9F9F9"/>
          </a:contourClr>
        </a:sp3d>
      </dgm:spPr>
      <dgm:t>
        <a:bodyPr/>
        <a:lstStyle/>
        <a:p>
          <a:r>
            <a:rPr lang="ar-AE" sz="1600" b="1" i="0" dirty="0">
              <a:latin typeface="Arial" panose="020B0604020202020204" pitchFamily="34" charset="0"/>
              <a:ea typeface="Helvetica Neue" charset="0"/>
              <a:cs typeface="Arial" panose="020B0604020202020204" pitchFamily="34" charset="0"/>
            </a:rPr>
            <a:t>أخصائي </a:t>
          </a:r>
          <a:r>
            <a:rPr lang="en-US" sz="1600" b="1" i="0" dirty="0">
              <a:latin typeface="Arial" panose="020B0604020202020204" pitchFamily="34" charset="0"/>
              <a:ea typeface="Helvetica Neue" charset="0"/>
              <a:cs typeface="Arial" panose="020B0604020202020204" pitchFamily="34" charset="0"/>
            </a:rPr>
            <a:t/>
          </a:r>
          <a:br>
            <a:rPr lang="en-US" sz="1600" b="1" i="0" dirty="0">
              <a:latin typeface="Arial" panose="020B0604020202020204" pitchFamily="34" charset="0"/>
              <a:ea typeface="Helvetica Neue" charset="0"/>
              <a:cs typeface="Arial" panose="020B0604020202020204" pitchFamily="34" charset="0"/>
            </a:rPr>
          </a:br>
          <a:r>
            <a:rPr lang="ar-AE" sz="1600" b="1" i="0" dirty="0">
              <a:latin typeface="Arial" panose="020B0604020202020204" pitchFamily="34" charset="0"/>
              <a:ea typeface="Helvetica Neue" charset="0"/>
              <a:cs typeface="Arial" panose="020B0604020202020204" pitchFamily="34" charset="0"/>
            </a:rPr>
            <a:t>إدارة الحالة</a:t>
          </a:r>
        </a:p>
      </dgm:t>
    </dgm:pt>
    <dgm:pt modelId="{1D80C379-D47F-0F4A-82E0-3564E00452B6}" type="parTrans" cxnId="{BDFE2F19-9774-C24D-AA65-01691BA98D4E}">
      <dgm:prSet/>
      <dgm:spPr>
        <a:ln>
          <a:solidFill>
            <a:srgbClr val="95CD7A"/>
          </a:solidFill>
        </a:ln>
        <a:scene3d>
          <a:camera prst="orthographicFront"/>
          <a:lightRig rig="threePt" dir="t"/>
        </a:scene3d>
        <a:sp3d extrusionH="76200" contourW="12700">
          <a:bevelT w="165100" prst="coolSlant"/>
          <a:extrusionClr>
            <a:schemeClr val="bg1"/>
          </a:extrusionClr>
          <a:contourClr>
            <a:srgbClr val="F9F9F9"/>
          </a:contourClr>
        </a:sp3d>
      </dgm:spPr>
      <dgm:t>
        <a:bodyPr/>
        <a:lstStyle/>
        <a:p>
          <a:endParaRPr lang="en-US">
            <a:latin typeface="Arial" panose="020B0604020202020204" pitchFamily="34" charset="0"/>
            <a:cs typeface="Arial" panose="020B0604020202020204" pitchFamily="34" charset="0"/>
          </a:endParaRPr>
        </a:p>
      </dgm:t>
    </dgm:pt>
    <dgm:pt modelId="{5D4B26B9-FD21-5147-91D7-6705B327CED8}" type="sibTrans" cxnId="{BDFE2F19-9774-C24D-AA65-01691BA98D4E}">
      <dgm:prSet/>
      <dgm:spPr/>
      <dgm:t>
        <a:bodyPr/>
        <a:lstStyle/>
        <a:p>
          <a:endParaRPr lang="en-US">
            <a:latin typeface="Arial" panose="020B0604020202020204" pitchFamily="34" charset="0"/>
            <a:cs typeface="Arial" panose="020B0604020202020204" pitchFamily="34" charset="0"/>
          </a:endParaRPr>
        </a:p>
      </dgm:t>
    </dgm:pt>
    <dgm:pt modelId="{7864BCEC-2CE7-B247-B52E-FCAF6131B50A}">
      <dgm:prSet phldrT="[Text]" custT="1"/>
      <dgm:spPr>
        <a:solidFill>
          <a:srgbClr val="95CD7A"/>
        </a:solidFill>
        <a:scene3d>
          <a:camera prst="orthographicFront"/>
          <a:lightRig rig="threePt" dir="t"/>
        </a:scene3d>
        <a:sp3d extrusionH="76200" contourW="12700">
          <a:bevelT w="165100" prst="coolSlant"/>
          <a:extrusionClr>
            <a:schemeClr val="bg1"/>
          </a:extrusionClr>
          <a:contourClr>
            <a:srgbClr val="F9F9F9"/>
          </a:contourClr>
        </a:sp3d>
      </dgm:spPr>
      <dgm:t>
        <a:bodyPr/>
        <a:lstStyle/>
        <a:p>
          <a:r>
            <a:rPr lang="ar-AE" sz="1600" b="1" i="0" dirty="0">
              <a:latin typeface="Arial" panose="020B0604020202020204" pitchFamily="34" charset="0"/>
              <a:ea typeface="Helvetica Neue" charset="0"/>
              <a:cs typeface="Arial" panose="020B0604020202020204" pitchFamily="34" charset="0"/>
            </a:rPr>
            <a:t>أخصائي </a:t>
          </a:r>
          <a:r>
            <a:rPr lang="en-US" sz="1600" b="1" i="0" dirty="0">
              <a:latin typeface="Arial" panose="020B0604020202020204" pitchFamily="34" charset="0"/>
              <a:ea typeface="Helvetica Neue" charset="0"/>
              <a:cs typeface="Arial" panose="020B0604020202020204" pitchFamily="34" charset="0"/>
            </a:rPr>
            <a:t/>
          </a:r>
          <a:br>
            <a:rPr lang="en-US" sz="1600" b="1" i="0" dirty="0">
              <a:latin typeface="Arial" panose="020B0604020202020204" pitchFamily="34" charset="0"/>
              <a:ea typeface="Helvetica Neue" charset="0"/>
              <a:cs typeface="Arial" panose="020B0604020202020204" pitchFamily="34" charset="0"/>
            </a:rPr>
          </a:br>
          <a:r>
            <a:rPr lang="ar-AE" sz="1600" b="1" i="0" dirty="0">
              <a:latin typeface="Arial" panose="020B0604020202020204" pitchFamily="34" charset="0"/>
              <a:ea typeface="Helvetica Neue" charset="0"/>
              <a:cs typeface="Arial" panose="020B0604020202020204" pitchFamily="34" charset="0"/>
            </a:rPr>
            <a:t>إدارة الحالة</a:t>
          </a:r>
        </a:p>
      </dgm:t>
    </dgm:pt>
    <dgm:pt modelId="{1DD27BDC-D239-B94F-BBE8-7D9F370703AB}" type="parTrans" cxnId="{C5DC5D6F-1AA8-E044-BD1C-F9F71F0E10CA}">
      <dgm:prSet/>
      <dgm:spPr>
        <a:ln>
          <a:solidFill>
            <a:srgbClr val="95CD7A"/>
          </a:solidFill>
        </a:ln>
        <a:scene3d>
          <a:camera prst="orthographicFront"/>
          <a:lightRig rig="threePt" dir="t"/>
        </a:scene3d>
        <a:sp3d extrusionH="76200" contourW="12700">
          <a:bevelT w="165100" prst="coolSlant"/>
          <a:extrusionClr>
            <a:schemeClr val="bg1"/>
          </a:extrusionClr>
          <a:contourClr>
            <a:srgbClr val="F9F9F9"/>
          </a:contourClr>
        </a:sp3d>
      </dgm:spPr>
      <dgm:t>
        <a:bodyPr/>
        <a:lstStyle/>
        <a:p>
          <a:endParaRPr lang="en-US">
            <a:latin typeface="Arial" panose="020B0604020202020204" pitchFamily="34" charset="0"/>
            <a:cs typeface="Arial" panose="020B0604020202020204" pitchFamily="34" charset="0"/>
          </a:endParaRPr>
        </a:p>
      </dgm:t>
    </dgm:pt>
    <dgm:pt modelId="{16C60BC9-851F-DB40-B08D-DBFC90BDC9A2}" type="sibTrans" cxnId="{C5DC5D6F-1AA8-E044-BD1C-F9F71F0E10CA}">
      <dgm:prSet/>
      <dgm:spPr/>
      <dgm:t>
        <a:bodyPr/>
        <a:lstStyle/>
        <a:p>
          <a:endParaRPr lang="en-US">
            <a:latin typeface="Arial" panose="020B0604020202020204" pitchFamily="34" charset="0"/>
            <a:cs typeface="Arial" panose="020B0604020202020204" pitchFamily="34" charset="0"/>
          </a:endParaRPr>
        </a:p>
      </dgm:t>
    </dgm:pt>
    <dgm:pt modelId="{CE7EB71F-C479-9346-9691-C16985367CD2}" type="pres">
      <dgm:prSet presAssocID="{265F710C-74D7-3F4E-9AAE-66FEB3A666EF}" presName="hierChild1" presStyleCnt="0">
        <dgm:presLayoutVars>
          <dgm:orgChart val="1"/>
          <dgm:chPref val="1"/>
          <dgm:dir/>
          <dgm:animOne val="branch"/>
          <dgm:animLvl val="lvl"/>
          <dgm:resizeHandles/>
        </dgm:presLayoutVars>
      </dgm:prSet>
      <dgm:spPr/>
      <dgm:t>
        <a:bodyPr/>
        <a:lstStyle/>
        <a:p>
          <a:endParaRPr lang="en-US"/>
        </a:p>
      </dgm:t>
    </dgm:pt>
    <dgm:pt modelId="{2194B3E7-9381-E143-B317-D8A5A7FC0FDB}" type="pres">
      <dgm:prSet presAssocID="{7C610923-E416-754D-A8F2-B090A723FFE1}" presName="hierRoot1" presStyleCnt="0">
        <dgm:presLayoutVars>
          <dgm:hierBranch val="init"/>
        </dgm:presLayoutVars>
      </dgm:prSet>
      <dgm:spPr>
        <a:scene3d>
          <a:camera prst="orthographicFront"/>
          <a:lightRig rig="threePt" dir="t"/>
        </a:scene3d>
        <a:sp3d extrusionH="76200" contourW="12700">
          <a:bevelT w="165100" prst="coolSlant"/>
          <a:extrusionClr>
            <a:schemeClr val="bg1"/>
          </a:extrusionClr>
          <a:contourClr>
            <a:srgbClr val="F9F9F9"/>
          </a:contourClr>
        </a:sp3d>
      </dgm:spPr>
    </dgm:pt>
    <dgm:pt modelId="{5DFB15E8-98B3-A145-8492-F48A9568B7C0}" type="pres">
      <dgm:prSet presAssocID="{7C610923-E416-754D-A8F2-B090A723FFE1}" presName="rootComposite1" presStyleCnt="0"/>
      <dgm:spPr>
        <a:scene3d>
          <a:camera prst="orthographicFront"/>
          <a:lightRig rig="threePt" dir="t"/>
        </a:scene3d>
        <a:sp3d extrusionH="76200" contourW="12700">
          <a:bevelT w="165100" prst="coolSlant"/>
          <a:extrusionClr>
            <a:schemeClr val="bg1"/>
          </a:extrusionClr>
          <a:contourClr>
            <a:srgbClr val="F9F9F9"/>
          </a:contourClr>
        </a:sp3d>
      </dgm:spPr>
    </dgm:pt>
    <dgm:pt modelId="{AA431BCE-77FE-0144-B1FF-23CBC15CBEDB}" type="pres">
      <dgm:prSet presAssocID="{7C610923-E416-754D-A8F2-B090A723FFE1}" presName="rootText1" presStyleLbl="node0" presStyleIdx="0" presStyleCnt="1" custScaleX="228474" custLinFactNeighborX="-952" custLinFactNeighborY="3807">
        <dgm:presLayoutVars>
          <dgm:chPref val="3"/>
        </dgm:presLayoutVars>
      </dgm:prSet>
      <dgm:spPr/>
      <dgm:t>
        <a:bodyPr/>
        <a:lstStyle/>
        <a:p>
          <a:endParaRPr lang="en-US"/>
        </a:p>
      </dgm:t>
    </dgm:pt>
    <dgm:pt modelId="{C8E36871-7360-5D4D-B39F-E49227B4B950}" type="pres">
      <dgm:prSet presAssocID="{7C610923-E416-754D-A8F2-B090A723FFE1}" presName="rootConnector1" presStyleLbl="node1" presStyleIdx="0" presStyleCnt="0"/>
      <dgm:spPr/>
      <dgm:t>
        <a:bodyPr/>
        <a:lstStyle/>
        <a:p>
          <a:endParaRPr lang="en-US"/>
        </a:p>
      </dgm:t>
    </dgm:pt>
    <dgm:pt modelId="{C2501A41-A6A6-CF48-95DB-730A87B60077}" type="pres">
      <dgm:prSet presAssocID="{7C610923-E416-754D-A8F2-B090A723FFE1}" presName="hierChild2" presStyleCnt="0"/>
      <dgm:spPr>
        <a:scene3d>
          <a:camera prst="orthographicFront"/>
          <a:lightRig rig="threePt" dir="t"/>
        </a:scene3d>
        <a:sp3d extrusionH="76200" contourW="12700">
          <a:bevelT w="165100" prst="coolSlant"/>
          <a:extrusionClr>
            <a:schemeClr val="bg1"/>
          </a:extrusionClr>
          <a:contourClr>
            <a:srgbClr val="F9F9F9"/>
          </a:contourClr>
        </a:sp3d>
      </dgm:spPr>
    </dgm:pt>
    <dgm:pt modelId="{C3A1E659-DC95-094A-BCE5-574537AED6B8}" type="pres">
      <dgm:prSet presAssocID="{D0003CFB-8D44-F641-8536-86E0D0FEFC19}" presName="Name37" presStyleLbl="parChTrans1D2" presStyleIdx="0" presStyleCnt="3"/>
      <dgm:spPr/>
      <dgm:t>
        <a:bodyPr/>
        <a:lstStyle/>
        <a:p>
          <a:endParaRPr lang="en-US"/>
        </a:p>
      </dgm:t>
    </dgm:pt>
    <dgm:pt modelId="{AC04F803-7DDF-2748-997E-FBA3E796E7DC}" type="pres">
      <dgm:prSet presAssocID="{F8BB2E6E-7C3C-974F-B63E-2928404BB678}" presName="hierRoot2" presStyleCnt="0">
        <dgm:presLayoutVars>
          <dgm:hierBranch val="init"/>
        </dgm:presLayoutVars>
      </dgm:prSet>
      <dgm:spPr>
        <a:scene3d>
          <a:camera prst="orthographicFront"/>
          <a:lightRig rig="threePt" dir="t"/>
        </a:scene3d>
        <a:sp3d extrusionH="76200" contourW="12700">
          <a:bevelT w="165100" prst="coolSlant"/>
          <a:extrusionClr>
            <a:schemeClr val="bg1"/>
          </a:extrusionClr>
          <a:contourClr>
            <a:srgbClr val="F9F9F9"/>
          </a:contourClr>
        </a:sp3d>
      </dgm:spPr>
    </dgm:pt>
    <dgm:pt modelId="{7B8D0DA4-0093-004B-A4BA-DF51A2B04C29}" type="pres">
      <dgm:prSet presAssocID="{F8BB2E6E-7C3C-974F-B63E-2928404BB678}" presName="rootComposite" presStyleCnt="0"/>
      <dgm:spPr>
        <a:scene3d>
          <a:camera prst="orthographicFront"/>
          <a:lightRig rig="threePt" dir="t"/>
        </a:scene3d>
        <a:sp3d extrusionH="76200" contourW="12700">
          <a:bevelT w="165100" prst="coolSlant"/>
          <a:extrusionClr>
            <a:schemeClr val="bg1"/>
          </a:extrusionClr>
          <a:contourClr>
            <a:srgbClr val="F9F9F9"/>
          </a:contourClr>
        </a:sp3d>
      </dgm:spPr>
    </dgm:pt>
    <dgm:pt modelId="{8F086B94-88D6-D641-AF05-585745AB066D}" type="pres">
      <dgm:prSet presAssocID="{F8BB2E6E-7C3C-974F-B63E-2928404BB678}" presName="rootText" presStyleLbl="node2" presStyleIdx="0" presStyleCnt="3" custLinFactNeighborX="-890" custLinFactNeighborY="1539">
        <dgm:presLayoutVars>
          <dgm:chPref val="3"/>
        </dgm:presLayoutVars>
      </dgm:prSet>
      <dgm:spPr/>
      <dgm:t>
        <a:bodyPr/>
        <a:lstStyle/>
        <a:p>
          <a:endParaRPr lang="en-US"/>
        </a:p>
      </dgm:t>
    </dgm:pt>
    <dgm:pt modelId="{E724A66F-D324-014D-9335-5DA5497CA7E8}" type="pres">
      <dgm:prSet presAssocID="{F8BB2E6E-7C3C-974F-B63E-2928404BB678}" presName="rootConnector" presStyleLbl="node2" presStyleIdx="0" presStyleCnt="3"/>
      <dgm:spPr/>
      <dgm:t>
        <a:bodyPr/>
        <a:lstStyle/>
        <a:p>
          <a:endParaRPr lang="en-US"/>
        </a:p>
      </dgm:t>
    </dgm:pt>
    <dgm:pt modelId="{A8097985-A75D-364B-927F-0296A49C4A74}" type="pres">
      <dgm:prSet presAssocID="{F8BB2E6E-7C3C-974F-B63E-2928404BB678}" presName="hierChild4" presStyleCnt="0"/>
      <dgm:spPr>
        <a:scene3d>
          <a:camera prst="orthographicFront"/>
          <a:lightRig rig="threePt" dir="t"/>
        </a:scene3d>
        <a:sp3d extrusionH="76200" contourW="12700">
          <a:bevelT w="165100" prst="coolSlant"/>
          <a:extrusionClr>
            <a:schemeClr val="bg1"/>
          </a:extrusionClr>
          <a:contourClr>
            <a:srgbClr val="F9F9F9"/>
          </a:contourClr>
        </a:sp3d>
      </dgm:spPr>
    </dgm:pt>
    <dgm:pt modelId="{565E8F9A-069D-5E4F-BFD8-5B7C50B9BD7E}" type="pres">
      <dgm:prSet presAssocID="{F8BB2E6E-7C3C-974F-B63E-2928404BB678}" presName="hierChild5" presStyleCnt="0"/>
      <dgm:spPr>
        <a:scene3d>
          <a:camera prst="orthographicFront"/>
          <a:lightRig rig="threePt" dir="t"/>
        </a:scene3d>
        <a:sp3d extrusionH="76200" contourW="12700">
          <a:bevelT w="165100" prst="coolSlant"/>
          <a:extrusionClr>
            <a:schemeClr val="bg1"/>
          </a:extrusionClr>
          <a:contourClr>
            <a:srgbClr val="F9F9F9"/>
          </a:contourClr>
        </a:sp3d>
      </dgm:spPr>
    </dgm:pt>
    <dgm:pt modelId="{2BC5468D-F8AA-6145-A347-01037F1B955C}" type="pres">
      <dgm:prSet presAssocID="{1D80C379-D47F-0F4A-82E0-3564E00452B6}" presName="Name37" presStyleLbl="parChTrans1D2" presStyleIdx="1" presStyleCnt="3"/>
      <dgm:spPr/>
      <dgm:t>
        <a:bodyPr/>
        <a:lstStyle/>
        <a:p>
          <a:endParaRPr lang="en-US"/>
        </a:p>
      </dgm:t>
    </dgm:pt>
    <dgm:pt modelId="{6D74A657-371E-FB41-8402-61A135AC61E6}" type="pres">
      <dgm:prSet presAssocID="{3282089D-3E76-1847-B0B2-8D67791225DA}" presName="hierRoot2" presStyleCnt="0">
        <dgm:presLayoutVars>
          <dgm:hierBranch val="init"/>
        </dgm:presLayoutVars>
      </dgm:prSet>
      <dgm:spPr>
        <a:scene3d>
          <a:camera prst="orthographicFront"/>
          <a:lightRig rig="threePt" dir="t"/>
        </a:scene3d>
        <a:sp3d extrusionH="76200" contourW="12700">
          <a:bevelT w="165100" prst="coolSlant"/>
          <a:extrusionClr>
            <a:schemeClr val="bg1"/>
          </a:extrusionClr>
          <a:contourClr>
            <a:srgbClr val="F9F9F9"/>
          </a:contourClr>
        </a:sp3d>
      </dgm:spPr>
    </dgm:pt>
    <dgm:pt modelId="{0387FF10-3CD5-5B46-9330-21811E8954E6}" type="pres">
      <dgm:prSet presAssocID="{3282089D-3E76-1847-B0B2-8D67791225DA}" presName="rootComposite" presStyleCnt="0"/>
      <dgm:spPr>
        <a:scene3d>
          <a:camera prst="orthographicFront"/>
          <a:lightRig rig="threePt" dir="t"/>
        </a:scene3d>
        <a:sp3d extrusionH="76200" contourW="12700">
          <a:bevelT w="165100" prst="coolSlant"/>
          <a:extrusionClr>
            <a:schemeClr val="bg1"/>
          </a:extrusionClr>
          <a:contourClr>
            <a:srgbClr val="F9F9F9"/>
          </a:contourClr>
        </a:sp3d>
      </dgm:spPr>
    </dgm:pt>
    <dgm:pt modelId="{E2BCAB0C-5DE4-2647-A428-7D2211626131}" type="pres">
      <dgm:prSet presAssocID="{3282089D-3E76-1847-B0B2-8D67791225DA}" presName="rootText" presStyleLbl="node2" presStyleIdx="1" presStyleCnt="3">
        <dgm:presLayoutVars>
          <dgm:chPref val="3"/>
        </dgm:presLayoutVars>
      </dgm:prSet>
      <dgm:spPr/>
      <dgm:t>
        <a:bodyPr/>
        <a:lstStyle/>
        <a:p>
          <a:endParaRPr lang="en-US"/>
        </a:p>
      </dgm:t>
    </dgm:pt>
    <dgm:pt modelId="{FFAF7019-91E8-2646-B5C1-BA95733BF590}" type="pres">
      <dgm:prSet presAssocID="{3282089D-3E76-1847-B0B2-8D67791225DA}" presName="rootConnector" presStyleLbl="node2" presStyleIdx="1" presStyleCnt="3"/>
      <dgm:spPr/>
      <dgm:t>
        <a:bodyPr/>
        <a:lstStyle/>
        <a:p>
          <a:endParaRPr lang="en-US"/>
        </a:p>
      </dgm:t>
    </dgm:pt>
    <dgm:pt modelId="{A2809287-C346-CF49-A0AF-E811C2AF6AB3}" type="pres">
      <dgm:prSet presAssocID="{3282089D-3E76-1847-B0B2-8D67791225DA}" presName="hierChild4" presStyleCnt="0"/>
      <dgm:spPr>
        <a:scene3d>
          <a:camera prst="orthographicFront"/>
          <a:lightRig rig="threePt" dir="t"/>
        </a:scene3d>
        <a:sp3d extrusionH="76200" contourW="12700">
          <a:bevelT w="165100" prst="coolSlant"/>
          <a:extrusionClr>
            <a:schemeClr val="bg1"/>
          </a:extrusionClr>
          <a:contourClr>
            <a:srgbClr val="F9F9F9"/>
          </a:contourClr>
        </a:sp3d>
      </dgm:spPr>
    </dgm:pt>
    <dgm:pt modelId="{D1B19370-F1D0-DB42-97DA-898AE458D610}" type="pres">
      <dgm:prSet presAssocID="{3282089D-3E76-1847-B0B2-8D67791225DA}" presName="hierChild5" presStyleCnt="0"/>
      <dgm:spPr>
        <a:scene3d>
          <a:camera prst="orthographicFront"/>
          <a:lightRig rig="threePt" dir="t"/>
        </a:scene3d>
        <a:sp3d extrusionH="76200" contourW="12700">
          <a:bevelT w="165100" prst="coolSlant"/>
          <a:extrusionClr>
            <a:schemeClr val="bg1"/>
          </a:extrusionClr>
          <a:contourClr>
            <a:srgbClr val="F9F9F9"/>
          </a:contourClr>
        </a:sp3d>
      </dgm:spPr>
    </dgm:pt>
    <dgm:pt modelId="{97DA4001-0AE1-6A4F-AB18-04ABBF78D1A0}" type="pres">
      <dgm:prSet presAssocID="{1DD27BDC-D239-B94F-BBE8-7D9F370703AB}" presName="Name37" presStyleLbl="parChTrans1D2" presStyleIdx="2" presStyleCnt="3"/>
      <dgm:spPr/>
      <dgm:t>
        <a:bodyPr/>
        <a:lstStyle/>
        <a:p>
          <a:endParaRPr lang="en-US"/>
        </a:p>
      </dgm:t>
    </dgm:pt>
    <dgm:pt modelId="{CA5E44DF-F6E0-9C4F-A747-67076028967B}" type="pres">
      <dgm:prSet presAssocID="{7864BCEC-2CE7-B247-B52E-FCAF6131B50A}" presName="hierRoot2" presStyleCnt="0">
        <dgm:presLayoutVars>
          <dgm:hierBranch val="init"/>
        </dgm:presLayoutVars>
      </dgm:prSet>
      <dgm:spPr>
        <a:scene3d>
          <a:camera prst="orthographicFront"/>
          <a:lightRig rig="threePt" dir="t"/>
        </a:scene3d>
        <a:sp3d extrusionH="76200" contourW="12700">
          <a:bevelT w="165100" prst="coolSlant"/>
          <a:extrusionClr>
            <a:schemeClr val="bg1"/>
          </a:extrusionClr>
          <a:contourClr>
            <a:srgbClr val="F9F9F9"/>
          </a:contourClr>
        </a:sp3d>
      </dgm:spPr>
    </dgm:pt>
    <dgm:pt modelId="{AC7CAEF1-CE44-D542-BDD6-C11CF7A8DD35}" type="pres">
      <dgm:prSet presAssocID="{7864BCEC-2CE7-B247-B52E-FCAF6131B50A}" presName="rootComposite" presStyleCnt="0"/>
      <dgm:spPr>
        <a:scene3d>
          <a:camera prst="orthographicFront"/>
          <a:lightRig rig="threePt" dir="t"/>
        </a:scene3d>
        <a:sp3d extrusionH="76200" contourW="12700">
          <a:bevelT w="165100" prst="coolSlant"/>
          <a:extrusionClr>
            <a:schemeClr val="bg1"/>
          </a:extrusionClr>
          <a:contourClr>
            <a:srgbClr val="F9F9F9"/>
          </a:contourClr>
        </a:sp3d>
      </dgm:spPr>
    </dgm:pt>
    <dgm:pt modelId="{2B4A33DB-F2F4-1448-A4D9-C9E6B03F298A}" type="pres">
      <dgm:prSet presAssocID="{7864BCEC-2CE7-B247-B52E-FCAF6131B50A}" presName="rootText" presStyleLbl="node2" presStyleIdx="2" presStyleCnt="3" custLinFactNeighborX="3113" custLinFactNeighborY="1714">
        <dgm:presLayoutVars>
          <dgm:chPref val="3"/>
        </dgm:presLayoutVars>
      </dgm:prSet>
      <dgm:spPr/>
      <dgm:t>
        <a:bodyPr/>
        <a:lstStyle/>
        <a:p>
          <a:endParaRPr lang="en-US"/>
        </a:p>
      </dgm:t>
    </dgm:pt>
    <dgm:pt modelId="{A39EE8D2-A502-0846-B43A-91801D60AAFC}" type="pres">
      <dgm:prSet presAssocID="{7864BCEC-2CE7-B247-B52E-FCAF6131B50A}" presName="rootConnector" presStyleLbl="node2" presStyleIdx="2" presStyleCnt="3"/>
      <dgm:spPr/>
      <dgm:t>
        <a:bodyPr/>
        <a:lstStyle/>
        <a:p>
          <a:endParaRPr lang="en-US"/>
        </a:p>
      </dgm:t>
    </dgm:pt>
    <dgm:pt modelId="{94EB9A7C-E74D-5240-A46B-D3067C4CFA3C}" type="pres">
      <dgm:prSet presAssocID="{7864BCEC-2CE7-B247-B52E-FCAF6131B50A}" presName="hierChild4" presStyleCnt="0"/>
      <dgm:spPr>
        <a:scene3d>
          <a:camera prst="orthographicFront"/>
          <a:lightRig rig="threePt" dir="t"/>
        </a:scene3d>
        <a:sp3d extrusionH="76200" contourW="12700">
          <a:bevelT w="165100" prst="coolSlant"/>
          <a:extrusionClr>
            <a:schemeClr val="bg1"/>
          </a:extrusionClr>
          <a:contourClr>
            <a:srgbClr val="F9F9F9"/>
          </a:contourClr>
        </a:sp3d>
      </dgm:spPr>
    </dgm:pt>
    <dgm:pt modelId="{2D79AE13-910C-7E47-B5E3-6B1F546BBF04}" type="pres">
      <dgm:prSet presAssocID="{7864BCEC-2CE7-B247-B52E-FCAF6131B50A}" presName="hierChild5" presStyleCnt="0"/>
      <dgm:spPr>
        <a:scene3d>
          <a:camera prst="orthographicFront"/>
          <a:lightRig rig="threePt" dir="t"/>
        </a:scene3d>
        <a:sp3d extrusionH="76200" contourW="12700">
          <a:bevelT w="165100" prst="coolSlant"/>
          <a:extrusionClr>
            <a:schemeClr val="bg1"/>
          </a:extrusionClr>
          <a:contourClr>
            <a:srgbClr val="F9F9F9"/>
          </a:contourClr>
        </a:sp3d>
      </dgm:spPr>
    </dgm:pt>
    <dgm:pt modelId="{307CEC2F-D659-2B41-AE01-6FDB5736FE66}" type="pres">
      <dgm:prSet presAssocID="{7C610923-E416-754D-A8F2-B090A723FFE1}" presName="hierChild3" presStyleCnt="0"/>
      <dgm:spPr>
        <a:scene3d>
          <a:camera prst="orthographicFront"/>
          <a:lightRig rig="threePt" dir="t"/>
        </a:scene3d>
        <a:sp3d extrusionH="76200" contourW="12700">
          <a:bevelT w="165100" prst="coolSlant"/>
          <a:extrusionClr>
            <a:schemeClr val="bg1"/>
          </a:extrusionClr>
          <a:contourClr>
            <a:srgbClr val="F9F9F9"/>
          </a:contourClr>
        </a:sp3d>
      </dgm:spPr>
    </dgm:pt>
  </dgm:ptLst>
  <dgm:cxnLst>
    <dgm:cxn modelId="{01D7FBD1-ECA4-4D92-A1E3-5EEE2890B60B}" type="presOf" srcId="{7864BCEC-2CE7-B247-B52E-FCAF6131B50A}" destId="{2B4A33DB-F2F4-1448-A4D9-C9E6B03F298A}" srcOrd="0" destOrd="0" presId="urn:microsoft.com/office/officeart/2005/8/layout/orgChart1"/>
    <dgm:cxn modelId="{9122E872-F75B-4500-9982-FEE814E8F223}" type="presOf" srcId="{265F710C-74D7-3F4E-9AAE-66FEB3A666EF}" destId="{CE7EB71F-C479-9346-9691-C16985367CD2}" srcOrd="0" destOrd="0" presId="urn:microsoft.com/office/officeart/2005/8/layout/orgChart1"/>
    <dgm:cxn modelId="{C5DC5D6F-1AA8-E044-BD1C-F9F71F0E10CA}" srcId="{7C610923-E416-754D-A8F2-B090A723FFE1}" destId="{7864BCEC-2CE7-B247-B52E-FCAF6131B50A}" srcOrd="2" destOrd="0" parTransId="{1DD27BDC-D239-B94F-BBE8-7D9F370703AB}" sibTransId="{16C60BC9-851F-DB40-B08D-DBFC90BDC9A2}"/>
    <dgm:cxn modelId="{EB58A334-7A3E-4577-B032-FAF735DA5BE0}" type="presOf" srcId="{1D80C379-D47F-0F4A-82E0-3564E00452B6}" destId="{2BC5468D-F8AA-6145-A347-01037F1B955C}" srcOrd="0" destOrd="0" presId="urn:microsoft.com/office/officeart/2005/8/layout/orgChart1"/>
    <dgm:cxn modelId="{8769A45A-2E0A-4242-876A-483C01810C81}" type="presOf" srcId="{F8BB2E6E-7C3C-974F-B63E-2928404BB678}" destId="{E724A66F-D324-014D-9335-5DA5497CA7E8}" srcOrd="1" destOrd="0" presId="urn:microsoft.com/office/officeart/2005/8/layout/orgChart1"/>
    <dgm:cxn modelId="{693C7516-85F2-C143-A69F-55D8E56C26FB}" srcId="{7C610923-E416-754D-A8F2-B090A723FFE1}" destId="{F8BB2E6E-7C3C-974F-B63E-2928404BB678}" srcOrd="0" destOrd="0" parTransId="{D0003CFB-8D44-F641-8536-86E0D0FEFC19}" sibTransId="{F3EBF39C-68AF-0743-9BDD-9534A40D0E49}"/>
    <dgm:cxn modelId="{5698313E-E747-4DB4-A95F-0E6DFDFD908E}" type="presOf" srcId="{3282089D-3E76-1847-B0B2-8D67791225DA}" destId="{E2BCAB0C-5DE4-2647-A428-7D2211626131}" srcOrd="0" destOrd="0" presId="urn:microsoft.com/office/officeart/2005/8/layout/orgChart1"/>
    <dgm:cxn modelId="{21F78B02-7130-4EE3-8163-60B4FDD47780}" type="presOf" srcId="{7C610923-E416-754D-A8F2-B090A723FFE1}" destId="{C8E36871-7360-5D4D-B39F-E49227B4B950}" srcOrd="1" destOrd="0" presId="urn:microsoft.com/office/officeart/2005/8/layout/orgChart1"/>
    <dgm:cxn modelId="{F630AFD6-46D9-44AC-9B7D-A6098B9A27B3}" type="presOf" srcId="{7C610923-E416-754D-A8F2-B090A723FFE1}" destId="{AA431BCE-77FE-0144-B1FF-23CBC15CBEDB}" srcOrd="0" destOrd="0" presId="urn:microsoft.com/office/officeart/2005/8/layout/orgChart1"/>
    <dgm:cxn modelId="{D9504C06-F02A-4401-8707-632A078916BA}" type="presOf" srcId="{7864BCEC-2CE7-B247-B52E-FCAF6131B50A}" destId="{A39EE8D2-A502-0846-B43A-91801D60AAFC}" srcOrd="1" destOrd="0" presId="urn:microsoft.com/office/officeart/2005/8/layout/orgChart1"/>
    <dgm:cxn modelId="{7F10FAED-3E82-4841-A640-98FA2F4D7DA3}" srcId="{265F710C-74D7-3F4E-9AAE-66FEB3A666EF}" destId="{7C610923-E416-754D-A8F2-B090A723FFE1}" srcOrd="0" destOrd="0" parTransId="{3CE70CE6-0FC4-C649-AF95-1D9259B5ECCA}" sibTransId="{6A9A07D6-ADD2-6242-A14D-824DA8E55D76}"/>
    <dgm:cxn modelId="{8EDBFFCA-97B8-49AF-AC06-F1F9634AF738}" type="presOf" srcId="{F8BB2E6E-7C3C-974F-B63E-2928404BB678}" destId="{8F086B94-88D6-D641-AF05-585745AB066D}" srcOrd="0" destOrd="0" presId="urn:microsoft.com/office/officeart/2005/8/layout/orgChart1"/>
    <dgm:cxn modelId="{BDFE2F19-9774-C24D-AA65-01691BA98D4E}" srcId="{7C610923-E416-754D-A8F2-B090A723FFE1}" destId="{3282089D-3E76-1847-B0B2-8D67791225DA}" srcOrd="1" destOrd="0" parTransId="{1D80C379-D47F-0F4A-82E0-3564E00452B6}" sibTransId="{5D4B26B9-FD21-5147-91D7-6705B327CED8}"/>
    <dgm:cxn modelId="{D179A55E-7C0C-4FCE-ACCF-69B06DF30755}" type="presOf" srcId="{D0003CFB-8D44-F641-8536-86E0D0FEFC19}" destId="{C3A1E659-DC95-094A-BCE5-574537AED6B8}" srcOrd="0" destOrd="0" presId="urn:microsoft.com/office/officeart/2005/8/layout/orgChart1"/>
    <dgm:cxn modelId="{A46B35FE-D4F9-4CC9-B86A-0A4757E82236}" type="presOf" srcId="{3282089D-3E76-1847-B0B2-8D67791225DA}" destId="{FFAF7019-91E8-2646-B5C1-BA95733BF590}" srcOrd="1" destOrd="0" presId="urn:microsoft.com/office/officeart/2005/8/layout/orgChart1"/>
    <dgm:cxn modelId="{A8D8E54A-168C-4508-8BEA-EB3D10A4B5F8}" type="presOf" srcId="{1DD27BDC-D239-B94F-BBE8-7D9F370703AB}" destId="{97DA4001-0AE1-6A4F-AB18-04ABBF78D1A0}" srcOrd="0" destOrd="0" presId="urn:microsoft.com/office/officeart/2005/8/layout/orgChart1"/>
    <dgm:cxn modelId="{79F7C5DB-FC9C-463F-8DB5-C3548CD3442F}" type="presParOf" srcId="{CE7EB71F-C479-9346-9691-C16985367CD2}" destId="{2194B3E7-9381-E143-B317-D8A5A7FC0FDB}" srcOrd="0" destOrd="0" presId="urn:microsoft.com/office/officeart/2005/8/layout/orgChart1"/>
    <dgm:cxn modelId="{9CDA94DB-929C-4F31-8A9F-BA29369C2F9B}" type="presParOf" srcId="{2194B3E7-9381-E143-B317-D8A5A7FC0FDB}" destId="{5DFB15E8-98B3-A145-8492-F48A9568B7C0}" srcOrd="0" destOrd="0" presId="urn:microsoft.com/office/officeart/2005/8/layout/orgChart1"/>
    <dgm:cxn modelId="{3A37006C-417F-4AE2-8EAE-102F1516F14A}" type="presParOf" srcId="{5DFB15E8-98B3-A145-8492-F48A9568B7C0}" destId="{AA431BCE-77FE-0144-B1FF-23CBC15CBEDB}" srcOrd="0" destOrd="0" presId="urn:microsoft.com/office/officeart/2005/8/layout/orgChart1"/>
    <dgm:cxn modelId="{642737C6-CAA2-494D-AB08-E19641C6CCCF}" type="presParOf" srcId="{5DFB15E8-98B3-A145-8492-F48A9568B7C0}" destId="{C8E36871-7360-5D4D-B39F-E49227B4B950}" srcOrd="1" destOrd="0" presId="urn:microsoft.com/office/officeart/2005/8/layout/orgChart1"/>
    <dgm:cxn modelId="{B5350FF4-5A61-4AD9-BF24-245DAAC6F6F6}" type="presParOf" srcId="{2194B3E7-9381-E143-B317-D8A5A7FC0FDB}" destId="{C2501A41-A6A6-CF48-95DB-730A87B60077}" srcOrd="1" destOrd="0" presId="urn:microsoft.com/office/officeart/2005/8/layout/orgChart1"/>
    <dgm:cxn modelId="{F60F31E7-6306-432D-96D1-51B7732E2C5E}" type="presParOf" srcId="{C2501A41-A6A6-CF48-95DB-730A87B60077}" destId="{C3A1E659-DC95-094A-BCE5-574537AED6B8}" srcOrd="0" destOrd="0" presId="urn:microsoft.com/office/officeart/2005/8/layout/orgChart1"/>
    <dgm:cxn modelId="{748810A7-20B2-4985-9799-3C88EF6B840A}" type="presParOf" srcId="{C2501A41-A6A6-CF48-95DB-730A87B60077}" destId="{AC04F803-7DDF-2748-997E-FBA3E796E7DC}" srcOrd="1" destOrd="0" presId="urn:microsoft.com/office/officeart/2005/8/layout/orgChart1"/>
    <dgm:cxn modelId="{4049BBB5-5D8F-44EB-9902-BD58FC7B3745}" type="presParOf" srcId="{AC04F803-7DDF-2748-997E-FBA3E796E7DC}" destId="{7B8D0DA4-0093-004B-A4BA-DF51A2B04C29}" srcOrd="0" destOrd="0" presId="urn:microsoft.com/office/officeart/2005/8/layout/orgChart1"/>
    <dgm:cxn modelId="{45790D4C-FF73-4EDC-84D9-9DAE2511A326}" type="presParOf" srcId="{7B8D0DA4-0093-004B-A4BA-DF51A2B04C29}" destId="{8F086B94-88D6-D641-AF05-585745AB066D}" srcOrd="0" destOrd="0" presId="urn:microsoft.com/office/officeart/2005/8/layout/orgChart1"/>
    <dgm:cxn modelId="{2A600EC4-4046-4778-8047-C13F526F7BC4}" type="presParOf" srcId="{7B8D0DA4-0093-004B-A4BA-DF51A2B04C29}" destId="{E724A66F-D324-014D-9335-5DA5497CA7E8}" srcOrd="1" destOrd="0" presId="urn:microsoft.com/office/officeart/2005/8/layout/orgChart1"/>
    <dgm:cxn modelId="{70DF0430-046F-4E7A-B58F-A9C781911057}" type="presParOf" srcId="{AC04F803-7DDF-2748-997E-FBA3E796E7DC}" destId="{A8097985-A75D-364B-927F-0296A49C4A74}" srcOrd="1" destOrd="0" presId="urn:microsoft.com/office/officeart/2005/8/layout/orgChart1"/>
    <dgm:cxn modelId="{FAE48E49-375B-46B9-BC42-F0FD5E4932EB}" type="presParOf" srcId="{AC04F803-7DDF-2748-997E-FBA3E796E7DC}" destId="{565E8F9A-069D-5E4F-BFD8-5B7C50B9BD7E}" srcOrd="2" destOrd="0" presId="urn:microsoft.com/office/officeart/2005/8/layout/orgChart1"/>
    <dgm:cxn modelId="{78FFA0BE-05E9-4359-B68A-01C5CE2B0D90}" type="presParOf" srcId="{C2501A41-A6A6-CF48-95DB-730A87B60077}" destId="{2BC5468D-F8AA-6145-A347-01037F1B955C}" srcOrd="2" destOrd="0" presId="urn:microsoft.com/office/officeart/2005/8/layout/orgChart1"/>
    <dgm:cxn modelId="{42ECB1A5-F6F9-4E05-A3E1-81C738C739FC}" type="presParOf" srcId="{C2501A41-A6A6-CF48-95DB-730A87B60077}" destId="{6D74A657-371E-FB41-8402-61A135AC61E6}" srcOrd="3" destOrd="0" presId="urn:microsoft.com/office/officeart/2005/8/layout/orgChart1"/>
    <dgm:cxn modelId="{3D6A8571-BE50-42E6-9B30-33AADEC5C884}" type="presParOf" srcId="{6D74A657-371E-FB41-8402-61A135AC61E6}" destId="{0387FF10-3CD5-5B46-9330-21811E8954E6}" srcOrd="0" destOrd="0" presId="urn:microsoft.com/office/officeart/2005/8/layout/orgChart1"/>
    <dgm:cxn modelId="{943A9652-4DAD-4534-896D-2266A2F7B993}" type="presParOf" srcId="{0387FF10-3CD5-5B46-9330-21811E8954E6}" destId="{E2BCAB0C-5DE4-2647-A428-7D2211626131}" srcOrd="0" destOrd="0" presId="urn:microsoft.com/office/officeart/2005/8/layout/orgChart1"/>
    <dgm:cxn modelId="{C0EDA931-F627-4FBE-A3AC-24EDB457127E}" type="presParOf" srcId="{0387FF10-3CD5-5B46-9330-21811E8954E6}" destId="{FFAF7019-91E8-2646-B5C1-BA95733BF590}" srcOrd="1" destOrd="0" presId="urn:microsoft.com/office/officeart/2005/8/layout/orgChart1"/>
    <dgm:cxn modelId="{ABAF69BE-941B-4782-B8FA-AF6F73A05834}" type="presParOf" srcId="{6D74A657-371E-FB41-8402-61A135AC61E6}" destId="{A2809287-C346-CF49-A0AF-E811C2AF6AB3}" srcOrd="1" destOrd="0" presId="urn:microsoft.com/office/officeart/2005/8/layout/orgChart1"/>
    <dgm:cxn modelId="{0CDC2889-55FC-4574-8653-9A487FC1BB63}" type="presParOf" srcId="{6D74A657-371E-FB41-8402-61A135AC61E6}" destId="{D1B19370-F1D0-DB42-97DA-898AE458D610}" srcOrd="2" destOrd="0" presId="urn:microsoft.com/office/officeart/2005/8/layout/orgChart1"/>
    <dgm:cxn modelId="{71D5492E-D563-4E4A-9E91-ABA989DFBB94}" type="presParOf" srcId="{C2501A41-A6A6-CF48-95DB-730A87B60077}" destId="{97DA4001-0AE1-6A4F-AB18-04ABBF78D1A0}" srcOrd="4" destOrd="0" presId="urn:microsoft.com/office/officeart/2005/8/layout/orgChart1"/>
    <dgm:cxn modelId="{48750689-4BD6-4EF2-BBEA-E8658CF5A38B}" type="presParOf" srcId="{C2501A41-A6A6-CF48-95DB-730A87B60077}" destId="{CA5E44DF-F6E0-9C4F-A747-67076028967B}" srcOrd="5" destOrd="0" presId="urn:microsoft.com/office/officeart/2005/8/layout/orgChart1"/>
    <dgm:cxn modelId="{E5D5943D-04D9-4F00-9DD1-7FE068E6872F}" type="presParOf" srcId="{CA5E44DF-F6E0-9C4F-A747-67076028967B}" destId="{AC7CAEF1-CE44-D542-BDD6-C11CF7A8DD35}" srcOrd="0" destOrd="0" presId="urn:microsoft.com/office/officeart/2005/8/layout/orgChart1"/>
    <dgm:cxn modelId="{55AEF475-2FF2-496A-8E14-C9BEFA8F2EBE}" type="presParOf" srcId="{AC7CAEF1-CE44-D542-BDD6-C11CF7A8DD35}" destId="{2B4A33DB-F2F4-1448-A4D9-C9E6B03F298A}" srcOrd="0" destOrd="0" presId="urn:microsoft.com/office/officeart/2005/8/layout/orgChart1"/>
    <dgm:cxn modelId="{90FE9EB8-C6BF-41DE-91CD-86F55D853232}" type="presParOf" srcId="{AC7CAEF1-CE44-D542-BDD6-C11CF7A8DD35}" destId="{A39EE8D2-A502-0846-B43A-91801D60AAFC}" srcOrd="1" destOrd="0" presId="urn:microsoft.com/office/officeart/2005/8/layout/orgChart1"/>
    <dgm:cxn modelId="{B750E34B-71F3-419A-AD87-6428A74D7698}" type="presParOf" srcId="{CA5E44DF-F6E0-9C4F-A747-67076028967B}" destId="{94EB9A7C-E74D-5240-A46B-D3067C4CFA3C}" srcOrd="1" destOrd="0" presId="urn:microsoft.com/office/officeart/2005/8/layout/orgChart1"/>
    <dgm:cxn modelId="{BBE81C43-7F76-4577-9FB9-FD9135850E80}" type="presParOf" srcId="{CA5E44DF-F6E0-9C4F-A747-67076028967B}" destId="{2D79AE13-910C-7E47-B5E3-6B1F546BBF04}" srcOrd="2" destOrd="0" presId="urn:microsoft.com/office/officeart/2005/8/layout/orgChart1"/>
    <dgm:cxn modelId="{486E8D99-FF98-4A67-956E-3B168368F460}" type="presParOf" srcId="{2194B3E7-9381-E143-B317-D8A5A7FC0FDB}" destId="{307CEC2F-D659-2B41-AE01-6FDB5736FE66}" srcOrd="2" destOrd="0" presId="urn:microsoft.com/office/officeart/2005/8/layout/orgChart1"/>
  </dgm:cxnLst>
  <dgm:bg>
    <a:noFill/>
    <a:effectLst>
      <a:glow>
        <a:schemeClr val="accent1"/>
      </a:glow>
      <a:outerShdw blurRad="304800" dist="444500" dir="5520000" sx="33000" sy="33000" algn="ctr" rotWithShape="0">
        <a:schemeClr val="bg1"/>
      </a:outerShdw>
      <a:softEdge rad="0"/>
    </a:effectLst>
  </dgm:bg>
  <dgm:whole/>
  <dgm:extLst>
    <a:ext uri="http://schemas.microsoft.com/office/drawing/2008/diagram">
      <dsp:dataModelExt xmlns:dsp="http://schemas.microsoft.com/office/drawing/2008/diagram" relId="rId12"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8/layout/HorizontalMultiLevelHierarchy">
  <dgm:title val=""/>
  <dgm:desc val=""/>
  <dgm:catLst>
    <dgm:cat type="hierarchy" pri="46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clrData>
  <dgm:layoutNode name="Name0">
    <dgm:varLst>
      <dgm:chPref val="1"/>
      <dgm:dir/>
      <dgm:animOne val="branch"/>
      <dgm:animLvl val="lvl"/>
      <dgm:resizeHandles val="exact"/>
    </dgm:varLst>
    <dgm:choose name="Name1">
      <dgm:if name="Name2" func="var" arg="dir" op="equ" val="norm">
        <dgm:alg type="hierChild">
          <dgm:param type="linDir" val="fromT"/>
          <dgm:param type="chAlign" val="l"/>
        </dgm:alg>
      </dgm:if>
      <dgm:else name="Name3">
        <dgm:alg type="hierChild">
          <dgm:param type="linDir" val="fromT"/>
          <dgm:param type="chAlign" val="r"/>
        </dgm:alg>
      </dgm:else>
    </dgm:choose>
    <dgm:shape xmlns:r="http://schemas.openxmlformats.org/officeDocument/2006/relationships" r:blip="">
      <dgm:adjLst/>
    </dgm:shape>
    <dgm:presOf/>
    <dgm:constrLst>
      <dgm:constr type="h" for="des" forName="LevelOneTextNode" refType="h"/>
      <dgm:constr type="w" for="des" forName="LevelOneTextNode" refType="h" refFor="des" refForName="LevelOneTextNode" fact="0.19"/>
      <dgm:constr type="h" for="des" forName="LevelTwoTextNode" refType="w" refFor="des" refForName="LevelOneTextNode"/>
      <dgm:constr type="w" for="des" forName="LevelTwoTextNode" refType="h" refFor="des" refForName="LevelTwoTextNode" fact="3.28"/>
      <dgm:constr type="sibSp" refType="h" refFor="des" refForName="LevelTwoTextNode" op="equ" fact="0.25"/>
      <dgm:constr type="sibSp" for="des" forName="level2hierChild" refType="h" refFor="des" refForName="LevelTwoTextNode" op="equ" fact="0.25"/>
      <dgm:constr type="sibSp" for="des" forName="level3hierChild" refType="h" refFor="des" refForName="LevelTwoTextNode" op="equ" fact="0.25"/>
      <dgm:constr type="sp" for="des" forName="root1" refType="w" refFor="des" refForName="LevelTwoTextNode" fact="0.2"/>
      <dgm:constr type="sp" for="des" forName="root2" refType="sp" refFor="des" refForName="root1" op="equ"/>
      <dgm:constr type="primFontSz" for="des" forName="LevelOneTextNode" op="equ" val="65"/>
      <dgm:constr type="primFontSz" for="des" forName="LevelTwoTextNode" op="equ" val="65"/>
      <dgm:constr type="primFontSz" for="des" forName="LevelTwoTextNode" refType="primFontSz" refFor="des" refForName="LevelOneTextNode" op="lte"/>
      <dgm:constr type="primFontSz" for="des" forName="connTx" op="equ" val="50"/>
      <dgm:constr type="primFontSz" for="des" forName="connTx" refType="primFontSz" refFor="des" refForName="LevelOneTextNode" op="lte" fact="0.78"/>
    </dgm:constrLst>
    <dgm:forEach name="Name4" axis="ch">
      <dgm:forEach name="Name5" axis="self" ptType="node">
        <dgm:layoutNode name="root1">
          <dgm:choose name="Name6">
            <dgm:if name="Name7" func="var" arg="dir" op="equ" val="norm">
              <dgm:alg type="hierRoot">
                <dgm:param type="hierAlign" val="lCtrCh"/>
              </dgm:alg>
            </dgm:if>
            <dgm:else name="Name8">
              <dgm:alg type="hierRoot">
                <dgm:param type="hierAlign" val="rCtrCh"/>
              </dgm:alg>
            </dgm:else>
          </dgm:choose>
          <dgm:shape xmlns:r="http://schemas.openxmlformats.org/officeDocument/2006/relationships" r:blip="">
            <dgm:adjLst/>
          </dgm:shape>
          <dgm:presOf/>
          <dgm:layoutNode name="LevelOneTextNode" styleLbl="node0">
            <dgm:varLst>
              <dgm:chPref val="3"/>
            </dgm:varLst>
            <dgm:alg type="tx">
              <dgm:param type="autoTxRot" val="grav"/>
            </dgm:alg>
            <dgm:choose name="Name9">
              <dgm:if name="Name10" func="var" arg="dir" op="equ" val="norm">
                <dgm:shape xmlns:r="http://schemas.openxmlformats.org/officeDocument/2006/relationships" rot="270" type="rect" r:blip="">
                  <dgm:adjLst/>
                </dgm:shape>
              </dgm:if>
              <dgm:else name="Name11">
                <dgm:shape xmlns:r="http://schemas.openxmlformats.org/officeDocument/2006/relationships" rot="90" type="rect" r:blip="">
                  <dgm:adjLst/>
                </dgm:shape>
              </dgm:else>
            </dgm:choos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2hierChild">
            <dgm:choose name="Name12">
              <dgm:if name="Name13" func="var" arg="dir" op="equ" val="norm">
                <dgm:alg type="hierChild">
                  <dgm:param type="linDir" val="fromT"/>
                  <dgm:param type="chAlign" val="l"/>
                </dgm:alg>
              </dgm:if>
              <dgm:else name="Name14">
                <dgm:alg type="hierChild">
                  <dgm:param type="linDir" val="fromT"/>
                  <dgm:param type="chAlign" val="r"/>
                </dgm:alg>
              </dgm:else>
            </dgm:choose>
            <dgm:shape xmlns:r="http://schemas.openxmlformats.org/officeDocument/2006/relationships" r:blip="">
              <dgm:adjLst/>
            </dgm:shape>
            <dgm:presOf/>
            <dgm:forEach name="repeat" axis="ch">
              <dgm:forEach name="Name15" axis="self" ptType="parTrans" cnt="1">
                <dgm:layoutNode name="conn2-1">
                  <dgm:choose name="Name16">
                    <dgm:if name="Name17" func="var" arg="dir" op="equ" val="norm">
                      <dgm:alg type="conn">
                        <dgm:param type="dim" val="1D"/>
                        <dgm:param type="begPts" val="midR"/>
                        <dgm:param type="endPts" val="midL"/>
                        <dgm:param type="endSty" val="noArr"/>
                        <dgm:param type="connRout" val="bend"/>
                      </dgm:alg>
                    </dgm:if>
                    <dgm:else name="Name18">
                      <dgm:alg type="conn">
                        <dgm:param type="dim" val="1D"/>
                        <dgm:param type="begPts" val="midL"/>
                        <dgm:param type="endPts" val="midR"/>
                        <dgm:param type="endSty" val="noArr"/>
                        <dgm:param type="connRout" val="bend"/>
                      </dgm:alg>
                    </dgm:else>
                  </dgm:choose>
                  <dgm:shape xmlns:r="http://schemas.openxmlformats.org/officeDocument/2006/relationships" type="conn" r:blip="" zOrderOff="-99999">
                    <dgm:adjLst/>
                  </dgm:shape>
                  <dgm:presOf axis="self"/>
                  <dgm:constrLst>
                    <dgm:constr type="w" val="1"/>
                    <dgm:constr type="h" val="5"/>
                    <dgm:constr type="connDist"/>
                    <dgm:constr type="begPad"/>
                    <dgm:constr type="endPad"/>
                    <dgm:constr type="userA" for="ch" refType="connDist"/>
                  </dgm:constr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9" axis="self" ptType="node">
                <dgm:layoutNode name="root2">
                  <dgm:choose name="Name20">
                    <dgm:if name="Name21" func="var" arg="dir" op="equ" val="norm">
                      <dgm:alg type="hierRoot">
                        <dgm:param type="hierAlign" val="lCtrCh"/>
                      </dgm:alg>
                    </dgm:if>
                    <dgm:else name="Name22">
                      <dgm:alg type="hierRoot">
                        <dgm:param type="hierAlign" val="rCtrCh"/>
                      </dgm:alg>
                    </dgm:else>
                  </dgm:choose>
                  <dgm:shape xmlns:r="http://schemas.openxmlformats.org/officeDocument/2006/relationships" r:blip="">
                    <dgm:adjLst/>
                  </dgm:shape>
                  <dgm:presOf/>
                  <dgm:layoutNode name="LevelTwoTextNode">
                    <dgm:varLst>
                      <dgm:chPref val="3"/>
                    </dgm:varLst>
                    <dgm:alg type="tx"/>
                    <dgm:shape xmlns:r="http://schemas.openxmlformats.org/officeDocument/2006/relationships" type="rect"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3hierChild">
                    <dgm:choose name="Name23">
                      <dgm:if name="Name24" func="var" arg="dir" op="equ" val="norm">
                        <dgm:alg type="hierChild">
                          <dgm:param type="linDir" val="fromT"/>
                          <dgm:param type="chAlign" val="l"/>
                        </dgm:alg>
                      </dgm:if>
                      <dgm:else name="Name25">
                        <dgm:alg type="hierChild">
                          <dgm:param type="linDir" val="fromT"/>
                          <dgm:param type="chAlign" val="r"/>
                        </dgm:alg>
                      </dgm:else>
                    </dgm:choose>
                    <dgm:shape xmlns:r="http://schemas.openxmlformats.org/officeDocument/2006/relationships" r:blip="">
                      <dgm:adjLst/>
                    </dgm:shape>
                    <dgm:presOf/>
                    <dgm:forEach name="Name26" ref="repeat"/>
                  </dgm:layoutNode>
                </dgm:layoutNode>
              </dgm:forEach>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r">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CCD8994-4F69-1D49-B402-38B1BC4CA207}" type="datetimeFigureOut">
              <a:rPr lang="en-US" smtClean="0"/>
              <a:t>9/17/2018</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r">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80767AD-8186-5647-9165-A19B63BA7F43}" type="slidenum">
              <a:rPr lang="en-US" smtClean="0"/>
              <a:t>‹#›</a:t>
            </a:fld>
            <a:endParaRPr lang="en-US"/>
          </a:p>
        </p:txBody>
      </p:sp>
    </p:spTree>
    <p:extLst>
      <p:ext uri="{BB962C8B-B14F-4D97-AF65-F5344CB8AC3E}">
        <p14:creationId xmlns:p14="http://schemas.microsoft.com/office/powerpoint/2010/main" val="1174379134"/>
      </p:ext>
    </p:extLst>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SzPct val="25000"/>
              <a:buNone/>
              <a:defRPr/>
            </a:pPr>
            <a:r>
              <a:rPr lang="ar-AE" sz="1100" b="0">
                <a:latin typeface="+mn-lt"/>
                <a:ea typeface="Century Gothic"/>
                <a:cs typeface="Century Gothic"/>
              </a:rPr>
              <a:t>5 دقائق</a:t>
            </a:r>
          </a:p>
          <a:p>
            <a:pPr>
              <a:buSzPct val="25000"/>
              <a:buNone/>
              <a:defRPr/>
            </a:pPr>
            <a:endParaRPr lang="en-US" sz="1100" b="0" dirty="0">
              <a:latin typeface="+mn-lt"/>
              <a:ea typeface="Century Gothic"/>
              <a:cs typeface="Century Gothic"/>
            </a:endParaRPr>
          </a:p>
          <a:p>
            <a:pPr>
              <a:buNone/>
              <a:defRPr/>
            </a:pPr>
            <a:r>
              <a:rPr lang="ar-AE" sz="1100" b="1" i="0" u="none" strike="noStrike" cap="none" baseline="0">
                <a:latin typeface="+mn-lt"/>
                <a:ea typeface="Century Gothic"/>
                <a:cs typeface="Century Gothic"/>
                <a:sym typeface="Century Gothic"/>
              </a:rPr>
              <a:t>قل</a:t>
            </a:r>
            <a:r>
              <a:rPr lang="ar-AE" sz="1100" b="0" i="0" u="none" strike="noStrike" cap="none" baseline="0">
                <a:latin typeface="+mn-lt"/>
                <a:ea typeface="Century Gothic"/>
                <a:cs typeface="Century Gothic"/>
                <a:sym typeface="Century Gothic"/>
              </a:rPr>
              <a:t>:</a:t>
            </a:r>
            <a:r>
              <a:rPr lang="ar-AE" sz="1100" u="none" strike="noStrike" cap="none">
                <a:latin typeface="+mn-lt"/>
                <a:ea typeface="Century Gothic"/>
                <a:cs typeface="Century Gothic"/>
                <a:sym typeface="Century Gothic"/>
              </a:rPr>
              <a:t> على مدار هذا التدريب، سنكتشف ممارسات </a:t>
            </a:r>
            <a:r>
              <a:rPr lang="ar-AE" sz="1100">
                <a:latin typeface="+mn-lt"/>
                <a:ea typeface="Century Gothic"/>
                <a:cs typeface="Century Gothic"/>
                <a:sym typeface="Century Gothic"/>
              </a:rPr>
              <a:t>الإشراف</a:t>
            </a:r>
            <a:r>
              <a:rPr lang="ar-AE" sz="1100" u="none" strike="noStrike" cap="none">
                <a:latin typeface="+mn-lt"/>
                <a:ea typeface="Century Gothic"/>
                <a:cs typeface="Century Gothic"/>
                <a:sym typeface="Century Gothic"/>
              </a:rPr>
              <a:t> في </a:t>
            </a:r>
            <a:r>
              <a:rPr lang="ar-AE" sz="1100">
                <a:latin typeface="+mn-lt"/>
                <a:ea typeface="Century Gothic"/>
                <a:cs typeface="Century Gothic"/>
                <a:sym typeface="Century Gothic"/>
              </a:rPr>
              <a:t>سياقات عملنا بالإضافة إلى أفضل الممارسات التي أشارت إليها</a:t>
            </a:r>
            <a:r>
              <a:rPr lang="ar-AE" sz="1100" u="none" strike="noStrike" cap="none" baseline="0">
                <a:latin typeface="+mn-lt"/>
                <a:ea typeface="Century Gothic"/>
                <a:cs typeface="Century Gothic"/>
                <a:sym typeface="Century Gothic"/>
              </a:rPr>
              <a:t> المبادئ </a:t>
            </a:r>
            <a:r>
              <a:rPr lang="ar-AE" sz="1100">
                <a:latin typeface="+mn-lt"/>
                <a:ea typeface="Century Gothic"/>
                <a:cs typeface="Century Gothic"/>
                <a:sym typeface="Century Gothic"/>
              </a:rPr>
              <a:t>التوجيهية المشتركة بين الوكالات لإدارة الحالة وحماية الطفل (التي يشار إليها اختصارًا بالأحرف </a:t>
            </a:r>
            <a:r>
              <a:rPr lang="en-US" sz="1100">
                <a:latin typeface="+mn-lt"/>
                <a:ea typeface="Century Gothic"/>
                <a:cs typeface="Century Gothic"/>
                <a:sym typeface="Century Gothic"/>
              </a:rPr>
              <a:t>IACM</a:t>
            </a:r>
            <a:r>
              <a:rPr lang="ar-AE" sz="1100">
                <a:latin typeface="+mn-lt"/>
                <a:ea typeface="Century Gothic"/>
                <a:cs typeface="Century Gothic"/>
                <a:sym typeface="Century Gothic"/>
              </a:rPr>
              <a:t>). </a:t>
            </a:r>
          </a:p>
          <a:p>
            <a:pPr>
              <a:buNone/>
              <a:defRPr/>
            </a:pPr>
            <a:endParaRPr lang="en-US" sz="1100" dirty="0">
              <a:latin typeface="+mn-lt"/>
              <a:ea typeface="Century Gothic"/>
              <a:cs typeface="Century Gothic"/>
            </a:endParaRPr>
          </a:p>
          <a:p>
            <a:pPr>
              <a:buNone/>
              <a:defRPr/>
            </a:pPr>
            <a:r>
              <a:rPr lang="ar-AE" sz="1100" u="none" strike="noStrike" cap="none" baseline="0">
                <a:latin typeface="+mn-lt"/>
                <a:ea typeface="Century Gothic"/>
                <a:cs typeface="Century Gothic"/>
                <a:sym typeface="Century Gothic"/>
              </a:rPr>
              <a:t>وسنُراجع في الوحدة التدريبية الأولى بعض أساسيات التدريب على إدارة حالة حماية الطفل</a:t>
            </a:r>
            <a:r>
              <a:rPr lang="ar-AE" sz="1100">
                <a:latin typeface="+mn-lt"/>
                <a:ea typeface="Century Gothic"/>
                <a:cs typeface="Century Gothic"/>
                <a:sym typeface="Century Gothic"/>
              </a:rPr>
              <a:t> والتدريب</a:t>
            </a:r>
            <a:r>
              <a:rPr lang="ar-AE" sz="1100" u="none" strike="noStrike" cap="none" baseline="0">
                <a:latin typeface="+mn-lt"/>
                <a:ea typeface="Century Gothic"/>
                <a:cs typeface="Century Gothic"/>
                <a:sym typeface="Century Gothic"/>
              </a:rPr>
              <a:t>. كما </a:t>
            </a:r>
            <a:r>
              <a:rPr lang="ar-AE" sz="1100">
                <a:latin typeface="+mn-lt"/>
                <a:ea typeface="Century Gothic"/>
                <a:cs typeface="Century Gothic"/>
                <a:sym typeface="Century Gothic"/>
              </a:rPr>
              <a:t>سنقدم </a:t>
            </a:r>
            <a:r>
              <a:rPr lang="ar-AE" sz="1100" u="none" strike="noStrike" cap="none" baseline="0">
                <a:latin typeface="+mn-lt"/>
                <a:ea typeface="Century Gothic"/>
                <a:cs typeface="Century Gothic"/>
                <a:sym typeface="Century Gothic"/>
              </a:rPr>
              <a:t>الموضوعات الأساسية </a:t>
            </a:r>
            <a:r>
              <a:rPr lang="ar-AE" sz="1100">
                <a:latin typeface="+mn-lt"/>
                <a:ea typeface="Century Gothic"/>
                <a:cs typeface="Century Gothic"/>
                <a:sym typeface="Century Gothic"/>
              </a:rPr>
              <a:t>التي </a:t>
            </a:r>
            <a:r>
              <a:rPr lang="ar-AE" sz="1100" u="none" strike="noStrike" cap="none" baseline="0">
                <a:latin typeface="+mn-lt"/>
                <a:ea typeface="Century Gothic"/>
                <a:cs typeface="Century Gothic"/>
                <a:sym typeface="Century Gothic"/>
              </a:rPr>
              <a:t>سنتناولها </a:t>
            </a:r>
            <a:r>
              <a:rPr lang="ar-AE" sz="1100">
                <a:latin typeface="+mn-lt"/>
                <a:ea typeface="Century Gothic"/>
                <a:cs typeface="Century Gothic"/>
                <a:sym typeface="Century Gothic"/>
              </a:rPr>
              <a:t>على مدار الدورة التدريبية</a:t>
            </a:r>
            <a:r>
              <a:rPr lang="ar-AE" sz="1100" u="none" strike="noStrike" cap="none" baseline="0">
                <a:latin typeface="+mn-lt"/>
                <a:ea typeface="Century Gothic"/>
                <a:cs typeface="Century Gothic"/>
                <a:sym typeface="Century Gothic"/>
              </a:rPr>
              <a:t>.</a:t>
            </a:r>
          </a:p>
          <a:p>
            <a:pPr marL="0" marR="0" lvl="0" indent="0" algn="l" defTabSz="914400" rtl="0" eaLnBrk="1" fontAlgn="auto" latinLnBrk="0" hangingPunct="1">
              <a:lnSpc>
                <a:spcPct val="100000"/>
              </a:lnSpc>
              <a:spcBef>
                <a:spcPts val="0"/>
              </a:spcBef>
              <a:spcAft>
                <a:spcPts val="0"/>
              </a:spcAft>
              <a:buClrTx/>
              <a:buSzPct val="25000"/>
              <a:buFontTx/>
              <a:buNone/>
              <a:tabLst/>
              <a:defRPr/>
            </a:pPr>
            <a:endParaRPr lang="en-US" sz="1100" u="none" strike="noStrike" cap="none" baseline="0" dirty="0">
              <a:latin typeface="+mn-lt"/>
              <a:ea typeface="Century Gothic"/>
              <a:cs typeface="Century Gothic"/>
            </a:endParaRPr>
          </a:p>
          <a:p>
            <a:pPr>
              <a:buSzPct val="25000"/>
              <a:buNone/>
              <a:defRPr/>
            </a:pPr>
            <a:r>
              <a:rPr lang="ar-AE" sz="1100" u="none" strike="noStrike" cap="none" baseline="0">
                <a:latin typeface="+mn-lt"/>
                <a:ea typeface="Century Gothic"/>
                <a:cs typeface="Century Gothic"/>
                <a:sym typeface="Century Gothic"/>
              </a:rPr>
              <a:t>أثناء هذه الدورة التدريبية، سنذكركم بالتفكير في الإشراف كما هو الآن </a:t>
            </a:r>
            <a:r>
              <a:rPr lang="ar-AE" sz="1100">
                <a:latin typeface="+mn-lt"/>
                <a:ea typeface="Century Gothic"/>
                <a:cs typeface="Century Gothic"/>
                <a:sym typeface="Century Gothic"/>
              </a:rPr>
              <a:t>في سياقكم. سنُوفر</a:t>
            </a:r>
            <a:r>
              <a:rPr lang="ar-AE" sz="1100" u="none" strike="noStrike" cap="none" baseline="0">
                <a:latin typeface="+mn-lt"/>
                <a:ea typeface="Century Gothic"/>
                <a:cs typeface="Century Gothic"/>
                <a:sym typeface="Century Gothic"/>
              </a:rPr>
              <a:t> لكم الفرصة للبدء في إعداد خطط عمل الإشراف لمساعدتكم على تحقيق </a:t>
            </a:r>
            <a:r>
              <a:rPr lang="ar-AE" sz="1100">
                <a:latin typeface="+mn-lt"/>
                <a:ea typeface="Century Gothic"/>
                <a:cs typeface="Century Gothic"/>
                <a:sym typeface="Century Gothic"/>
              </a:rPr>
              <a:t>معايير الممارسات العالمية في أماكن عملكم،</a:t>
            </a:r>
            <a:r>
              <a:rPr lang="ar-AE" sz="1100" u="none" strike="noStrike" cap="none" baseline="0">
                <a:latin typeface="+mn-lt"/>
                <a:ea typeface="Century Gothic"/>
                <a:cs typeface="Century Gothic"/>
                <a:sym typeface="Century Gothic"/>
              </a:rPr>
              <a:t> وسوف تتابعون مراجعة خطط العمل هذه، والتي ستظل تتطور هي الأخرى على مدار التدريب.</a:t>
            </a:r>
          </a:p>
          <a:p>
            <a:pPr marL="0" marR="0" lvl="0" indent="0" algn="l" defTabSz="914400" rtl="0" eaLnBrk="1" fontAlgn="auto" latinLnBrk="0" hangingPunct="1">
              <a:lnSpc>
                <a:spcPct val="100000"/>
              </a:lnSpc>
              <a:spcBef>
                <a:spcPts val="0"/>
              </a:spcBef>
              <a:spcAft>
                <a:spcPts val="0"/>
              </a:spcAft>
              <a:buClrTx/>
              <a:buSzPct val="25000"/>
              <a:buFontTx/>
              <a:buNone/>
              <a:tabLst/>
              <a:defRPr/>
            </a:pPr>
            <a:endParaRPr lang="en-US" sz="1100" u="none" strike="noStrike" cap="none" baseline="0" dirty="0">
              <a:latin typeface="+mn-lt"/>
              <a:ea typeface="Century Gothic"/>
              <a:cs typeface="Century Gothic"/>
            </a:endParaRPr>
          </a:p>
          <a:p>
            <a:pPr marL="0" marR="0" lvl="0" indent="0" algn="r" defTabSz="914400" rtl="1" eaLnBrk="1" fontAlgn="auto" latinLnBrk="0" hangingPunct="1">
              <a:lnSpc>
                <a:spcPct val="100000"/>
              </a:lnSpc>
              <a:spcBef>
                <a:spcPts val="0"/>
              </a:spcBef>
              <a:spcAft>
                <a:spcPts val="0"/>
              </a:spcAft>
              <a:buClrTx/>
              <a:buSzPct val="25000"/>
              <a:buFontTx/>
              <a:buNone/>
              <a:tabLst/>
              <a:defRPr/>
            </a:pPr>
            <a:r>
              <a:rPr lang="ar-AE" sz="1100" b="1" u="none" strike="noStrike" cap="none" baseline="0">
                <a:latin typeface="+mn-lt"/>
                <a:ea typeface="Century Gothic"/>
                <a:cs typeface="Century Gothic"/>
                <a:sym typeface="Century Gothic"/>
              </a:rPr>
              <a:t>اسأل</a:t>
            </a:r>
            <a:r>
              <a:rPr lang="ar-AE" sz="1100" u="none" strike="noStrike" cap="none" baseline="0">
                <a:latin typeface="+mn-lt"/>
                <a:ea typeface="Century Gothic"/>
                <a:cs typeface="Century Gothic"/>
                <a:sym typeface="Century Gothic"/>
              </a:rPr>
              <a:t>: هل لديكم أي أسئلة قبل البدء؟</a:t>
            </a:r>
          </a:p>
        </p:txBody>
      </p:sp>
      <p:sp>
        <p:nvSpPr>
          <p:cNvPr id="4" name="Slide Number Placeholder 3"/>
          <p:cNvSpPr>
            <a:spLocks noGrp="1"/>
          </p:cNvSpPr>
          <p:nvPr>
            <p:ph type="sldNum" sz="quarter" idx="10"/>
          </p:nvPr>
        </p:nvSpPr>
        <p:spPr/>
        <p:txBody>
          <a:bodyPr/>
          <a:lstStyle/>
          <a:p>
            <a:fld id="{780767AD-8186-5647-9165-A19B63BA7F43}" type="slidenum">
              <a:rPr lang="en-US" smtClean="0"/>
              <a:t>1</a:t>
            </a:fld>
            <a:endParaRPr lang="en-US"/>
          </a:p>
        </p:txBody>
      </p:sp>
    </p:spTree>
    <p:extLst>
      <p:ext uri="{BB962C8B-B14F-4D97-AF65-F5344CB8AC3E}">
        <p14:creationId xmlns:p14="http://schemas.microsoft.com/office/powerpoint/2010/main" val="393604879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SzPct val="25000"/>
              <a:buNone/>
            </a:pPr>
            <a:r>
              <a:rPr lang="ar-AE" sz="1100" b="0">
                <a:latin typeface="+mn-lt"/>
              </a:rPr>
              <a:t>10 دقائق</a:t>
            </a:r>
          </a:p>
          <a:p>
            <a:pPr>
              <a:buSzPct val="25000"/>
              <a:buNone/>
            </a:pPr>
            <a:endParaRPr lang="en-CA" sz="1100" b="1" dirty="0">
              <a:latin typeface="+mn-lt"/>
            </a:endParaRPr>
          </a:p>
          <a:p>
            <a:pPr>
              <a:buSzPct val="25000"/>
              <a:buNone/>
            </a:pPr>
            <a:r>
              <a:rPr lang="ar-AE" sz="1100" b="1">
                <a:latin typeface="+mn-lt"/>
              </a:rPr>
              <a:t>قل:</a:t>
            </a:r>
            <a:r>
              <a:rPr lang="ar-AE" sz="1100" b="0" baseline="0">
                <a:latin typeface="+mn-lt"/>
              </a:rPr>
              <a:t> هناك دليل يدعم العلاقة بين الإشراف والنتائج الإيجابية لصالح الطفل.</a:t>
            </a:r>
          </a:p>
          <a:p>
            <a:pPr>
              <a:buSzPct val="25000"/>
              <a:buNone/>
            </a:pPr>
            <a:r>
              <a:rPr lang="ar-AE" sz="1100" b="0" baseline="0">
                <a:latin typeface="+mn-lt"/>
              </a:rPr>
              <a:t>*ملاحظة: الإشراف الرسمي المتسق بين شخص وآخر هو الممارسة التي درسها الباحثون.</a:t>
            </a:r>
          </a:p>
          <a:p>
            <a:pPr>
              <a:buSzPct val="25000"/>
              <a:buNone/>
            </a:pPr>
            <a:endParaRPr lang="en-CA" sz="1100" b="1" dirty="0">
              <a:latin typeface="+mn-lt"/>
            </a:endParaRPr>
          </a:p>
          <a:p>
            <a:pPr>
              <a:buNone/>
            </a:pPr>
            <a:r>
              <a:rPr lang="ar-AE" sz="1100" b="1" i="0" u="none" strike="noStrike" cap="none" baseline="0">
                <a:latin typeface="+mn-lt"/>
                <a:ea typeface="Calibri"/>
                <a:cs typeface="Calibri"/>
                <a:sym typeface="Calibri"/>
              </a:rPr>
              <a:t>اقرأ</a:t>
            </a:r>
            <a:r>
              <a:rPr lang="ar-AE" sz="1100" b="1">
                <a:latin typeface="+mn-lt"/>
                <a:ea typeface="Calibri"/>
                <a:cs typeface="Calibri"/>
                <a:sym typeface="Calibri"/>
              </a:rPr>
              <a:t>:</a:t>
            </a:r>
            <a:r>
              <a:rPr lang="ar-AE" sz="1100" i="0" u="none" strike="noStrike" cap="none" baseline="0">
                <a:latin typeface="+mn-lt"/>
                <a:ea typeface="Calibri"/>
                <a:cs typeface="Calibri"/>
                <a:sym typeface="Calibri"/>
              </a:rPr>
              <a:t> كل عبارة بصوت عالٍ</a:t>
            </a:r>
            <a:r>
              <a:rPr lang="ar-AE" sz="1100">
                <a:latin typeface="+mn-lt"/>
                <a:ea typeface="Calibri"/>
                <a:cs typeface="Calibri"/>
                <a:sym typeface="Calibri"/>
              </a:rPr>
              <a:t> وتأكد من فهمها قبل المتابعة.</a:t>
            </a:r>
          </a:p>
          <a:p>
            <a:pPr marL="0" marR="0" lvl="0" indent="0" algn="l" rtl="0">
              <a:spcBef>
                <a:spcPts val="0"/>
              </a:spcBef>
              <a:buSzPct val="25000"/>
              <a:buNone/>
            </a:pPr>
            <a:endParaRPr lang="en-CA" sz="1100" b="0" i="0" u="none" strike="noStrike" cap="none" baseline="0" dirty="0">
              <a:solidFill>
                <a:schemeClr val="dk1"/>
              </a:solidFill>
              <a:latin typeface="+mn-lt"/>
              <a:ea typeface="Calibri"/>
              <a:cs typeface="Calibri"/>
              <a:sym typeface="Calibri"/>
            </a:endParaRPr>
          </a:p>
          <a:p>
            <a:pPr>
              <a:buSzPct val="25000"/>
              <a:buNone/>
            </a:pPr>
            <a:r>
              <a:rPr lang="ar-AE" sz="1100" b="1">
                <a:latin typeface="+mn-lt"/>
                <a:ea typeface="Calibri"/>
                <a:cs typeface="Calibri"/>
                <a:sym typeface="Calibri"/>
              </a:rPr>
              <a:t>ملاحظة المدرب</a:t>
            </a:r>
            <a:r>
              <a:rPr lang="ar-AE" sz="1100" b="1" i="0" u="none" strike="noStrike" cap="none" baseline="0">
                <a:latin typeface="+mn-lt"/>
                <a:ea typeface="Calibri"/>
                <a:cs typeface="Calibri"/>
                <a:sym typeface="Calibri"/>
              </a:rPr>
              <a:t>:</a:t>
            </a:r>
            <a:r>
              <a:rPr lang="ar-AE" sz="1100" b="0" i="0" u="none" strike="noStrike" cap="none" baseline="0">
                <a:latin typeface="+mn-lt"/>
                <a:ea typeface="Calibri"/>
                <a:cs typeface="Calibri"/>
                <a:sym typeface="Calibri"/>
              </a:rPr>
              <a:t> تلخص هذه الشريحة </a:t>
            </a:r>
            <a:r>
              <a:rPr lang="ar-AE" sz="1100">
                <a:latin typeface="+mn-lt"/>
                <a:ea typeface="Calibri"/>
                <a:cs typeface="Calibri"/>
                <a:sym typeface="Calibri"/>
              </a:rPr>
              <a:t>عدة </a:t>
            </a:r>
            <a:r>
              <a:rPr lang="ar-AE" sz="1100" b="0" i="0" u="none" strike="noStrike" cap="none" baseline="0">
                <a:latin typeface="+mn-lt"/>
                <a:ea typeface="Calibri"/>
                <a:cs typeface="Calibri"/>
                <a:sym typeface="Calibri"/>
              </a:rPr>
              <a:t>مراجع متضمنة في الملحق. وضح </a:t>
            </a:r>
            <a:r>
              <a:rPr lang="ar-AE" sz="1100">
                <a:latin typeface="+mn-lt"/>
                <a:ea typeface="Calibri"/>
                <a:cs typeface="Calibri"/>
                <a:sym typeface="Calibri"/>
              </a:rPr>
              <a:t>أي نقطة من النقاط التالية </a:t>
            </a:r>
            <a:r>
              <a:rPr lang="ar-AE" sz="1100" b="0" i="0" u="none" strike="noStrike" cap="none" baseline="0">
                <a:latin typeface="+mn-lt"/>
                <a:ea typeface="Calibri"/>
                <a:cs typeface="Calibri"/>
                <a:sym typeface="Calibri"/>
              </a:rPr>
              <a:t>إن كان ذلك ملائمًا:</a:t>
            </a:r>
          </a:p>
          <a:p>
            <a:pPr marL="742950" marR="0" lvl="1" indent="-285750" algn="r" rtl="1">
              <a:spcBef>
                <a:spcPts val="1000"/>
              </a:spcBef>
              <a:spcAft>
                <a:spcPts val="0"/>
              </a:spcAft>
              <a:buClr>
                <a:srgbClr val="EFEFEF"/>
              </a:buClr>
              <a:buSzPct val="79999"/>
              <a:buFont typeface="Noto Sans Symbols"/>
              <a:buChar char="▶"/>
            </a:pPr>
            <a:r>
              <a:rPr lang="ar-AE" sz="1100" b="0" i="0" u="none" strike="noStrike" cap="none">
                <a:solidFill>
                  <a:srgbClr val="151515"/>
                </a:solidFill>
                <a:latin typeface="+mn-lt"/>
                <a:ea typeface="Century Gothic"/>
                <a:cs typeface="Century Gothic"/>
                <a:sym typeface="Century Gothic"/>
              </a:rPr>
              <a:t>أخصائيو إدارة الحالة، الذين يتلقون الدعم الجيد والإشراف الرسمي ويمكنهم الوصول إلى الدورات التدريبية لديهم فرص أكبر للتفكير بوضوح</a:t>
            </a:r>
          </a:p>
          <a:p>
            <a:pPr marL="742950" marR="0" lvl="1" indent="-285750" algn="r" rtl="1">
              <a:spcBef>
                <a:spcPts val="1000"/>
              </a:spcBef>
              <a:spcAft>
                <a:spcPts val="0"/>
              </a:spcAft>
              <a:buClr>
                <a:srgbClr val="EFEFEF"/>
              </a:buClr>
              <a:buSzPct val="79999"/>
              <a:buFont typeface="Noto Sans Symbols"/>
              <a:buChar char="▶"/>
            </a:pPr>
            <a:r>
              <a:rPr lang="ar-AE" sz="1100" b="0" i="0" u="none" strike="noStrike" cap="none">
                <a:solidFill>
                  <a:srgbClr val="151515"/>
                </a:solidFill>
                <a:latin typeface="+mn-lt"/>
                <a:ea typeface="Century Gothic"/>
                <a:cs typeface="Century Gothic"/>
                <a:sym typeface="Century Gothic"/>
              </a:rPr>
              <a:t> يعد الإشراف الفعال وسهل الوصول ضروريًا إذا كنا نريد مساعدة العاملين على ممارسة التفكير الناقد اللازم لفهم مشكلات حماية الأطفال، وذلك لتفسير التدخلات والتكيف مع المطالب العاطفية للمهمة</a:t>
            </a:r>
          </a:p>
          <a:p>
            <a:pPr marL="742950" marR="0" lvl="1" indent="-285750" algn="r" rtl="1">
              <a:spcBef>
                <a:spcPts val="1000"/>
              </a:spcBef>
              <a:spcAft>
                <a:spcPts val="0"/>
              </a:spcAft>
              <a:buClr>
                <a:srgbClr val="EFEFEF"/>
              </a:buClr>
              <a:buSzPct val="79999"/>
              <a:buFont typeface="Noto Sans Symbols"/>
              <a:buChar char="▶"/>
            </a:pPr>
            <a:r>
              <a:rPr lang="ar-AE" sz="1100" b="0" i="0" u="none" strike="noStrike" cap="none">
                <a:solidFill>
                  <a:srgbClr val="151515"/>
                </a:solidFill>
                <a:latin typeface="+mn-lt"/>
                <a:ea typeface="Century Gothic"/>
                <a:cs typeface="Century Gothic"/>
                <a:sym typeface="Century Gothic"/>
              </a:rPr>
              <a:t>يعد أخصائيو إدارة الحالة الذين تلقوا إشرافًا رسميًا أكثر قدرة على إدراك حدسهم والتفكير مليًا في عملهم</a:t>
            </a:r>
          </a:p>
          <a:p>
            <a:pPr marL="742950" marR="0" lvl="1" indent="-285750" algn="r" defTabSz="914400" rtl="1" eaLnBrk="1" fontAlgn="auto" latinLnBrk="0" hangingPunct="1">
              <a:lnSpc>
                <a:spcPct val="100000"/>
              </a:lnSpc>
              <a:spcBef>
                <a:spcPts val="1000"/>
              </a:spcBef>
              <a:spcAft>
                <a:spcPts val="0"/>
              </a:spcAft>
              <a:buClr>
                <a:srgbClr val="EFEFEF"/>
              </a:buClr>
              <a:buSzPct val="79999"/>
              <a:buFont typeface="Noto Sans Symbols"/>
              <a:buChar char="▶"/>
              <a:tabLst/>
              <a:defRPr/>
            </a:pPr>
            <a:r>
              <a:rPr lang="ar-AE" sz="1100" b="0" i="0" u="none" strike="noStrike" cap="none">
                <a:solidFill>
                  <a:srgbClr val="151515"/>
                </a:solidFill>
                <a:latin typeface="+mn-lt"/>
                <a:ea typeface="Century Gothic"/>
                <a:cs typeface="Century Gothic"/>
                <a:sym typeface="Century Gothic"/>
              </a:rPr>
              <a:t>يلزم الإشراف الرسمي لمساعدة أخصائيي إدارة الحالة في إدراك أثر العدائية والمحافظة على سلامة أنفسهم</a:t>
            </a:r>
          </a:p>
          <a:p>
            <a:pPr marL="742950" marR="0" lvl="1" indent="-285750" algn="r" rtl="1">
              <a:spcBef>
                <a:spcPts val="1000"/>
              </a:spcBef>
              <a:spcAft>
                <a:spcPts val="0"/>
              </a:spcAft>
              <a:buClr>
                <a:srgbClr val="EFEFEF"/>
              </a:buClr>
              <a:buSzPct val="79999"/>
              <a:buFont typeface="Noto Sans Symbols"/>
              <a:buChar char="▶"/>
            </a:pPr>
            <a:r>
              <a:rPr lang="ar-AE" sz="1100" b="0" i="0" u="none" strike="noStrike" cap="none">
                <a:latin typeface="+mn-lt"/>
                <a:ea typeface="Century Gothic"/>
                <a:cs typeface="Century Gothic"/>
                <a:sym typeface="Century Gothic"/>
              </a:rPr>
              <a:t> يتعامل المشرفون الذين يقدمون إشرافًا رسميًا منتظمًا لأخصائيي إدارة الحالة بصورة أكثر فعالية مع ضغط العمل</a:t>
            </a:r>
          </a:p>
          <a:p>
            <a:pPr marL="742950" marR="0" lvl="1" indent="-285750" algn="l" rtl="0">
              <a:spcBef>
                <a:spcPts val="1000"/>
              </a:spcBef>
              <a:spcAft>
                <a:spcPts val="0"/>
              </a:spcAft>
              <a:buClr>
                <a:srgbClr val="EFEFEF"/>
              </a:buClr>
              <a:buSzPct val="79999"/>
              <a:buFont typeface="Noto Sans Symbols"/>
              <a:buChar char="▶"/>
            </a:pPr>
            <a:endParaRPr lang="en-CA" sz="1100" b="0" i="0" u="none" strike="noStrike" cap="none" dirty="0">
              <a:solidFill>
                <a:schemeClr val="dk1"/>
              </a:solidFill>
              <a:latin typeface="+mn-lt"/>
              <a:ea typeface="Calibri"/>
              <a:cs typeface="Calibri"/>
              <a:sym typeface="Calibri"/>
            </a:endParaRPr>
          </a:p>
          <a:p>
            <a:pPr>
              <a:buSzPct val="25000"/>
              <a:buNone/>
            </a:pPr>
            <a:r>
              <a:rPr lang="ar-AE" sz="1100" b="1" i="0" u="none" strike="noStrike" cap="none">
                <a:latin typeface="+mn-lt"/>
                <a:ea typeface="Calibri"/>
                <a:cs typeface="Calibri"/>
                <a:sym typeface="Calibri"/>
              </a:rPr>
              <a:t>اسأل</a:t>
            </a:r>
            <a:r>
              <a:rPr lang="ar-AE" sz="1100" b="0" i="0" u="none" strike="noStrike" cap="none">
                <a:latin typeface="+mn-lt"/>
                <a:ea typeface="Calibri"/>
                <a:cs typeface="Calibri"/>
                <a:sym typeface="Calibri"/>
              </a:rPr>
              <a:t>: هل لديكم أي أسئلة</a:t>
            </a:r>
            <a:r>
              <a:rPr lang="ar-AE" sz="1100">
                <a:latin typeface="+mn-lt"/>
                <a:ea typeface="Calibri"/>
                <a:cs typeface="Calibri"/>
                <a:sym typeface="Calibri"/>
              </a:rPr>
              <a:t> قبل المتابعة</a:t>
            </a:r>
            <a:r>
              <a:rPr lang="ar-AE" sz="1100" b="0" i="0" u="none" strike="noStrike" cap="none">
                <a:latin typeface="+mn-lt"/>
                <a:ea typeface="Calibri"/>
                <a:cs typeface="Calibri"/>
                <a:sym typeface="Calibri"/>
              </a:rPr>
              <a:t>؟</a:t>
            </a:r>
          </a:p>
        </p:txBody>
      </p:sp>
      <p:sp>
        <p:nvSpPr>
          <p:cNvPr id="4" name="Slide Number Placeholder 3"/>
          <p:cNvSpPr>
            <a:spLocks noGrp="1"/>
          </p:cNvSpPr>
          <p:nvPr>
            <p:ph type="sldNum" sz="quarter" idx="10"/>
          </p:nvPr>
        </p:nvSpPr>
        <p:spPr/>
        <p:txBody>
          <a:bodyPr/>
          <a:lstStyle/>
          <a:p>
            <a:fld id="{780767AD-8186-5647-9165-A19B63BA7F43}" type="slidenum">
              <a:rPr lang="en-US" smtClean="0"/>
              <a:t>11</a:t>
            </a:fld>
            <a:endParaRPr lang="en-US"/>
          </a:p>
        </p:txBody>
      </p:sp>
    </p:spTree>
    <p:extLst>
      <p:ext uri="{BB962C8B-B14F-4D97-AF65-F5344CB8AC3E}">
        <p14:creationId xmlns:p14="http://schemas.microsoft.com/office/powerpoint/2010/main" val="326754003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SzPct val="25000"/>
              <a:buNone/>
            </a:pPr>
            <a:r>
              <a:rPr lang="ar-AE" sz="1100" b="0" i="0" u="none" strike="noStrike" cap="none">
                <a:latin typeface="+mn-lt"/>
                <a:ea typeface="Calibri"/>
                <a:cs typeface="Calibri"/>
                <a:sym typeface="Calibri"/>
              </a:rPr>
              <a:t>5 دقائق</a:t>
            </a:r>
          </a:p>
          <a:p>
            <a:pPr>
              <a:buSzPct val="25000"/>
              <a:buNone/>
            </a:pPr>
            <a:endParaRPr lang="en-US" sz="1100" b="0" dirty="0">
              <a:latin typeface="+mn-lt"/>
            </a:endParaRPr>
          </a:p>
          <a:p>
            <a:pPr marL="0" marR="0" lvl="0" indent="0" algn="r" defTabSz="914400" rtl="1" eaLnBrk="1" fontAlgn="auto" latinLnBrk="0" hangingPunct="1">
              <a:lnSpc>
                <a:spcPct val="100000"/>
              </a:lnSpc>
              <a:spcBef>
                <a:spcPts val="0"/>
              </a:spcBef>
              <a:spcAft>
                <a:spcPts val="0"/>
              </a:spcAft>
              <a:buClrTx/>
              <a:buSzPct val="25000"/>
              <a:buFontTx/>
              <a:buNone/>
              <a:tabLst/>
              <a:defRPr/>
            </a:pPr>
            <a:r>
              <a:rPr lang="ar-AE" sz="1100" b="1">
                <a:latin typeface="+mn-lt"/>
                <a:ea typeface="Helvetica Neue" charset="0"/>
                <a:cs typeface="Helvetica Neue" charset="0"/>
                <a:sym typeface="Century Gothic"/>
              </a:rPr>
              <a:t>اطلب</a:t>
            </a:r>
            <a:r>
              <a:rPr lang="ar-AE" sz="1100" b="0">
                <a:latin typeface="+mn-lt"/>
                <a:ea typeface="Helvetica Neue" charset="0"/>
                <a:cs typeface="Helvetica Neue" charset="0"/>
                <a:sym typeface="Century Gothic"/>
              </a:rPr>
              <a:t> من المشاركين مشاركة إجاباتهم من لوح الشرح القلاب</a:t>
            </a:r>
            <a:r>
              <a:rPr lang="ar-AE" sz="1100" b="0" baseline="0">
                <a:latin typeface="+mn-lt"/>
                <a:ea typeface="Helvetica Neue" charset="0"/>
                <a:cs typeface="Helvetica Neue" charset="0"/>
                <a:sym typeface="Century Gothic"/>
              </a:rPr>
              <a:t> للسؤال الثالث" </a:t>
            </a:r>
            <a:r>
              <a:rPr lang="ar-AE" sz="1100" b="1">
                <a:solidFill>
                  <a:schemeClr val="bg1">
                    <a:lumMod val="50000"/>
                  </a:schemeClr>
                </a:solidFill>
                <a:latin typeface="+mn-lt"/>
                <a:ea typeface="Helvetica Neue" charset="0"/>
                <a:cs typeface="Helvetica Neue" charset="0"/>
                <a:sym typeface="Century Gothic"/>
              </a:rPr>
              <a:t>ما هي بعض المهام والمسؤوليات الرئيسة لمشرفي إدارة الحالة؟</a:t>
            </a:r>
            <a:r>
              <a:rPr lang="ar-AE" sz="1100">
                <a:solidFill>
                  <a:schemeClr val="tx1">
                    <a:lumMod val="65000"/>
                    <a:lumOff val="35000"/>
                  </a:schemeClr>
                </a:solidFill>
                <a:latin typeface="+mn-lt"/>
                <a:ea typeface="Helvetica Neue" charset="0"/>
                <a:cs typeface="Helvetica Neue" charset="0"/>
                <a:sym typeface="Century Gothic"/>
              </a:rPr>
              <a:t>"</a:t>
            </a:r>
          </a:p>
          <a:p>
            <a:pPr>
              <a:buSzPct val="25000"/>
              <a:buNone/>
            </a:pPr>
            <a:endParaRPr lang="en-US" sz="1100" b="0" dirty="0">
              <a:latin typeface="+mn-lt"/>
            </a:endParaRPr>
          </a:p>
          <a:p>
            <a:pPr>
              <a:buSzPct val="25000"/>
              <a:buNone/>
            </a:pPr>
            <a:endParaRPr lang="en-US" sz="1100" b="0" dirty="0">
              <a:latin typeface="+mn-lt"/>
            </a:endParaRPr>
          </a:p>
          <a:p>
            <a:pPr>
              <a:buSzPct val="25000"/>
              <a:buNone/>
            </a:pPr>
            <a:endParaRPr lang="en-US" sz="1100" b="0" dirty="0">
              <a:latin typeface="+mn-lt"/>
            </a:endParaRPr>
          </a:p>
        </p:txBody>
      </p:sp>
      <p:sp>
        <p:nvSpPr>
          <p:cNvPr id="4" name="Slide Number Placeholder 3"/>
          <p:cNvSpPr>
            <a:spLocks noGrp="1"/>
          </p:cNvSpPr>
          <p:nvPr>
            <p:ph type="sldNum" sz="quarter" idx="10"/>
          </p:nvPr>
        </p:nvSpPr>
        <p:spPr/>
        <p:txBody>
          <a:bodyPr/>
          <a:lstStyle/>
          <a:p>
            <a:fld id="{780767AD-8186-5647-9165-A19B63BA7F43}" type="slidenum">
              <a:rPr lang="en-US" smtClean="0"/>
              <a:t>12</a:t>
            </a:fld>
            <a:endParaRPr lang="en-US"/>
          </a:p>
        </p:txBody>
      </p:sp>
    </p:spTree>
    <p:extLst>
      <p:ext uri="{BB962C8B-B14F-4D97-AF65-F5344CB8AC3E}">
        <p14:creationId xmlns:p14="http://schemas.microsoft.com/office/powerpoint/2010/main" val="381190766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80000"/>
              </a:lnSpc>
              <a:buNone/>
            </a:pPr>
            <a:r>
              <a:rPr lang="ar-AE" sz="1100" b="0">
                <a:latin typeface="+mn-lt"/>
                <a:sym typeface="Century Gothic"/>
              </a:rPr>
              <a:t>20 دقيقة</a:t>
            </a:r>
          </a:p>
          <a:p>
            <a:pPr>
              <a:lnSpc>
                <a:spcPct val="80000"/>
              </a:lnSpc>
              <a:buNone/>
            </a:pPr>
            <a:endParaRPr lang="en-US" sz="1100" b="0" dirty="0">
              <a:latin typeface="+mn-lt"/>
              <a:sym typeface="Century Gothic"/>
            </a:endParaRPr>
          </a:p>
          <a:p>
            <a:pPr>
              <a:lnSpc>
                <a:spcPct val="80000"/>
              </a:lnSpc>
              <a:buNone/>
            </a:pPr>
            <a:r>
              <a:rPr lang="ar-AE" sz="1100" b="1">
                <a:latin typeface="+mn-lt"/>
                <a:sym typeface="Century Gothic"/>
              </a:rPr>
              <a:t>قل</a:t>
            </a:r>
            <a:r>
              <a:rPr lang="ar-AE" sz="1100" b="0">
                <a:latin typeface="+mn-lt"/>
                <a:sym typeface="Century Gothic"/>
              </a:rPr>
              <a:t>: قسّم </a:t>
            </a:r>
            <a:r>
              <a:rPr lang="ar-AE" sz="1100" b="0" baseline="0">
                <a:latin typeface="+mn-lt"/>
                <a:sym typeface="Century Gothic"/>
              </a:rPr>
              <a:t>الباحثون والأكاديميون والممارسون الإشراف إلى ثلاث وظائف رئيسة.</a:t>
            </a:r>
          </a:p>
          <a:p>
            <a:pPr>
              <a:lnSpc>
                <a:spcPct val="80000"/>
              </a:lnSpc>
              <a:buNone/>
            </a:pPr>
            <a:endParaRPr lang="en-US" sz="1100" b="0" baseline="0" dirty="0">
              <a:latin typeface="+mn-lt"/>
              <a:sym typeface="Century Gothic"/>
            </a:endParaRPr>
          </a:p>
          <a:p>
            <a:pPr>
              <a:lnSpc>
                <a:spcPct val="80000"/>
              </a:lnSpc>
              <a:buNone/>
            </a:pPr>
            <a:r>
              <a:rPr lang="ar-AE" sz="1100" b="1" baseline="0">
                <a:latin typeface="+mn-lt"/>
                <a:sym typeface="Century Gothic"/>
              </a:rPr>
              <a:t> راجع</a:t>
            </a:r>
            <a:r>
              <a:rPr lang="ar-AE" sz="1100" b="0" baseline="0">
                <a:latin typeface="+mn-lt"/>
                <a:sym typeface="Century Gothic"/>
              </a:rPr>
              <a:t> الوظائف الثلاث الموجودة على شريحة العرض.</a:t>
            </a:r>
          </a:p>
          <a:p>
            <a:pPr>
              <a:lnSpc>
                <a:spcPct val="80000"/>
              </a:lnSpc>
              <a:buNone/>
            </a:pPr>
            <a:endParaRPr lang="en-US" sz="1100" b="0" baseline="0" dirty="0">
              <a:latin typeface="+mn-lt"/>
              <a:sym typeface="Century Gothic"/>
            </a:endParaRPr>
          </a:p>
          <a:p>
            <a:pPr>
              <a:lnSpc>
                <a:spcPct val="80000"/>
              </a:lnSpc>
              <a:buNone/>
            </a:pPr>
            <a:r>
              <a:rPr lang="ar-AE" sz="1100" b="1" baseline="0">
                <a:latin typeface="+mn-lt"/>
                <a:sym typeface="Century Gothic"/>
              </a:rPr>
              <a:t>قل</a:t>
            </a:r>
            <a:r>
              <a:rPr lang="ar-AE" sz="1100" b="0" baseline="0">
                <a:latin typeface="+mn-lt"/>
                <a:sym typeface="Century Gothic"/>
              </a:rPr>
              <a:t>: سنأخذ بعض الوقت للتفكير بعمق في هذه الوظائف من خلال "تمرين محطة الحافلات".</a:t>
            </a:r>
          </a:p>
          <a:p>
            <a:pPr>
              <a:lnSpc>
                <a:spcPct val="80000"/>
              </a:lnSpc>
              <a:buNone/>
            </a:pPr>
            <a:endParaRPr lang="en-US" sz="1100" dirty="0">
              <a:solidFill>
                <a:srgbClr val="FFFFFF"/>
              </a:solidFill>
              <a:latin typeface="+mn-lt"/>
              <a:sym typeface="Century Gothic"/>
            </a:endParaRPr>
          </a:p>
          <a:p>
            <a:pPr lvl="0"/>
            <a:r>
              <a:rPr lang="ar-AE" sz="1100" b="1">
                <a:latin typeface="+mn-lt"/>
                <a:sym typeface="Century Gothic"/>
              </a:rPr>
              <a:t> التحضير:</a:t>
            </a:r>
            <a:r>
              <a:rPr lang="ar-AE" sz="1100">
                <a:latin typeface="+mn-lt"/>
                <a:sym typeface="Century Gothic"/>
              </a:rPr>
              <a:t> قبل البدء، ضع ألواح الشرح القلابة الثلاثة المجهزة في أركان الغرفة مع ترك مساحة كافية بينها كي تتيح للأشخاص التحرك بسهولة. ينبغي أن يتضمن كل لوح شرح قلاب وظيفة مكتوبة في الأعلى:</a:t>
            </a:r>
          </a:p>
          <a:p>
            <a:pPr lvl="1"/>
            <a:r>
              <a:rPr lang="ar-AE" sz="1100" baseline="0">
                <a:solidFill>
                  <a:schemeClr val="tx1"/>
                </a:solidFill>
                <a:latin typeface="+mn-lt"/>
                <a:ea typeface="+mn-ea"/>
                <a:cs typeface="+mn-cs"/>
                <a:sym typeface="Century Gothic"/>
              </a:rPr>
              <a:t> 1.</a:t>
            </a:r>
            <a:r>
              <a:rPr lang="ar-AE" sz="1200">
                <a:solidFill>
                  <a:schemeClr val="tx1"/>
                </a:solidFill>
                <a:latin typeface="+mn-lt"/>
                <a:ea typeface="+mn-ea"/>
                <a:cs typeface="+mn-cs"/>
                <a:sym typeface="Century Gothic"/>
              </a:rPr>
              <a:t> الإدارة / المساءلة</a:t>
            </a:r>
          </a:p>
          <a:p>
            <a:pPr lvl="1"/>
            <a:r>
              <a:rPr lang="ar-AE" sz="1200">
                <a:solidFill>
                  <a:schemeClr val="tx1"/>
                </a:solidFill>
                <a:latin typeface="+mn-lt"/>
                <a:ea typeface="+mn-ea"/>
                <a:cs typeface="+mn-cs"/>
              </a:rPr>
              <a:t> 2. التطوير / التعليم</a:t>
            </a:r>
          </a:p>
          <a:p>
            <a:pPr lvl="1"/>
            <a:r>
              <a:rPr lang="ar-AE" sz="1200">
                <a:solidFill>
                  <a:schemeClr val="tx1"/>
                </a:solidFill>
                <a:latin typeface="+mn-lt"/>
                <a:ea typeface="+mn-ea"/>
                <a:cs typeface="+mn-cs"/>
              </a:rPr>
              <a:t> 3. الدعم</a:t>
            </a:r>
          </a:p>
          <a:p>
            <a:pPr marL="0" marR="0" lvl="0" indent="0" algn="l" rtl="0">
              <a:lnSpc>
                <a:spcPct val="80000"/>
              </a:lnSpc>
              <a:spcBef>
                <a:spcPts val="0"/>
              </a:spcBef>
              <a:spcAft>
                <a:spcPts val="0"/>
              </a:spcAft>
              <a:buClr>
                <a:srgbClr val="EFEFEF"/>
              </a:buClr>
              <a:buSzPct val="79600"/>
              <a:buFont typeface="Noto Sans Symbols"/>
              <a:buNone/>
            </a:pPr>
            <a:endParaRPr lang="en-US" sz="1100" i="0" u="none" strike="noStrike" cap="none" baseline="0" dirty="0">
              <a:solidFill>
                <a:srgbClr val="000000"/>
              </a:solidFill>
              <a:latin typeface="+mn-lt"/>
              <a:ea typeface="Century Gothic"/>
              <a:cs typeface="Century Gothic"/>
            </a:endParaRPr>
          </a:p>
          <a:p>
            <a:pPr marL="0" marR="0" lvl="0" indent="0" algn="r">
              <a:lnSpc>
                <a:spcPct val="80000"/>
              </a:lnSpc>
              <a:spcBef>
                <a:spcPts val="0"/>
              </a:spcBef>
              <a:spcAft>
                <a:spcPts val="0"/>
              </a:spcAft>
              <a:buFont typeface="Noto Sans Symbols"/>
              <a:buNone/>
            </a:pPr>
            <a:r>
              <a:rPr lang="ar-AE" sz="1100" b="1">
                <a:latin typeface="+mn-lt"/>
                <a:ea typeface="Century Gothic"/>
                <a:cs typeface="Century Gothic"/>
                <a:sym typeface="Century Gothic"/>
              </a:rPr>
              <a:t>قل</a:t>
            </a:r>
            <a:r>
              <a:rPr lang="ar-AE" sz="1100" b="1" i="0" u="none" strike="noStrike" cap="none" baseline="0">
                <a:latin typeface="+mn-lt"/>
                <a:ea typeface="Century Gothic"/>
                <a:cs typeface="Century Gothic"/>
                <a:sym typeface="Century Gothic"/>
              </a:rPr>
              <a:t>:</a:t>
            </a:r>
            <a:r>
              <a:rPr lang="ar-AE" sz="1100" b="0" i="0" u="none" strike="noStrike" cap="none" baseline="0">
                <a:latin typeface="+mn-lt"/>
                <a:ea typeface="Century Gothic"/>
                <a:cs typeface="Century Gothic"/>
                <a:sym typeface="Century Gothic"/>
              </a:rPr>
              <a:t> في الوقت المخصص، انتقل إلى كل من تلك المخططات واكتب ما تعتقد أننا نقصده بكل وظيفة. استخدم أمثلة محددة مثل "تخصيص عدد الحالات ومراقبتها" للوظيفة الإدارية.</a:t>
            </a:r>
          </a:p>
          <a:p>
            <a:pPr>
              <a:lnSpc>
                <a:spcPct val="80000"/>
              </a:lnSpc>
              <a:buClr>
                <a:srgbClr val="EFEFEF"/>
              </a:buClr>
              <a:buSzPct val="79600"/>
              <a:buNone/>
            </a:pPr>
            <a:endParaRPr lang="en-US" sz="1100" dirty="0">
              <a:latin typeface="+mn-lt"/>
              <a:ea typeface="Century Gothic"/>
              <a:cs typeface="Century Gothic"/>
              <a:sym typeface="Century Gothic"/>
            </a:endParaRPr>
          </a:p>
          <a:p>
            <a:pPr marL="0" marR="0" lvl="0" indent="0" algn="r">
              <a:lnSpc>
                <a:spcPct val="80000"/>
              </a:lnSpc>
              <a:spcBef>
                <a:spcPts val="0"/>
              </a:spcBef>
              <a:spcAft>
                <a:spcPts val="0"/>
              </a:spcAft>
              <a:buFont typeface="Noto Sans Symbols"/>
              <a:buNone/>
            </a:pPr>
            <a:r>
              <a:rPr lang="ar-AE" sz="1100" b="1" i="0" u="none" strike="noStrike" cap="none" baseline="0">
                <a:latin typeface="+mn-lt"/>
                <a:ea typeface="Century Gothic"/>
                <a:cs typeface="Century Gothic"/>
                <a:sym typeface="Century Gothic"/>
              </a:rPr>
              <a:t>تعليمات</a:t>
            </a:r>
            <a:r>
              <a:rPr lang="ar-AE" sz="1100" b="0" i="0" u="none" strike="noStrike" cap="none" baseline="0">
                <a:latin typeface="+mn-lt"/>
                <a:ea typeface="Century Gothic"/>
                <a:cs typeface="Century Gothic"/>
                <a:sym typeface="Century Gothic"/>
              </a:rPr>
              <a:t>:</a:t>
            </a:r>
          </a:p>
          <a:p>
            <a:pPr marL="0" marR="0" lvl="0" indent="0" algn="r">
              <a:lnSpc>
                <a:spcPct val="80000"/>
              </a:lnSpc>
              <a:spcBef>
                <a:spcPts val="0"/>
              </a:spcBef>
              <a:spcAft>
                <a:spcPts val="0"/>
              </a:spcAft>
              <a:buFont typeface="Noto Sans Symbols"/>
              <a:buNone/>
            </a:pPr>
            <a:r>
              <a:rPr lang="ar-AE" sz="1100" b="0" i="0" u="none" strike="noStrike" cap="none" baseline="0">
                <a:latin typeface="+mn-lt"/>
                <a:ea typeface="Century Gothic"/>
                <a:cs typeface="Century Gothic"/>
                <a:sym typeface="Century Gothic"/>
              </a:rPr>
              <a:t> 1. تأكد من فهم الجميع للتمرين ثم أخبرهم بأن لديهم من 10 إلى 15 دقيقة.</a:t>
            </a:r>
          </a:p>
          <a:p>
            <a:pPr marL="0" marR="0" lvl="0" indent="0" algn="r" rtl="1">
              <a:lnSpc>
                <a:spcPct val="80000"/>
              </a:lnSpc>
              <a:spcBef>
                <a:spcPts val="0"/>
              </a:spcBef>
              <a:spcAft>
                <a:spcPts val="0"/>
              </a:spcAft>
              <a:buClr>
                <a:srgbClr val="EFEFEF"/>
              </a:buClr>
              <a:buSzPct val="79600"/>
              <a:buFont typeface="Noto Sans Symbols"/>
              <a:buNone/>
            </a:pPr>
            <a:r>
              <a:rPr lang="ar-AE" sz="1100" b="0" i="0" u="none" strike="noStrike" cap="none" baseline="0">
                <a:solidFill>
                  <a:srgbClr val="FF0000"/>
                </a:solidFill>
                <a:latin typeface="+mn-lt"/>
                <a:ea typeface="Century Gothic"/>
                <a:cs typeface="Century Gothic"/>
                <a:sym typeface="Century Gothic"/>
              </a:rPr>
              <a:t>2. عندما ينتهي الجميع، اطلب منهم الاجتماع من أجل التلخيص (5 دقائق)</a:t>
            </a:r>
          </a:p>
        </p:txBody>
      </p:sp>
      <p:sp>
        <p:nvSpPr>
          <p:cNvPr id="4" name="Slide Number Placeholder 3"/>
          <p:cNvSpPr>
            <a:spLocks noGrp="1"/>
          </p:cNvSpPr>
          <p:nvPr>
            <p:ph type="sldNum" sz="quarter" idx="10"/>
          </p:nvPr>
        </p:nvSpPr>
        <p:spPr/>
        <p:txBody>
          <a:bodyPr/>
          <a:lstStyle/>
          <a:p>
            <a:fld id="{780767AD-8186-5647-9165-A19B63BA7F43}" type="slidenum">
              <a:rPr lang="en-US" smtClean="0"/>
              <a:t>13</a:t>
            </a:fld>
            <a:endParaRPr lang="en-US"/>
          </a:p>
        </p:txBody>
      </p:sp>
    </p:spTree>
    <p:extLst>
      <p:ext uri="{BB962C8B-B14F-4D97-AF65-F5344CB8AC3E}">
        <p14:creationId xmlns:p14="http://schemas.microsoft.com/office/powerpoint/2010/main" val="185495670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90000"/>
              </a:lnSpc>
              <a:buSzPct val="25000"/>
              <a:buNone/>
            </a:pPr>
            <a:r>
              <a:rPr lang="ar-AE" sz="1100" b="0">
                <a:latin typeface="+mn-lt"/>
                <a:ea typeface="Century Gothic"/>
                <a:cs typeface="Century Gothic"/>
                <a:sym typeface="Century Gothic"/>
              </a:rPr>
              <a:t>5 دقائق</a:t>
            </a:r>
          </a:p>
          <a:p>
            <a:pPr>
              <a:lnSpc>
                <a:spcPct val="90000"/>
              </a:lnSpc>
              <a:buSzPct val="25000"/>
              <a:buNone/>
            </a:pPr>
            <a:endParaRPr lang="en-US" sz="1100" b="0" dirty="0">
              <a:latin typeface="+mn-lt"/>
              <a:sym typeface="Century Gothic"/>
            </a:endParaRPr>
          </a:p>
          <a:p>
            <a:pPr>
              <a:lnSpc>
                <a:spcPct val="90000"/>
              </a:lnSpc>
              <a:buNone/>
            </a:pPr>
            <a:r>
              <a:rPr lang="ar-AE" sz="1100" b="1">
                <a:latin typeface="+mn-lt"/>
                <a:ea typeface="Century Gothic"/>
                <a:cs typeface="Century Gothic"/>
                <a:sym typeface="Century Gothic"/>
              </a:rPr>
              <a:t>اقرأ</a:t>
            </a:r>
            <a:r>
              <a:rPr lang="ar-AE" sz="1100" b="0">
                <a:latin typeface="+mn-lt"/>
                <a:ea typeface="Century Gothic"/>
                <a:cs typeface="Century Gothic"/>
                <a:sym typeface="Century Gothic"/>
              </a:rPr>
              <a:t> كل عبارة بصوت عالٍ وقارنها بالقوائم التي وضعها</a:t>
            </a:r>
            <a:r>
              <a:rPr lang="ar-AE" sz="1100" b="0" baseline="0">
                <a:latin typeface="+mn-lt"/>
                <a:ea typeface="Century Gothic"/>
                <a:cs typeface="Century Gothic"/>
                <a:sym typeface="Century Gothic"/>
              </a:rPr>
              <a:t> المشاركون. تحقق</a:t>
            </a:r>
            <a:r>
              <a:rPr lang="ar-AE" sz="1100" b="0">
                <a:latin typeface="+mn-lt"/>
                <a:ea typeface="Century Gothic"/>
                <a:cs typeface="Century Gothic"/>
                <a:sym typeface="Century Gothic"/>
              </a:rPr>
              <a:t> من فهمها </a:t>
            </a:r>
            <a:r>
              <a:rPr lang="ar-AE" sz="1100" b="0" baseline="0">
                <a:latin typeface="+mn-lt"/>
                <a:ea typeface="Century Gothic"/>
                <a:cs typeface="Century Gothic"/>
                <a:sym typeface="Century Gothic"/>
              </a:rPr>
              <a:t>وتأكد من شرحها كما يلزم على النحو المبين</a:t>
            </a:r>
            <a:r>
              <a:rPr lang="ar-AE" sz="1100" b="0">
                <a:latin typeface="+mn-lt"/>
                <a:ea typeface="Century Gothic"/>
                <a:cs typeface="Century Gothic"/>
                <a:sym typeface="Century Gothic"/>
              </a:rPr>
              <a:t> أدناه:</a:t>
            </a:r>
          </a:p>
          <a:p>
            <a:pPr marL="0" marR="0" lvl="0" indent="0" algn="l" rtl="0">
              <a:lnSpc>
                <a:spcPct val="90000"/>
              </a:lnSpc>
              <a:spcBef>
                <a:spcPts val="0"/>
              </a:spcBef>
              <a:spcAft>
                <a:spcPts val="0"/>
              </a:spcAft>
              <a:buSzPct val="25000"/>
              <a:buNone/>
            </a:pPr>
            <a:endParaRPr lang="en-US" sz="1100" b="0" dirty="0">
              <a:solidFill>
                <a:schemeClr val="lt1"/>
              </a:solidFill>
              <a:latin typeface="+mn-lt"/>
              <a:ea typeface="Century Gothic"/>
              <a:cs typeface="Century Gothic"/>
              <a:sym typeface="Century Gothic"/>
            </a:endParaRPr>
          </a:p>
          <a:p>
            <a:pPr marL="171450" marR="0" lvl="0" indent="-171450" algn="r" rtl="1">
              <a:lnSpc>
                <a:spcPct val="90000"/>
              </a:lnSpc>
              <a:spcBef>
                <a:spcPts val="0"/>
              </a:spcBef>
              <a:spcAft>
                <a:spcPts val="0"/>
              </a:spcAft>
              <a:buSzPct val="25000"/>
              <a:buFont typeface="Arial" panose="020B0604020202020204" pitchFamily="34" charset="0"/>
              <a:buChar char="•"/>
            </a:pPr>
            <a:r>
              <a:rPr lang="ar-AE" sz="1100" b="0">
                <a:solidFill>
                  <a:schemeClr val="lt1"/>
                </a:solidFill>
                <a:latin typeface="+mn-lt"/>
                <a:ea typeface="Century Gothic"/>
                <a:cs typeface="Century Gothic"/>
                <a:sym typeface="Century Gothic"/>
              </a:rPr>
              <a:t>الموارد البشرية:</a:t>
            </a:r>
            <a:r>
              <a:rPr lang="ar-AE" sz="1100" b="0" baseline="0">
                <a:solidFill>
                  <a:schemeClr val="lt1"/>
                </a:solidFill>
                <a:latin typeface="+mn-lt"/>
                <a:ea typeface="Century Gothic"/>
                <a:cs typeface="Century Gothic"/>
                <a:sym typeface="Century Gothic"/>
              </a:rPr>
              <a:t> التوظيف و</a:t>
            </a:r>
            <a:r>
              <a:rPr lang="ar-AE" sz="1100" b="0">
                <a:solidFill>
                  <a:schemeClr val="lt1"/>
                </a:solidFill>
                <a:latin typeface="+mn-lt"/>
                <a:ea typeface="Century Gothic"/>
                <a:cs typeface="Century Gothic"/>
                <a:sym typeface="Century Gothic"/>
              </a:rPr>
              <a:t>التوجيه، والتعاون في</a:t>
            </a:r>
            <a:r>
              <a:rPr lang="ar-AE" sz="1100" b="0" baseline="0">
                <a:solidFill>
                  <a:schemeClr val="lt1"/>
                </a:solidFill>
                <a:latin typeface="+mn-lt"/>
                <a:ea typeface="Century Gothic"/>
                <a:cs typeface="Century Gothic"/>
                <a:sym typeface="Century Gothic"/>
              </a:rPr>
              <a:t> عملية </a:t>
            </a:r>
            <a:r>
              <a:rPr lang="ar-AE" sz="1100" b="0">
                <a:solidFill>
                  <a:schemeClr val="lt1"/>
                </a:solidFill>
                <a:latin typeface="+mn-lt"/>
                <a:ea typeface="Century Gothic"/>
                <a:cs typeface="Century Gothic"/>
                <a:sym typeface="Century Gothic"/>
              </a:rPr>
              <a:t>إدارة</a:t>
            </a:r>
            <a:r>
              <a:rPr lang="ar-AE" sz="1100" b="0" baseline="0">
                <a:solidFill>
                  <a:schemeClr val="lt1"/>
                </a:solidFill>
                <a:latin typeface="+mn-lt"/>
                <a:ea typeface="Century Gothic"/>
                <a:cs typeface="Century Gothic"/>
                <a:sym typeface="Century Gothic"/>
              </a:rPr>
              <a:t> الأداء</a:t>
            </a:r>
          </a:p>
          <a:p>
            <a:pPr marL="171450" marR="0" lvl="0" indent="-171450" algn="r" defTabSz="914400" rtl="1" eaLnBrk="1" fontAlgn="auto" latinLnBrk="0" hangingPunct="1">
              <a:lnSpc>
                <a:spcPct val="90000"/>
              </a:lnSpc>
              <a:spcBef>
                <a:spcPts val="910"/>
              </a:spcBef>
              <a:spcAft>
                <a:spcPts val="0"/>
              </a:spcAft>
              <a:buClrTx/>
              <a:buSzPct val="25000"/>
              <a:buFont typeface="Arial" panose="020B0604020202020204" pitchFamily="34" charset="0"/>
              <a:buChar char="•"/>
              <a:tabLst/>
              <a:defRPr/>
            </a:pPr>
            <a:r>
              <a:rPr lang="ar-AE" sz="1100" b="0">
                <a:solidFill>
                  <a:schemeClr val="lt1"/>
                </a:solidFill>
                <a:latin typeface="+mn-lt"/>
                <a:ea typeface="Century Gothic"/>
                <a:cs typeface="Century Gothic"/>
                <a:sym typeface="Century Gothic"/>
              </a:rPr>
              <a:t>تخطيط وتخصيص</a:t>
            </a:r>
            <a:r>
              <a:rPr lang="ar-AE" sz="1100" b="0" baseline="0">
                <a:solidFill>
                  <a:schemeClr val="lt1"/>
                </a:solidFill>
                <a:latin typeface="+mn-lt"/>
                <a:ea typeface="Century Gothic"/>
                <a:cs typeface="Century Gothic"/>
                <a:sym typeface="Century Gothic"/>
              </a:rPr>
              <a:t> ومراقبة جودة عمل الحالة</a:t>
            </a:r>
            <a:r>
              <a:rPr lang="ar-AE" sz="1100" b="0">
                <a:solidFill>
                  <a:schemeClr val="lt1"/>
                </a:solidFill>
                <a:latin typeface="+mn-lt"/>
                <a:ea typeface="Century Gothic"/>
                <a:cs typeface="Century Gothic"/>
                <a:sym typeface="Century Gothic"/>
              </a:rPr>
              <a:t>: مراقبة عدد الحالات بين أعضاء الفرق والتأكد من أن أخصائيي إدارة الحالة يتبعون</a:t>
            </a:r>
            <a:r>
              <a:rPr lang="ar-AE" sz="1100" b="0" baseline="0">
                <a:solidFill>
                  <a:schemeClr val="lt1"/>
                </a:solidFill>
                <a:latin typeface="+mn-lt"/>
                <a:ea typeface="Century Gothic"/>
                <a:cs typeface="Century Gothic"/>
                <a:sym typeface="Century Gothic"/>
              </a:rPr>
              <a:t> معايير إدارة الحالة، والعملية وفقًا لإجراءات التشغيل القياسية.</a:t>
            </a:r>
          </a:p>
          <a:p>
            <a:pPr marL="171450" indent="-171450">
              <a:lnSpc>
                <a:spcPct val="90000"/>
              </a:lnSpc>
              <a:spcBef>
                <a:spcPts val="910"/>
              </a:spcBef>
              <a:buSzPct val="25000"/>
              <a:buFont typeface="Arial" panose="020B0604020202020204" pitchFamily="34" charset="0"/>
              <a:buChar char="•"/>
              <a:defRPr/>
            </a:pPr>
            <a:r>
              <a:rPr lang="ar-AE" sz="1100" b="0">
                <a:latin typeface="+mn-lt"/>
                <a:ea typeface="Century Gothic"/>
                <a:cs typeface="Century Gothic"/>
                <a:sym typeface="Century Gothic"/>
              </a:rPr>
              <a:t>التنسيق مع الجهات الفاعلة الأخرى: مناصرة وتحديث دليل الخدمة والإحالات</a:t>
            </a:r>
          </a:p>
          <a:p>
            <a:pPr marL="171450" indent="-171450">
              <a:lnSpc>
                <a:spcPct val="90000"/>
              </a:lnSpc>
              <a:spcBef>
                <a:spcPts val="910"/>
              </a:spcBef>
              <a:buSzPct val="25000"/>
              <a:buFont typeface="Arial" panose="020B0604020202020204" pitchFamily="34" charset="0"/>
              <a:buChar char="•"/>
              <a:defRPr/>
            </a:pPr>
            <a:r>
              <a:rPr lang="ar-AE" sz="1100" b="0">
                <a:solidFill>
                  <a:schemeClr val="lt1"/>
                </a:solidFill>
                <a:latin typeface="+mn-lt"/>
                <a:ea typeface="Century Gothic"/>
                <a:cs typeface="Century Gothic"/>
                <a:sym typeface="Century Gothic"/>
              </a:rPr>
              <a:t>التوثيق: التأكيد على جودة ملفات</a:t>
            </a:r>
            <a:r>
              <a:rPr lang="ar-AE" sz="1100" b="0" baseline="0">
                <a:solidFill>
                  <a:schemeClr val="lt1"/>
                </a:solidFill>
                <a:latin typeface="+mn-lt"/>
                <a:ea typeface="Century Gothic"/>
                <a:cs typeface="Century Gothic"/>
                <a:sym typeface="Century Gothic"/>
              </a:rPr>
              <a:t> الحالة، بما يتماشى مع</a:t>
            </a:r>
            <a:r>
              <a:rPr lang="ar-AE" sz="1100" b="0">
                <a:solidFill>
                  <a:schemeClr val="lt1"/>
                </a:solidFill>
                <a:latin typeface="+mn-lt"/>
                <a:ea typeface="Century Gothic"/>
                <a:cs typeface="Century Gothic"/>
                <a:sym typeface="Century Gothic"/>
              </a:rPr>
              <a:t> الإطارات الزمنية والامتثال للقوانين، والسياسات و</a:t>
            </a:r>
            <a:r>
              <a:rPr lang="ar-AE" sz="1100" b="0" baseline="0">
                <a:solidFill>
                  <a:schemeClr val="lt1"/>
                </a:solidFill>
                <a:latin typeface="+mn-lt"/>
                <a:ea typeface="Century Gothic"/>
                <a:cs typeface="Century Gothic"/>
                <a:sym typeface="Century Gothic"/>
              </a:rPr>
              <a:t>إجراءات </a:t>
            </a:r>
            <a:r>
              <a:rPr lang="ar-AE" sz="1100" b="0">
                <a:solidFill>
                  <a:schemeClr val="lt1"/>
                </a:solidFill>
                <a:latin typeface="+mn-lt"/>
                <a:ea typeface="Century Gothic"/>
                <a:cs typeface="Century Gothic"/>
                <a:sym typeface="Century Gothic"/>
              </a:rPr>
              <a:t>العمل القياسية</a:t>
            </a:r>
          </a:p>
          <a:p>
            <a:pPr marL="171450" indent="-171450">
              <a:lnSpc>
                <a:spcPct val="90000"/>
              </a:lnSpc>
              <a:spcBef>
                <a:spcPts val="910"/>
              </a:spcBef>
              <a:buSzPct val="25000"/>
              <a:buFont typeface="Arial" panose="020B0604020202020204" pitchFamily="34" charset="0"/>
              <a:buChar char="•"/>
              <a:defRPr/>
            </a:pPr>
            <a:r>
              <a:rPr lang="ar-AE" sz="1100" b="0">
                <a:latin typeface="+mn-lt"/>
                <a:ea typeface="Century Gothic"/>
                <a:cs typeface="Century Gothic"/>
                <a:sym typeface="Century Gothic"/>
              </a:rPr>
              <a:t>تعزيز معايير الأمان والمعايير الأخلاقية:</a:t>
            </a:r>
            <a:r>
              <a:rPr lang="ar-AE" sz="1100" b="0" baseline="0">
                <a:latin typeface="+mn-lt"/>
                <a:ea typeface="Century Gothic"/>
                <a:cs typeface="Century Gothic"/>
                <a:sym typeface="Century Gothic"/>
              </a:rPr>
              <a:t>من أجل قيام أخصائيي إدارة الحالة بأداء وظائفهم؛ بالإضافة إلى التأكيد على سياسة الحفاظ على سلامة الأطفال الخاصة بالوكالة</a:t>
            </a:r>
          </a:p>
          <a:p>
            <a:pPr>
              <a:lnSpc>
                <a:spcPct val="90000"/>
              </a:lnSpc>
              <a:spcBef>
                <a:spcPts val="900"/>
              </a:spcBef>
              <a:buNone/>
              <a:defRPr/>
            </a:pPr>
            <a:endParaRPr lang="en-US" sz="1100" b="1" i="1" dirty="0">
              <a:latin typeface="+mn-lt"/>
              <a:ea typeface="Century Gothic"/>
              <a:cs typeface="Century Gothic"/>
              <a:sym typeface="Century Gothic"/>
            </a:endParaRPr>
          </a:p>
          <a:p>
            <a:pPr>
              <a:lnSpc>
                <a:spcPct val="90000"/>
              </a:lnSpc>
              <a:spcBef>
                <a:spcPts val="900"/>
              </a:spcBef>
              <a:buNone/>
              <a:defRPr/>
            </a:pPr>
            <a:r>
              <a:rPr lang="ar-AE" sz="1100" b="1" i="0" u="none">
                <a:latin typeface="+mn-lt"/>
                <a:ea typeface="Century Gothic"/>
                <a:cs typeface="Century Gothic"/>
                <a:sym typeface="Century Gothic"/>
              </a:rPr>
              <a:t>ملاحظة للمدرب:</a:t>
            </a:r>
            <a:r>
              <a:rPr lang="ar-AE" sz="1100" b="0" i="0" u="none">
                <a:latin typeface="+mn-lt"/>
                <a:ea typeface="Century Gothic"/>
                <a:cs typeface="Century Gothic"/>
                <a:sym typeface="Century Gothic"/>
              </a:rPr>
              <a:t> ستختلف مسؤوليات المشرفين فيما يتعلق بالوظائف</a:t>
            </a:r>
            <a:r>
              <a:rPr lang="ar-AE" sz="1100" b="0" i="0" u="none" baseline="0">
                <a:latin typeface="+mn-lt"/>
                <a:ea typeface="Century Gothic"/>
                <a:cs typeface="Century Gothic"/>
                <a:sym typeface="Century Gothic"/>
              </a:rPr>
              <a:t> الإدارية / المساءلة بحسب هيكل موظفي المنظمة (إذا كان المشرف هو المدير المباشر أم لا.)</a:t>
            </a:r>
          </a:p>
        </p:txBody>
      </p:sp>
      <p:sp>
        <p:nvSpPr>
          <p:cNvPr id="4" name="Slide Number Placeholder 3"/>
          <p:cNvSpPr>
            <a:spLocks noGrp="1"/>
          </p:cNvSpPr>
          <p:nvPr>
            <p:ph type="sldNum" sz="quarter" idx="10"/>
          </p:nvPr>
        </p:nvSpPr>
        <p:spPr/>
        <p:txBody>
          <a:bodyPr/>
          <a:lstStyle/>
          <a:p>
            <a:fld id="{780767AD-8186-5647-9165-A19B63BA7F43}" type="slidenum">
              <a:rPr lang="en-US" smtClean="0"/>
              <a:t>14</a:t>
            </a:fld>
            <a:endParaRPr lang="en-US"/>
          </a:p>
        </p:txBody>
      </p:sp>
    </p:spTree>
    <p:extLst>
      <p:ext uri="{BB962C8B-B14F-4D97-AF65-F5344CB8AC3E}">
        <p14:creationId xmlns:p14="http://schemas.microsoft.com/office/powerpoint/2010/main" val="58792533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SzPct val="25000"/>
              <a:buNone/>
              <a:defRPr/>
            </a:pPr>
            <a:r>
              <a:rPr lang="ar-AE" sz="1100" b="0">
                <a:latin typeface="+mn-lt"/>
                <a:ea typeface="Century Gothic"/>
                <a:cs typeface="Century Gothic"/>
                <a:sym typeface="Century Gothic"/>
              </a:rPr>
              <a:t>5 دقائق</a:t>
            </a:r>
          </a:p>
          <a:p>
            <a:pPr>
              <a:buSzPct val="25000"/>
              <a:buNone/>
              <a:defRPr/>
            </a:pPr>
            <a:endParaRPr lang="en-US" sz="1100" dirty="0">
              <a:latin typeface="+mn-lt"/>
              <a:sym typeface="Century Gothic"/>
            </a:endParaRPr>
          </a:p>
          <a:p>
            <a:pPr>
              <a:lnSpc>
                <a:spcPct val="90000"/>
              </a:lnSpc>
              <a:buNone/>
            </a:pPr>
            <a:r>
              <a:rPr lang="ar-AE" sz="1100" b="1">
                <a:latin typeface="+mn-lt"/>
                <a:ea typeface="Century Gothic"/>
                <a:cs typeface="Century Gothic"/>
                <a:sym typeface="Century Gothic"/>
              </a:rPr>
              <a:t>اقرأ</a:t>
            </a:r>
            <a:r>
              <a:rPr lang="ar-AE" sz="1100" b="0">
                <a:latin typeface="+mn-lt"/>
                <a:ea typeface="Century Gothic"/>
                <a:cs typeface="Century Gothic"/>
                <a:sym typeface="Century Gothic"/>
              </a:rPr>
              <a:t> كل عبارة بصوت عالٍ وقارنها بالقوائم التي وضعها</a:t>
            </a:r>
            <a:r>
              <a:rPr lang="ar-AE" sz="1100" b="0" baseline="0">
                <a:latin typeface="+mn-lt"/>
                <a:ea typeface="Century Gothic"/>
                <a:cs typeface="Century Gothic"/>
                <a:sym typeface="Century Gothic"/>
              </a:rPr>
              <a:t> المشاركون. تحقق</a:t>
            </a:r>
            <a:r>
              <a:rPr lang="ar-AE" sz="1100" b="0">
                <a:latin typeface="+mn-lt"/>
                <a:ea typeface="Century Gothic"/>
                <a:cs typeface="Century Gothic"/>
                <a:sym typeface="Century Gothic"/>
              </a:rPr>
              <a:t> من فهمها </a:t>
            </a:r>
            <a:r>
              <a:rPr lang="ar-AE" sz="1100" b="0" baseline="0">
                <a:latin typeface="+mn-lt"/>
                <a:ea typeface="Century Gothic"/>
                <a:cs typeface="Century Gothic"/>
                <a:sym typeface="Century Gothic"/>
              </a:rPr>
              <a:t>وتأكد من شرحها كما يلزم على النحو المبين</a:t>
            </a:r>
            <a:r>
              <a:rPr lang="ar-AE" sz="1100" b="0">
                <a:latin typeface="+mn-lt"/>
                <a:ea typeface="Century Gothic"/>
                <a:cs typeface="Century Gothic"/>
                <a:sym typeface="Century Gothic"/>
              </a:rPr>
              <a:t> أدناه:</a:t>
            </a:r>
          </a:p>
          <a:p>
            <a:pPr marL="0" marR="0" lvl="0" indent="0" algn="l" defTabSz="914400" rtl="0" eaLnBrk="1" fontAlgn="auto" latinLnBrk="0" hangingPunct="1">
              <a:lnSpc>
                <a:spcPct val="100000"/>
              </a:lnSpc>
              <a:spcBef>
                <a:spcPts val="0"/>
              </a:spcBef>
              <a:spcAft>
                <a:spcPts val="0"/>
              </a:spcAft>
              <a:buClrTx/>
              <a:buSzPct val="25000"/>
              <a:buFontTx/>
              <a:buNone/>
              <a:tabLst/>
              <a:defRPr/>
            </a:pPr>
            <a:endParaRPr lang="en-US" sz="1100" b="1" dirty="0">
              <a:solidFill>
                <a:schemeClr val="dk1"/>
              </a:solidFill>
              <a:latin typeface="+mn-lt"/>
              <a:ea typeface="Century Gothic"/>
              <a:cs typeface="Century Gothic"/>
              <a:sym typeface="Century Gothic"/>
            </a:endParaRPr>
          </a:p>
          <a:p>
            <a:pPr marL="171450" marR="0" lvl="0" indent="-171450" algn="r" defTabSz="914400" rtl="1" eaLnBrk="1" fontAlgn="auto" latinLnBrk="0" hangingPunct="1">
              <a:lnSpc>
                <a:spcPct val="100000"/>
              </a:lnSpc>
              <a:spcBef>
                <a:spcPts val="0"/>
              </a:spcBef>
              <a:spcAft>
                <a:spcPts val="0"/>
              </a:spcAft>
              <a:buClrTx/>
              <a:buSzPct val="25000"/>
              <a:buFont typeface="Arial" panose="020B0604020202020204" pitchFamily="34" charset="0"/>
              <a:buChar char="•"/>
              <a:tabLst/>
              <a:defRPr/>
            </a:pPr>
            <a:r>
              <a:rPr lang="ar-AE" sz="1100" b="0">
                <a:solidFill>
                  <a:schemeClr val="dk1"/>
                </a:solidFill>
                <a:latin typeface="+mn-lt"/>
                <a:ea typeface="Century Gothic"/>
                <a:cs typeface="Century Gothic"/>
                <a:sym typeface="Century Gothic"/>
              </a:rPr>
              <a:t>تقييم الكفاءات: في الوحدة التالية، سنراجع أداة "تقييم القدرة" التي تدعم</a:t>
            </a:r>
            <a:r>
              <a:rPr lang="ar-AE" sz="1100" b="0" baseline="0">
                <a:solidFill>
                  <a:schemeClr val="dk1"/>
                </a:solidFill>
                <a:latin typeface="+mn-lt"/>
                <a:ea typeface="Century Gothic"/>
                <a:cs typeface="Century Gothic"/>
                <a:sym typeface="Century Gothic"/>
              </a:rPr>
              <a:t>فهم المشرف لمعرفة، وسلوكيات، ومهارات أخصائي إدارة الحالة</a:t>
            </a:r>
          </a:p>
          <a:p>
            <a:pPr marL="171450" marR="0" lvl="0" indent="-171450" algn="r" defTabSz="914400" rtl="1" eaLnBrk="1" fontAlgn="auto" latinLnBrk="0" hangingPunct="1">
              <a:lnSpc>
                <a:spcPct val="100000"/>
              </a:lnSpc>
              <a:spcBef>
                <a:spcPts val="0"/>
              </a:spcBef>
              <a:spcAft>
                <a:spcPts val="0"/>
              </a:spcAft>
              <a:buClrTx/>
              <a:buSzPct val="25000"/>
              <a:buFont typeface="Arial" panose="020B0604020202020204" pitchFamily="34" charset="0"/>
              <a:buChar char="•"/>
              <a:tabLst/>
              <a:defRPr/>
            </a:pPr>
            <a:r>
              <a:rPr lang="ar-AE" sz="1100" b="0">
                <a:solidFill>
                  <a:schemeClr val="dk1"/>
                </a:solidFill>
                <a:latin typeface="+mn-lt"/>
                <a:ea typeface="Century Gothic"/>
                <a:cs typeface="Century Gothic"/>
                <a:sym typeface="Century Gothic"/>
              </a:rPr>
              <a:t>التعاون على خطط التعلّم الشخصي: قم بإعداد خطط التطوير المهني وعزّز القدرة بصفة مستمرة: </a:t>
            </a:r>
            <a:r>
              <a:rPr lang="ar-AE" sz="1100" b="0" baseline="0">
                <a:solidFill>
                  <a:schemeClr val="dk1"/>
                </a:solidFill>
                <a:latin typeface="+mn-lt"/>
                <a:ea typeface="Century Gothic"/>
                <a:cs typeface="Century Gothic"/>
                <a:sym typeface="Century Gothic"/>
              </a:rPr>
              <a:t>من خلال المراجعات المتناسقة والمنتظمة</a:t>
            </a:r>
          </a:p>
          <a:p>
            <a:pPr marL="171450" marR="0" lvl="0" indent="-171450" algn="r" defTabSz="914400" rtl="1" eaLnBrk="1" fontAlgn="auto" latinLnBrk="0" hangingPunct="1">
              <a:lnSpc>
                <a:spcPct val="100000"/>
              </a:lnSpc>
              <a:spcBef>
                <a:spcPts val="0"/>
              </a:spcBef>
              <a:spcAft>
                <a:spcPts val="0"/>
              </a:spcAft>
              <a:buClrTx/>
              <a:buSzPct val="25000"/>
              <a:buFont typeface="Arial" panose="020B0604020202020204" pitchFamily="34" charset="0"/>
              <a:buChar char="•"/>
              <a:tabLst/>
              <a:defRPr/>
            </a:pPr>
            <a:r>
              <a:rPr lang="ar-AE" sz="1100" b="0">
                <a:solidFill>
                  <a:schemeClr val="lt1"/>
                </a:solidFill>
                <a:latin typeface="+mn-lt"/>
                <a:ea typeface="Century Gothic"/>
                <a:cs typeface="Century Gothic"/>
                <a:sym typeface="Century Gothic"/>
              </a:rPr>
              <a:t>عزّز الممارسة التأملية والتفكير النقدي واتخاذ القرار، </a:t>
            </a:r>
            <a:r>
              <a:rPr lang="ar-AE" sz="1100" b="0" baseline="0">
                <a:solidFill>
                  <a:schemeClr val="lt1"/>
                </a:solidFill>
                <a:latin typeface="+mn-lt"/>
                <a:ea typeface="Century Gothic"/>
                <a:cs typeface="Century Gothic"/>
                <a:sym typeface="Century Gothic"/>
              </a:rPr>
              <a:t>وسنشارك بعض الأدوات لدعم الممارسة التأملية</a:t>
            </a:r>
          </a:p>
          <a:p>
            <a:pPr marL="171450" marR="0" lvl="0" indent="-171450" algn="r" defTabSz="914400" rtl="1" eaLnBrk="1" fontAlgn="auto" latinLnBrk="0" hangingPunct="1">
              <a:lnSpc>
                <a:spcPct val="100000"/>
              </a:lnSpc>
              <a:spcBef>
                <a:spcPts val="0"/>
              </a:spcBef>
              <a:spcAft>
                <a:spcPts val="0"/>
              </a:spcAft>
              <a:buClrTx/>
              <a:buSzPct val="25000"/>
              <a:buFont typeface="Arial" panose="020B0604020202020204" pitchFamily="34" charset="0"/>
              <a:buChar char="•"/>
              <a:tabLst/>
              <a:defRPr/>
            </a:pPr>
            <a:r>
              <a:rPr lang="ar-AE" sz="1100" b="0">
                <a:solidFill>
                  <a:schemeClr val="dk1"/>
                </a:solidFill>
                <a:latin typeface="+mn-lt"/>
                <a:ea typeface="Century Gothic"/>
                <a:cs typeface="Century Gothic"/>
                <a:sym typeface="Century Gothic"/>
              </a:rPr>
              <a:t>إعادة تعزيز المبادئ التوجيهية: يتطلب من كل من أخصائي إدارة الحالة والمشرف معرفة طريقة تطبيق المبادئ التوجيهية لإدارة الحالة وفهمها. فمن خلال</a:t>
            </a:r>
            <a:r>
              <a:rPr lang="ar-AE" sz="1100" b="0" baseline="0">
                <a:solidFill>
                  <a:schemeClr val="dk1"/>
                </a:solidFill>
                <a:latin typeface="+mn-lt"/>
                <a:ea typeface="Century Gothic"/>
                <a:cs typeface="Century Gothic"/>
                <a:sym typeface="Century Gothic"/>
              </a:rPr>
              <a:t> علاقة المشرف وأخصائي إدارة الحالة، ينبغي أن تحدث مناقشات بانتظام حول المبادئ التوجيهية.</a:t>
            </a:r>
          </a:p>
          <a:p>
            <a:pPr marL="171450" marR="0" lvl="0" indent="-171450" algn="r" defTabSz="914400" rtl="1" eaLnBrk="1" fontAlgn="auto" latinLnBrk="0" hangingPunct="1">
              <a:lnSpc>
                <a:spcPct val="100000"/>
              </a:lnSpc>
              <a:spcBef>
                <a:spcPts val="0"/>
              </a:spcBef>
              <a:spcAft>
                <a:spcPts val="0"/>
              </a:spcAft>
              <a:buClrTx/>
              <a:buSzPct val="25000"/>
              <a:buFont typeface="Arial" panose="020B0604020202020204" pitchFamily="34" charset="0"/>
              <a:buChar char="•"/>
              <a:tabLst/>
              <a:defRPr/>
            </a:pPr>
            <a:r>
              <a:rPr lang="ar-AE" sz="1100" b="0">
                <a:solidFill>
                  <a:schemeClr val="dk1"/>
                </a:solidFill>
                <a:latin typeface="+mn-lt"/>
                <a:ea typeface="Century Gothic"/>
                <a:cs typeface="Century Gothic"/>
                <a:sym typeface="Century Gothic"/>
              </a:rPr>
              <a:t>تشجيع الوعي الذاتي والحساسية</a:t>
            </a:r>
          </a:p>
          <a:p>
            <a:endParaRPr lang="en-US" dirty="0"/>
          </a:p>
        </p:txBody>
      </p:sp>
      <p:sp>
        <p:nvSpPr>
          <p:cNvPr id="4" name="Slide Number Placeholder 3"/>
          <p:cNvSpPr>
            <a:spLocks noGrp="1"/>
          </p:cNvSpPr>
          <p:nvPr>
            <p:ph type="sldNum" sz="quarter" idx="10"/>
          </p:nvPr>
        </p:nvSpPr>
        <p:spPr/>
        <p:txBody>
          <a:bodyPr/>
          <a:lstStyle/>
          <a:p>
            <a:fld id="{780767AD-8186-5647-9165-A19B63BA7F43}" type="slidenum">
              <a:rPr lang="en-US" smtClean="0"/>
              <a:t>15</a:t>
            </a:fld>
            <a:endParaRPr lang="en-US"/>
          </a:p>
        </p:txBody>
      </p:sp>
    </p:spTree>
    <p:extLst>
      <p:ext uri="{BB962C8B-B14F-4D97-AF65-F5344CB8AC3E}">
        <p14:creationId xmlns:p14="http://schemas.microsoft.com/office/powerpoint/2010/main" val="321320280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SzPct val="25000"/>
              <a:buNone/>
              <a:defRPr/>
            </a:pPr>
            <a:r>
              <a:rPr lang="ar-AE" sz="1100" b="0">
                <a:latin typeface="+mn-lt"/>
                <a:ea typeface="Century Gothic"/>
                <a:cs typeface="Century Gothic"/>
                <a:sym typeface="Century Gothic"/>
              </a:rPr>
              <a:t>5 دقائق</a:t>
            </a:r>
          </a:p>
          <a:p>
            <a:pPr>
              <a:buSzPct val="25000"/>
              <a:buNone/>
              <a:defRPr/>
            </a:pPr>
            <a:endParaRPr lang="en-US" sz="1100" b="0" dirty="0">
              <a:latin typeface="+mn-lt"/>
              <a:sym typeface="Century Gothic"/>
            </a:endParaRPr>
          </a:p>
          <a:p>
            <a:pPr>
              <a:lnSpc>
                <a:spcPct val="90000"/>
              </a:lnSpc>
              <a:buNone/>
            </a:pPr>
            <a:r>
              <a:rPr lang="ar-AE" sz="1100" b="1">
                <a:latin typeface="+mn-lt"/>
                <a:ea typeface="Century Gothic"/>
                <a:cs typeface="Century Gothic"/>
                <a:sym typeface="Century Gothic"/>
              </a:rPr>
              <a:t>اقرأ</a:t>
            </a:r>
            <a:r>
              <a:rPr lang="ar-AE" sz="1100" b="0">
                <a:latin typeface="+mn-lt"/>
                <a:ea typeface="Century Gothic"/>
                <a:cs typeface="Century Gothic"/>
                <a:sym typeface="Century Gothic"/>
              </a:rPr>
              <a:t> كل عبارة بصوت عالٍ وقارنها بالقوائم التي وضعها</a:t>
            </a:r>
            <a:r>
              <a:rPr lang="ar-AE" sz="1100" b="0" baseline="0">
                <a:latin typeface="+mn-lt"/>
                <a:ea typeface="Century Gothic"/>
                <a:cs typeface="Century Gothic"/>
                <a:sym typeface="Century Gothic"/>
              </a:rPr>
              <a:t> المشاركون. تحقق</a:t>
            </a:r>
            <a:r>
              <a:rPr lang="ar-AE" sz="1100" b="0">
                <a:latin typeface="+mn-lt"/>
                <a:ea typeface="Century Gothic"/>
                <a:cs typeface="Century Gothic"/>
                <a:sym typeface="Century Gothic"/>
              </a:rPr>
              <a:t> من فهمها </a:t>
            </a:r>
            <a:r>
              <a:rPr lang="ar-AE" sz="1100" b="0" baseline="0">
                <a:latin typeface="+mn-lt"/>
                <a:ea typeface="Century Gothic"/>
                <a:cs typeface="Century Gothic"/>
                <a:sym typeface="Century Gothic"/>
              </a:rPr>
              <a:t>وتأكد من شرحها كما يلزم على النحو المبين</a:t>
            </a:r>
            <a:r>
              <a:rPr lang="ar-AE" sz="1100" b="0">
                <a:latin typeface="+mn-lt"/>
                <a:ea typeface="Century Gothic"/>
                <a:cs typeface="Century Gothic"/>
                <a:sym typeface="Century Gothic"/>
              </a:rPr>
              <a:t> أدناه:</a:t>
            </a:r>
          </a:p>
          <a:p>
            <a:pPr marL="0" marR="0" lvl="0" indent="0" algn="l" defTabSz="914400" rtl="0" eaLnBrk="1" fontAlgn="auto" latinLnBrk="0" hangingPunct="1">
              <a:lnSpc>
                <a:spcPct val="100000"/>
              </a:lnSpc>
              <a:spcBef>
                <a:spcPts val="0"/>
              </a:spcBef>
              <a:spcAft>
                <a:spcPts val="0"/>
              </a:spcAft>
              <a:buClrTx/>
              <a:buSzPct val="25000"/>
              <a:buFontTx/>
              <a:buNone/>
              <a:tabLst/>
              <a:defRPr/>
            </a:pPr>
            <a:endParaRPr lang="en-US" sz="1100" b="0" dirty="0">
              <a:solidFill>
                <a:schemeClr val="lt1"/>
              </a:solidFill>
              <a:latin typeface="+mn-lt"/>
              <a:ea typeface="Century Gothic"/>
              <a:cs typeface="Century Gothic"/>
              <a:sym typeface="Century Gothic"/>
            </a:endParaRPr>
          </a:p>
          <a:p>
            <a:pPr marL="171450" indent="-171450">
              <a:buSzPct val="25000"/>
              <a:buFont typeface="Arial" panose="020B0604020202020204" pitchFamily="34" charset="0"/>
              <a:buChar char="•"/>
              <a:defRPr/>
            </a:pPr>
            <a:r>
              <a:rPr lang="ar-AE" sz="1100">
                <a:latin typeface="+mn-lt"/>
                <a:ea typeface="Calibri"/>
                <a:cs typeface="Calibri"/>
                <a:sym typeface="Calibri"/>
              </a:rPr>
              <a:t>المكان الآمن: لسنا فقط</a:t>
            </a:r>
            <a:r>
              <a:rPr lang="ar-AE" sz="1100" b="0" i="0" u="none" strike="noStrike" cap="none">
                <a:latin typeface="+mn-lt"/>
                <a:ea typeface="Calibri"/>
                <a:cs typeface="Calibri"/>
                <a:sym typeface="Calibri"/>
              </a:rPr>
              <a:t> مهتمين بالسلامة العاطفية</a:t>
            </a:r>
            <a:r>
              <a:rPr lang="ar-AE" sz="1100" b="0" i="0" u="none" strike="noStrike" cap="none" baseline="0">
                <a:latin typeface="+mn-lt"/>
                <a:ea typeface="Calibri"/>
                <a:cs typeface="Calibri"/>
                <a:sym typeface="Calibri"/>
              </a:rPr>
              <a:t> لأخصائي إدارة الحالة من أجل التفكير في ممارسته.</a:t>
            </a:r>
            <a:r>
              <a:rPr lang="ar-AE" sz="1100">
                <a:latin typeface="+mn-lt"/>
                <a:ea typeface="Calibri"/>
                <a:cs typeface="Calibri"/>
                <a:sym typeface="Calibri"/>
              </a:rPr>
              <a:t> لكننا - كما ورد في شريحة الوظيفة الإدارية - نضع في </a:t>
            </a:r>
            <a:r>
              <a:rPr lang="ar-AE" sz="1100" b="0" i="0" u="none" strike="noStrike" cap="none" baseline="0">
                <a:latin typeface="+mn-lt"/>
                <a:ea typeface="Calibri"/>
                <a:cs typeface="Calibri"/>
                <a:sym typeface="Calibri"/>
              </a:rPr>
              <a:t>الحسبان أيضًا </a:t>
            </a:r>
            <a:r>
              <a:rPr lang="ar-AE" sz="1100" b="0" i="0" u="none" strike="noStrike" cap="none">
                <a:latin typeface="+mn-lt"/>
                <a:ea typeface="Calibri"/>
                <a:cs typeface="Calibri"/>
                <a:sym typeface="Calibri"/>
              </a:rPr>
              <a:t>المشكلات المتعلقة بالسلامة</a:t>
            </a:r>
            <a:r>
              <a:rPr lang="ar-AE" sz="1100">
                <a:latin typeface="+mn-lt"/>
                <a:ea typeface="Calibri"/>
                <a:cs typeface="Calibri"/>
                <a:sym typeface="Calibri"/>
              </a:rPr>
              <a:t>، لكل من الأطفال وأخصائيي إدارة الحالة، عند</a:t>
            </a:r>
            <a:r>
              <a:rPr lang="ar-AE" sz="1100" b="0" i="0" u="none" strike="noStrike" cap="none" baseline="0">
                <a:latin typeface="+mn-lt"/>
                <a:ea typeface="Calibri"/>
                <a:cs typeface="Calibri"/>
                <a:sym typeface="Calibri"/>
              </a:rPr>
              <a:t> عقد اللقاءات والعمل مع أطفال بعينهم (مثل الأماكن البعيدة أو غير الآمنة والبيئات التي يحتمل أن تكون غير آمنة أو ديناميات العائلات الخطرة</a:t>
            </a:r>
            <a:r>
              <a:rPr lang="ar-AE" sz="1100">
                <a:latin typeface="+mn-lt"/>
                <a:ea typeface="Calibri"/>
                <a:cs typeface="Calibri"/>
                <a:sym typeface="Calibri"/>
              </a:rPr>
              <a:t>).</a:t>
            </a:r>
          </a:p>
          <a:p>
            <a:pPr marL="171450" indent="-171450">
              <a:buSzPct val="25000"/>
              <a:buFont typeface="Arial" panose="020B0604020202020204" pitchFamily="34" charset="0"/>
              <a:buChar char="•"/>
              <a:defRPr/>
            </a:pPr>
            <a:r>
              <a:rPr lang="ar-AE" sz="1100">
                <a:latin typeface="+mn-lt"/>
                <a:ea typeface="Century Gothic"/>
                <a:cs typeface="Century Gothic"/>
                <a:sym typeface="Century Gothic"/>
              </a:rPr>
              <a:t>الرعاية الذاتية: يساعد الإشراف في تعزيز الرعاية الذاتية بطرق عديدة: بما في ذلك توفير مكان آمن للتفكير في تأثير العمل </a:t>
            </a:r>
            <a:r>
              <a:rPr lang="ar-AE" sz="1100" baseline="0">
                <a:latin typeface="+mn-lt"/>
                <a:ea typeface="Century Gothic"/>
                <a:cs typeface="Century Gothic"/>
                <a:sym typeface="Century Gothic"/>
              </a:rPr>
              <a:t>على السلامة وتأثير السلامة على العمل</a:t>
            </a:r>
            <a:r>
              <a:rPr lang="ar-AE" sz="1100">
                <a:latin typeface="+mn-lt"/>
                <a:ea typeface="Century Gothic"/>
                <a:cs typeface="Century Gothic"/>
                <a:sym typeface="Century Gothic"/>
              </a:rPr>
              <a:t>.</a:t>
            </a:r>
          </a:p>
          <a:p>
            <a:pPr marL="171450" indent="-171450">
              <a:buFont typeface="Arial" panose="020B0604020202020204" pitchFamily="34" charset="0"/>
              <a:buChar char="•"/>
              <a:defRPr/>
            </a:pPr>
            <a:r>
              <a:rPr lang="ar-AE" sz="1100">
                <a:latin typeface="+mn-lt"/>
                <a:ea typeface="Century Gothic"/>
                <a:cs typeface="Century Gothic"/>
              </a:rPr>
              <a:t>تطبيع المشاعر: يساعد الإقرار بالمشاعر وتطبيعها أخصائيي إدارة الحالة على التكيف مع ضغط العمل من خلال منحهم مكانًا آمنًا للتعبير والتفكير في المواقف المعقدة والصعبة التي يواجهونها.</a:t>
            </a:r>
          </a:p>
          <a:p>
            <a:pPr marL="171450" indent="-171450">
              <a:buFont typeface="Arial" panose="020B0604020202020204" pitchFamily="34" charset="0"/>
              <a:buChar char="•"/>
              <a:defRPr/>
            </a:pPr>
            <a:r>
              <a:rPr lang="ar-AE" sz="1100">
                <a:latin typeface="+mn-lt"/>
                <a:ea typeface="Century Gothic"/>
                <a:cs typeface="Century Gothic"/>
              </a:rPr>
              <a:t>الحدود: يقدم المشرفون القدوة بما يتعلق بالحفاظ على الحدود المهنية الجيدة ويمكنهم مساعدة أخصائيي إدارة الحالة في التعرف على الوقت الذي يلزم فيه الانتباه إلى حدودهم.</a:t>
            </a:r>
          </a:p>
          <a:p>
            <a:pPr marL="171450" indent="-171450">
              <a:buFont typeface="Arial" panose="020B0604020202020204" pitchFamily="34" charset="0"/>
              <a:buChar char="•"/>
              <a:defRPr/>
            </a:pPr>
            <a:r>
              <a:rPr lang="ar-AE" sz="1100">
                <a:latin typeface="+mn-lt"/>
                <a:ea typeface="Century Gothic"/>
                <a:cs typeface="Century Gothic"/>
              </a:rPr>
              <a:t>التقدير: يعد احتياجًا إنسانيًا مهمًا يفقد من دونه الأشخاص التحفيز سريعًا.</a:t>
            </a:r>
          </a:p>
          <a:p>
            <a:pPr marL="171450" indent="-171450">
              <a:buSzPct val="25000"/>
              <a:defRPr/>
            </a:pPr>
            <a:endParaRPr lang="en-US" sz="1100" dirty="0">
              <a:solidFill>
                <a:schemeClr val="lt1"/>
              </a:solidFill>
              <a:latin typeface="+mn-lt"/>
              <a:ea typeface="Century Gothic"/>
              <a:cs typeface="Century Gothic"/>
              <a:sym typeface="Century Gothic"/>
            </a:endParaRPr>
          </a:p>
          <a:p>
            <a:pPr marL="0" marR="0" lvl="0" indent="0" algn="r" defTabSz="914400" rtl="1" eaLnBrk="1" fontAlgn="auto" latinLnBrk="0" hangingPunct="1">
              <a:lnSpc>
                <a:spcPct val="100000"/>
              </a:lnSpc>
              <a:spcBef>
                <a:spcPts val="0"/>
              </a:spcBef>
              <a:spcAft>
                <a:spcPts val="0"/>
              </a:spcAft>
              <a:buClrTx/>
              <a:buSzPct val="25000"/>
              <a:buNone/>
              <a:tabLst/>
              <a:defRPr/>
            </a:pPr>
            <a:r>
              <a:rPr lang="ar-AE" sz="1100" b="1" baseline="0">
                <a:solidFill>
                  <a:schemeClr val="lt1"/>
                </a:solidFill>
                <a:latin typeface="+mn-lt"/>
                <a:ea typeface="Century Gothic"/>
                <a:cs typeface="Century Gothic"/>
                <a:sym typeface="Century Gothic"/>
              </a:rPr>
              <a:t>اسأل:</a:t>
            </a:r>
            <a:r>
              <a:rPr lang="ar-AE" sz="1100" baseline="0">
                <a:solidFill>
                  <a:schemeClr val="lt1"/>
                </a:solidFill>
                <a:latin typeface="+mn-lt"/>
                <a:ea typeface="Century Gothic"/>
                <a:cs typeface="Century Gothic"/>
                <a:sym typeface="Century Gothic"/>
              </a:rPr>
              <a:t> هل لديكم أي أسئلة قبل المتابعة؟</a:t>
            </a:r>
          </a:p>
        </p:txBody>
      </p:sp>
      <p:sp>
        <p:nvSpPr>
          <p:cNvPr id="4" name="Slide Number Placeholder 3"/>
          <p:cNvSpPr>
            <a:spLocks noGrp="1"/>
          </p:cNvSpPr>
          <p:nvPr>
            <p:ph type="sldNum" sz="quarter" idx="10"/>
          </p:nvPr>
        </p:nvSpPr>
        <p:spPr/>
        <p:txBody>
          <a:bodyPr/>
          <a:lstStyle/>
          <a:p>
            <a:fld id="{780767AD-8186-5647-9165-A19B63BA7F43}" type="slidenum">
              <a:rPr lang="en-US" smtClean="0"/>
              <a:t>16</a:t>
            </a:fld>
            <a:endParaRPr lang="en-US"/>
          </a:p>
        </p:txBody>
      </p:sp>
    </p:spTree>
    <p:extLst>
      <p:ext uri="{BB962C8B-B14F-4D97-AF65-F5344CB8AC3E}">
        <p14:creationId xmlns:p14="http://schemas.microsoft.com/office/powerpoint/2010/main" val="187628250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SzPct val="25000"/>
              <a:buNone/>
            </a:pPr>
            <a:r>
              <a:rPr lang="ar-AE" sz="1100" b="0"/>
              <a:t>10 دقائق</a:t>
            </a:r>
          </a:p>
          <a:p>
            <a:pPr>
              <a:buSzPct val="25000"/>
              <a:buNone/>
            </a:pPr>
            <a:endParaRPr lang="en-US" sz="1100" b="0" dirty="0"/>
          </a:p>
          <a:p>
            <a:pPr marL="0" marR="0" lvl="0" indent="0" algn="r" rtl="1">
              <a:spcBef>
                <a:spcPts val="0"/>
              </a:spcBef>
              <a:buSzPct val="25000"/>
              <a:buNone/>
            </a:pPr>
            <a:r>
              <a:rPr lang="ar-AE" sz="1100" b="1" i="0" u="none" strike="noStrike" cap="none">
                <a:solidFill>
                  <a:srgbClr val="FF0000"/>
                </a:solidFill>
                <a:latin typeface="+mn-lt"/>
                <a:ea typeface="Calibri"/>
                <a:cs typeface="Calibri"/>
                <a:sym typeface="Calibri"/>
              </a:rPr>
              <a:t> قل:</a:t>
            </a:r>
            <a:r>
              <a:rPr lang="ar-AE" sz="1100" b="0" i="0" u="none" strike="noStrike" cap="none">
                <a:solidFill>
                  <a:srgbClr val="FF0000"/>
                </a:solidFill>
                <a:latin typeface="+mn-lt"/>
                <a:ea typeface="Calibri"/>
                <a:cs typeface="Calibri"/>
                <a:sym typeface="Calibri"/>
              </a:rPr>
              <a:t> من المهم ضمان التوازن بين</a:t>
            </a:r>
            <a:r>
              <a:rPr lang="ar-AE" sz="1100" b="0" i="0" u="none" strike="noStrike" cap="none" baseline="0">
                <a:solidFill>
                  <a:srgbClr val="FF0000"/>
                </a:solidFill>
                <a:latin typeface="+mn-lt"/>
                <a:ea typeface="Calibri"/>
                <a:cs typeface="Calibri"/>
                <a:sym typeface="Calibri"/>
              </a:rPr>
              <a:t> كل الوظائف الثلاث الخاصة بالإشراف وكذلك إدراك استقلالها أيضًا. على سبيل المثال، من دون بناء علاقة سرية وآمنة والتي تعد جزءًا من وظيفة الدعم، وقد لا يكون المشرف على دراية بنواحي، ومتطلبات تطوير أخصائي إدارة الحالة التي يحتاج / تحتاج إلى التدرب عليها.</a:t>
            </a:r>
          </a:p>
          <a:p>
            <a:pPr marL="0" marR="0" lvl="0" indent="0" algn="l" rtl="0">
              <a:spcBef>
                <a:spcPts val="0"/>
              </a:spcBef>
              <a:buSzPct val="25000"/>
              <a:buNone/>
            </a:pPr>
            <a:endParaRPr lang="en-US" sz="1100" b="0" i="0" u="none" strike="noStrike" cap="none" baseline="0" dirty="0">
              <a:solidFill>
                <a:srgbClr val="FF0000"/>
              </a:solidFill>
              <a:latin typeface="+mn-lt"/>
              <a:ea typeface="Calibri"/>
              <a:cs typeface="Calibri"/>
              <a:sym typeface="Calibri"/>
            </a:endParaRPr>
          </a:p>
          <a:p>
            <a:pPr marL="0" marR="0" lvl="0" indent="0" algn="r" rtl="1">
              <a:spcBef>
                <a:spcPts val="0"/>
              </a:spcBef>
              <a:buSzPct val="25000"/>
              <a:buNone/>
            </a:pPr>
            <a:r>
              <a:rPr lang="ar-AE" sz="1100" b="1" i="0" u="none" strike="noStrike" cap="none" baseline="0">
                <a:solidFill>
                  <a:srgbClr val="FF0000"/>
                </a:solidFill>
                <a:latin typeface="+mn-lt"/>
                <a:ea typeface="Calibri"/>
                <a:cs typeface="Calibri"/>
                <a:sym typeface="Calibri"/>
              </a:rPr>
              <a:t>الرسائل الرئيسة</a:t>
            </a:r>
            <a:r>
              <a:rPr lang="ar-AE" sz="1100" b="0" i="0" u="none" strike="noStrike" cap="none" baseline="0">
                <a:solidFill>
                  <a:srgbClr val="FF0000"/>
                </a:solidFill>
                <a:latin typeface="+mn-lt"/>
                <a:ea typeface="Calibri"/>
                <a:cs typeface="Calibri"/>
                <a:sym typeface="Calibri"/>
              </a:rPr>
              <a:t>:</a:t>
            </a:r>
          </a:p>
          <a:p>
            <a:pPr marL="171450" marR="0" lvl="0" indent="-171450" algn="r" rtl="1">
              <a:spcBef>
                <a:spcPts val="0"/>
              </a:spcBef>
              <a:buSzPct val="25000"/>
              <a:buFont typeface="Arial" panose="020B0604020202020204" pitchFamily="34" charset="0"/>
              <a:buChar char="•"/>
            </a:pPr>
            <a:r>
              <a:rPr lang="ar-AE" sz="1100" b="0" i="0" u="none" strike="noStrike" cap="none" baseline="0">
                <a:solidFill>
                  <a:srgbClr val="FF0000"/>
                </a:solidFill>
                <a:latin typeface="+mn-lt"/>
                <a:ea typeface="Calibri"/>
                <a:cs typeface="Calibri"/>
                <a:sym typeface="Calibri"/>
              </a:rPr>
              <a:t> إذا لم يتم تطبيق وظيفة واحدة، فلن يكون الكرسي متوازنًا.</a:t>
            </a:r>
          </a:p>
          <a:p>
            <a:pPr marL="171450" marR="0" lvl="0" indent="-171450" algn="r" rtl="1">
              <a:spcBef>
                <a:spcPts val="0"/>
              </a:spcBef>
              <a:buSzPct val="25000"/>
              <a:buFont typeface="Arial" panose="020B0604020202020204" pitchFamily="34" charset="0"/>
              <a:buChar char="•"/>
            </a:pPr>
            <a:r>
              <a:rPr lang="ar-AE" sz="1100" b="0" i="0" u="none" strike="noStrike" cap="none" baseline="0">
                <a:solidFill>
                  <a:srgbClr val="FF0000"/>
                </a:solidFill>
                <a:latin typeface="+mn-lt"/>
                <a:ea typeface="Calibri"/>
                <a:cs typeface="Calibri"/>
                <a:sym typeface="Calibri"/>
              </a:rPr>
              <a:t>تتسم كل وظيفة بالأهمية البالغة والترابط بالوظيفتين الأخريين.</a:t>
            </a:r>
          </a:p>
          <a:p>
            <a:pPr marL="0" marR="0" lvl="0" indent="0" algn="l" rtl="0">
              <a:spcBef>
                <a:spcPts val="0"/>
              </a:spcBef>
              <a:buSzPct val="25000"/>
              <a:buNone/>
            </a:pPr>
            <a:endParaRPr lang="en-US" sz="1100" b="0" i="0" u="none" strike="noStrike" cap="none" baseline="0" dirty="0">
              <a:solidFill>
                <a:srgbClr val="FF0000"/>
              </a:solidFill>
              <a:latin typeface="+mn-lt"/>
              <a:ea typeface="Calibri"/>
              <a:cs typeface="Calibri"/>
              <a:sym typeface="Calibri"/>
            </a:endParaRPr>
          </a:p>
          <a:p>
            <a:pPr marL="0" marR="0" lvl="0" indent="0" algn="r" rtl="1">
              <a:spcBef>
                <a:spcPts val="0"/>
              </a:spcBef>
              <a:buSzPct val="25000"/>
              <a:buNone/>
            </a:pPr>
            <a:r>
              <a:rPr lang="ar-AE" sz="1100" b="1" i="0" u="none" strike="noStrike" cap="none">
                <a:latin typeface="+mn-lt"/>
                <a:ea typeface="Calibri"/>
                <a:cs typeface="Calibri"/>
                <a:sym typeface="Calibri"/>
              </a:rPr>
              <a:t> قل:</a:t>
            </a:r>
            <a:r>
              <a:rPr lang="ar-AE" sz="1100" b="0" i="0" u="none" strike="noStrike" cap="none">
                <a:latin typeface="+mn-lt"/>
                <a:ea typeface="Calibri"/>
                <a:cs typeface="Calibri"/>
                <a:sym typeface="Calibri"/>
              </a:rPr>
              <a:t> يتمثل الهدف </a:t>
            </a:r>
            <a:r>
              <a:rPr lang="ar-AE" sz="1100"/>
              <a:t>الأولي </a:t>
            </a:r>
            <a:r>
              <a:rPr lang="ar-AE" sz="1100" b="0" i="0" u="none" strike="noStrike" cap="none" baseline="0">
                <a:latin typeface="+mn-lt"/>
                <a:ea typeface="Calibri"/>
                <a:cs typeface="Calibri"/>
                <a:sym typeface="Calibri"/>
              </a:rPr>
              <a:t>لهذه الدورة التدريبية الخاصة بالإشراف</a:t>
            </a:r>
            <a:r>
              <a:rPr lang="ar-AE" sz="1100" b="0" i="0" u="none" strike="noStrike" cap="none">
                <a:latin typeface="+mn-lt"/>
                <a:ea typeface="Calibri"/>
                <a:cs typeface="Calibri"/>
                <a:sym typeface="Calibri"/>
              </a:rPr>
              <a:t> في مساعدة المشرفين على التعرف على أي عدم توازن في ممارستهم ومعالجته.</a:t>
            </a:r>
          </a:p>
          <a:p>
            <a:pPr marL="0" marR="0" lvl="0" indent="0" algn="l" rtl="0">
              <a:spcBef>
                <a:spcPts val="0"/>
              </a:spcBef>
              <a:buSzPct val="25000"/>
              <a:buNone/>
            </a:pPr>
            <a:endParaRPr lang="en-US" sz="1100" b="0" i="0" u="none" strike="noStrike" cap="none" dirty="0">
              <a:solidFill>
                <a:srgbClr val="FF0000"/>
              </a:solidFill>
              <a:latin typeface="+mn-lt"/>
              <a:ea typeface="Calibri"/>
              <a:cs typeface="Calibri"/>
              <a:sym typeface="Calibri"/>
            </a:endParaRPr>
          </a:p>
          <a:p>
            <a:pPr marL="0" marR="0" lvl="0" indent="0" algn="r" defTabSz="914400" rtl="1" eaLnBrk="1" fontAlgn="auto" latinLnBrk="0" hangingPunct="1">
              <a:lnSpc>
                <a:spcPct val="100000"/>
              </a:lnSpc>
              <a:spcBef>
                <a:spcPts val="0"/>
              </a:spcBef>
              <a:spcAft>
                <a:spcPts val="0"/>
              </a:spcAft>
              <a:buClrTx/>
              <a:buSzPct val="25000"/>
              <a:buFontTx/>
              <a:buNone/>
              <a:tabLst/>
              <a:defRPr/>
            </a:pPr>
            <a:r>
              <a:rPr lang="ar-AE" sz="1100" b="1" i="0" u="none" strike="noStrike" cap="none">
                <a:solidFill>
                  <a:srgbClr val="FF0000"/>
                </a:solidFill>
                <a:latin typeface="+mn-lt"/>
                <a:ea typeface="Calibri"/>
                <a:cs typeface="Calibri"/>
                <a:sym typeface="Calibri"/>
              </a:rPr>
              <a:t>قل:</a:t>
            </a:r>
            <a:r>
              <a:rPr lang="ar-AE" sz="1100" b="0" i="0" u="none" strike="noStrike" cap="none">
                <a:solidFill>
                  <a:srgbClr val="FF0000"/>
                </a:solidFill>
                <a:latin typeface="+mn-lt"/>
                <a:ea typeface="Calibri"/>
                <a:cs typeface="Calibri"/>
                <a:sym typeface="Calibri"/>
              </a:rPr>
              <a:t> بشكل عام، توجد نزعة قوية لإعطاء وظيفة الإدارة / الإدارية أولوية على التطوير والدعم. يتمثل أحد أهداف هذه الدورة التدريبية في إعلاء أهمية كل الوظائف الثلاث. فحتى يوفر أخصائيو إدارة الحالة خدمة ذات جودة عالية للأطفال المعرضين للخطر، يجب أن يقدم المشرفون كل الوظائف الثلاث.</a:t>
            </a:r>
          </a:p>
          <a:p>
            <a:pPr marL="0" marR="0" lvl="0" indent="0" algn="l" defTabSz="914400" rtl="0" eaLnBrk="1" fontAlgn="auto" latinLnBrk="0" hangingPunct="1">
              <a:lnSpc>
                <a:spcPct val="100000"/>
              </a:lnSpc>
              <a:spcBef>
                <a:spcPts val="0"/>
              </a:spcBef>
              <a:spcAft>
                <a:spcPts val="0"/>
              </a:spcAft>
              <a:buClrTx/>
              <a:buSzPct val="25000"/>
              <a:buFontTx/>
              <a:buNone/>
              <a:tabLst/>
              <a:defRPr/>
            </a:pPr>
            <a:endParaRPr lang="en-US" sz="1100" b="0" i="0" u="none" strike="noStrike" cap="none" dirty="0">
              <a:solidFill>
                <a:srgbClr val="FF0000"/>
              </a:solidFill>
              <a:latin typeface="+mn-lt"/>
              <a:ea typeface="Calibri"/>
              <a:cs typeface="Calibri"/>
              <a:sym typeface="Calibri"/>
            </a:endParaRPr>
          </a:p>
          <a:p>
            <a:pPr>
              <a:buSzPct val="25000"/>
              <a:buNone/>
            </a:pPr>
            <a:r>
              <a:rPr lang="ar-AE" sz="1100" b="0"/>
              <a:t>3-5 دقائق تمرين</a:t>
            </a:r>
            <a:r>
              <a:rPr lang="ar-AE" sz="1100" b="0" i="0" u="none" strike="noStrike" cap="none">
                <a:latin typeface="+mn-lt"/>
                <a:ea typeface="Calibri"/>
                <a:cs typeface="Calibri"/>
                <a:sym typeface="Calibri"/>
              </a:rPr>
              <a:t> تأمل خاص (</a:t>
            </a:r>
            <a:r>
              <a:rPr lang="ar-AE" sz="1100" b="0"/>
              <a:t>إذا</a:t>
            </a:r>
            <a:r>
              <a:rPr lang="ar-AE" sz="1100" b="0" baseline="0"/>
              <a:t> توفر الوقت</a:t>
            </a:r>
            <a:r>
              <a:rPr lang="ar-AE" sz="1100" b="0"/>
              <a:t>)</a:t>
            </a:r>
          </a:p>
          <a:p>
            <a:pPr>
              <a:buSzPct val="25000"/>
              <a:buNone/>
            </a:pPr>
            <a:endParaRPr lang="en-US" sz="1100" b="0" i="0" u="none" strike="noStrike" cap="none" dirty="0">
              <a:latin typeface="+mn-lt"/>
              <a:ea typeface="Calibri"/>
              <a:cs typeface="Calibri"/>
            </a:endParaRPr>
          </a:p>
          <a:p>
            <a:pPr>
              <a:buSzPct val="25000"/>
              <a:buNone/>
            </a:pPr>
            <a:r>
              <a:rPr lang="ar-AE" sz="1100" b="1" i="0" u="none" strike="noStrike" cap="none">
                <a:latin typeface="+mn-lt"/>
                <a:ea typeface="Calibri"/>
                <a:cs typeface="Calibri"/>
                <a:sym typeface="Calibri"/>
              </a:rPr>
              <a:t>اسأل</a:t>
            </a:r>
            <a:r>
              <a:rPr lang="ar-AE" sz="1100" b="0" i="0" u="none" strike="noStrike" cap="none">
                <a:latin typeface="+mn-lt"/>
                <a:ea typeface="Calibri"/>
                <a:cs typeface="Calibri"/>
                <a:sym typeface="Calibri"/>
              </a:rPr>
              <a:t>: أين تجد نقاط قوتك أو عاداتك بصفتك مشرفًا؟ هل تخصص أهمية أكبر لأي من هذه الوظائف في وقت أو مكان عن غيرها من الوظائف الأخرى؟ خذ وقتًا لكتابة أفكارك بشكل خاص عن هذه الأسئلة.</a:t>
            </a:r>
          </a:p>
          <a:p>
            <a:pPr marL="0" marR="0" lvl="0" indent="0" algn="l" rtl="0">
              <a:spcBef>
                <a:spcPts val="0"/>
              </a:spcBef>
              <a:buSzPct val="25000"/>
              <a:buNone/>
            </a:pPr>
            <a:endParaRPr lang="en-US" sz="1100" b="0" i="0" u="none" strike="noStrike" cap="none" dirty="0">
              <a:solidFill>
                <a:srgbClr val="FF0000"/>
              </a:solidFill>
              <a:latin typeface="+mn-lt"/>
              <a:ea typeface="Calibri"/>
              <a:cs typeface="Calibri"/>
              <a:sym typeface="Calibri"/>
            </a:endParaRPr>
          </a:p>
          <a:p>
            <a:pPr>
              <a:buSzPct val="25000"/>
              <a:buNone/>
            </a:pPr>
            <a:r>
              <a:rPr lang="ar-AE" sz="1100" b="1"/>
              <a:t>قل</a:t>
            </a:r>
            <a:r>
              <a:rPr lang="ar-AE" sz="1100"/>
              <a:t>: سوف </a:t>
            </a:r>
            <a:r>
              <a:rPr lang="ar-AE" sz="1100" b="0" i="0" u="none" strike="noStrike" cap="none">
                <a:latin typeface="+mn-lt"/>
                <a:ea typeface="Calibri"/>
                <a:cs typeface="Calibri"/>
                <a:sym typeface="Calibri"/>
              </a:rPr>
              <a:t>نراجع هذا في الوحدات القادمة وأثناء وضع خطط العمل الخاصة بك.</a:t>
            </a:r>
          </a:p>
        </p:txBody>
      </p:sp>
      <p:sp>
        <p:nvSpPr>
          <p:cNvPr id="4" name="Slide Number Placeholder 3"/>
          <p:cNvSpPr>
            <a:spLocks noGrp="1"/>
          </p:cNvSpPr>
          <p:nvPr>
            <p:ph type="sldNum" sz="quarter" idx="10"/>
          </p:nvPr>
        </p:nvSpPr>
        <p:spPr/>
        <p:txBody>
          <a:bodyPr/>
          <a:lstStyle/>
          <a:p>
            <a:fld id="{780767AD-8186-5647-9165-A19B63BA7F43}" type="slidenum">
              <a:rPr lang="en-US" smtClean="0"/>
              <a:t>17</a:t>
            </a:fld>
            <a:endParaRPr lang="en-US"/>
          </a:p>
        </p:txBody>
      </p:sp>
    </p:spTree>
    <p:extLst>
      <p:ext uri="{BB962C8B-B14F-4D97-AF65-F5344CB8AC3E}">
        <p14:creationId xmlns:p14="http://schemas.microsoft.com/office/powerpoint/2010/main" val="96391956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AE" sz="1100"/>
              <a:t>تحقق </a:t>
            </a:r>
            <a:r>
              <a:rPr lang="ar-AE" sz="1100" baseline="0"/>
              <a:t>مع المشاركين لمعرفة ما إذا كانت لديهم أي أسئلة أو تعليقات قبل المتابعة.</a:t>
            </a:r>
          </a:p>
          <a:p>
            <a:pPr>
              <a:buNone/>
            </a:pPr>
            <a:endParaRPr lang="en-AU" dirty="0"/>
          </a:p>
        </p:txBody>
      </p:sp>
      <p:sp>
        <p:nvSpPr>
          <p:cNvPr id="4" name="Slide Number Placeholder 3"/>
          <p:cNvSpPr>
            <a:spLocks noGrp="1"/>
          </p:cNvSpPr>
          <p:nvPr>
            <p:ph type="sldNum" sz="quarter" idx="10"/>
          </p:nvPr>
        </p:nvSpPr>
        <p:spPr/>
        <p:txBody>
          <a:bodyPr/>
          <a:lstStyle/>
          <a:p>
            <a:pPr>
              <a:defRPr/>
            </a:pPr>
            <a:fld id="{979D4E14-44A8-44A2-99FA-AEAE3A5C4EF3}" type="slidenum">
              <a:rPr lang="en-AU" smtClean="0"/>
              <a:pPr>
                <a:defRPr/>
              </a:pPr>
              <a:t>18</a:t>
            </a:fld>
            <a:endParaRPr lang="en-AU"/>
          </a:p>
        </p:txBody>
      </p:sp>
    </p:spTree>
    <p:extLst>
      <p:ext uri="{BB962C8B-B14F-4D97-AF65-F5344CB8AC3E}">
        <p14:creationId xmlns:p14="http://schemas.microsoft.com/office/powerpoint/2010/main" val="166411423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None/>
            </a:pPr>
            <a:r>
              <a:rPr lang="ar-AE" sz="1100" b="0"/>
              <a:t>10 دقائق</a:t>
            </a:r>
          </a:p>
          <a:p>
            <a:pPr>
              <a:buNone/>
            </a:pPr>
            <a:endParaRPr lang="en-US" sz="1100" b="0" dirty="0"/>
          </a:p>
          <a:p>
            <a:pPr>
              <a:buNone/>
            </a:pPr>
            <a:r>
              <a:rPr lang="ar-AE" sz="1100" b="1"/>
              <a:t>قل:</a:t>
            </a:r>
            <a:r>
              <a:rPr lang="ar-AE" sz="1100"/>
              <a:t> بناءً على التعريف المتفق عليه بين الوكالات </a:t>
            </a:r>
            <a:r>
              <a:rPr lang="ar-AE" sz="1100" baseline="0"/>
              <a:t>و</a:t>
            </a:r>
            <a:r>
              <a:rPr lang="ar-AE" sz="1100"/>
              <a:t>الوظائف</a:t>
            </a:r>
            <a:r>
              <a:rPr lang="ar-AE" sz="1100" baseline="0"/>
              <a:t> الثلاث للإشراف؛ توجد بعض هياكل الإشراف المقترحة في إرشادات إدارة الحالة أيضًا.</a:t>
            </a:r>
            <a:r>
              <a:rPr lang="ar-AE" sz="1100"/>
              <a:t> توفر هذه الشريحة بعض الإرشاد العام بشأن إعداد الإشراف في خطة العمل التابعة لفرق إدارة الحالة.</a:t>
            </a:r>
          </a:p>
          <a:p>
            <a:pPr>
              <a:buNone/>
            </a:pPr>
            <a:endParaRPr lang="en-US" sz="1100" dirty="0"/>
          </a:p>
          <a:p>
            <a:pPr lvl="0">
              <a:spcBef>
                <a:spcPts val="0"/>
              </a:spcBef>
              <a:buNone/>
            </a:pPr>
            <a:r>
              <a:rPr lang="ar-AE" sz="1100" b="1"/>
              <a:t>اقرأ</a:t>
            </a:r>
            <a:r>
              <a:rPr lang="ar-AE" sz="1100"/>
              <a:t> كل نقطة وتحقق من فهمها</a:t>
            </a:r>
          </a:p>
          <a:p>
            <a:pPr lvl="0">
              <a:spcBef>
                <a:spcPts val="0"/>
              </a:spcBef>
              <a:buNone/>
            </a:pPr>
            <a:endParaRPr lang="en-US" sz="1100" dirty="0"/>
          </a:p>
          <a:p>
            <a:pPr>
              <a:buNone/>
            </a:pPr>
            <a:r>
              <a:rPr lang="ar-AE" sz="1100" b="1"/>
              <a:t>الرسائل الرئيسية:</a:t>
            </a:r>
            <a:r>
              <a:rPr lang="ar-AE" sz="1100"/>
              <a:t> </a:t>
            </a:r>
          </a:p>
          <a:p>
            <a:pPr marL="171450" indent="-171450">
              <a:buFont typeface="Arial" panose="020B0604020202020204" pitchFamily="34" charset="0"/>
              <a:buChar char="•"/>
            </a:pPr>
            <a:r>
              <a:rPr lang="ar-AE" sz="1100" b="1"/>
              <a:t>يُعد الإشراف الفردي عنصرًا لا غنى عنه</a:t>
            </a:r>
            <a:r>
              <a:rPr lang="ar-AE" sz="1100" b="1" baseline="0"/>
              <a:t> وله أهمية بالغة في ممارسة إدارة الحالة</a:t>
            </a:r>
            <a:r>
              <a:rPr lang="ar-AE" sz="1100" b="1"/>
              <a:t>.</a:t>
            </a:r>
          </a:p>
          <a:p>
            <a:pPr marL="171450" indent="-171450">
              <a:buFont typeface="Arial" panose="020B0604020202020204" pitchFamily="34" charset="0"/>
              <a:buChar char="•"/>
            </a:pPr>
            <a:r>
              <a:rPr lang="ar-AE" sz="1100"/>
              <a:t> يجب تعديل النسب إذا لزم الأمر، ويمكن الاتفاق عليها في منتدى للتنسيق بين الوكالات. </a:t>
            </a:r>
          </a:p>
          <a:p>
            <a:pPr marL="171450" indent="-171450">
              <a:buFont typeface="Arial" panose="020B0604020202020204" pitchFamily="34" charset="0"/>
              <a:buChar char="•"/>
            </a:pPr>
            <a:r>
              <a:rPr lang="ar-AE" sz="1100"/>
              <a:t>يجب تعديل تكرار الإشراف الفردي ومدته بناءً على خبرة أخصائي إدارة الحالة ووضعه</a:t>
            </a:r>
          </a:p>
          <a:p>
            <a:pPr marL="171450" indent="-171450">
              <a:buFont typeface="Arial" panose="020B0604020202020204" pitchFamily="34" charset="0"/>
              <a:buChar char="•"/>
            </a:pPr>
            <a:endParaRPr lang="en-US" sz="1100" dirty="0"/>
          </a:p>
          <a:p>
            <a:pPr marL="171450" indent="-171450">
              <a:buFont typeface="Arial" panose="020B0604020202020204" pitchFamily="34" charset="0"/>
              <a:buChar char="•"/>
            </a:pPr>
            <a:endParaRPr lang="en-US" sz="1100" dirty="0"/>
          </a:p>
          <a:p>
            <a:endParaRPr lang="en-US" dirty="0"/>
          </a:p>
        </p:txBody>
      </p:sp>
      <p:sp>
        <p:nvSpPr>
          <p:cNvPr id="4" name="Slide Number Placeholder 3"/>
          <p:cNvSpPr>
            <a:spLocks noGrp="1"/>
          </p:cNvSpPr>
          <p:nvPr>
            <p:ph type="sldNum" sz="quarter" idx="10"/>
          </p:nvPr>
        </p:nvSpPr>
        <p:spPr/>
        <p:txBody>
          <a:bodyPr/>
          <a:lstStyle/>
          <a:p>
            <a:fld id="{780767AD-8186-5647-9165-A19B63BA7F43}" type="slidenum">
              <a:rPr lang="en-US" smtClean="0"/>
              <a:t>19</a:t>
            </a:fld>
            <a:endParaRPr lang="en-US"/>
          </a:p>
        </p:txBody>
      </p:sp>
    </p:spTree>
    <p:extLst>
      <p:ext uri="{BB962C8B-B14F-4D97-AF65-F5344CB8AC3E}">
        <p14:creationId xmlns:p14="http://schemas.microsoft.com/office/powerpoint/2010/main" val="47412047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None/>
            </a:pPr>
            <a:r>
              <a:rPr lang="ar-AE" sz="1100" b="0"/>
              <a:t>10 دقائق</a:t>
            </a:r>
          </a:p>
          <a:p>
            <a:pPr>
              <a:buNone/>
            </a:pPr>
            <a:endParaRPr lang="en-US" sz="1100" b="0" dirty="0"/>
          </a:p>
          <a:p>
            <a:pPr>
              <a:buNone/>
            </a:pPr>
            <a:r>
              <a:rPr lang="ar-AE" sz="1100" b="1"/>
              <a:t>قل:</a:t>
            </a:r>
            <a:r>
              <a:rPr lang="ar-AE" sz="1100"/>
              <a:t> تذكر أنه من أجل تحقيق وظائف الإشراف، يجب أن تكون العلاقة مبنية على الأمان والثقة. ولهذا السبب، </a:t>
            </a:r>
            <a:r>
              <a:rPr lang="ar-AE" sz="1100" b="0"/>
              <a:t>تنص المبادئ التوجيهية لإدارة الحالة أيضًا </a:t>
            </a:r>
            <a:r>
              <a:rPr lang="ar-AE" sz="1100" b="0" baseline="0"/>
              <a:t>على </a:t>
            </a:r>
            <a:r>
              <a:rPr lang="ar-AE" sz="1100"/>
              <a:t>أنه يُفضل ألا يكون المشرف هو المدير المباشر حتى يمكن توفير مكان آمن يستطيع فيه أخصائي إدارة الحالة التحدث بحرية ولضمان تمتع المشرفين بالمؤهلات والخبرات الكافية / اللازمة</a:t>
            </a:r>
            <a:r>
              <a:rPr lang="ar-AE" sz="1100" baseline="0"/>
              <a:t> في مجال إدارة الحالة وحماية الطفل</a:t>
            </a:r>
            <a:r>
              <a:rPr lang="ar-AE" sz="1100"/>
              <a:t>.  </a:t>
            </a:r>
          </a:p>
          <a:p>
            <a:pPr lvl="0">
              <a:spcBef>
                <a:spcPts val="0"/>
              </a:spcBef>
              <a:buNone/>
            </a:pPr>
            <a:endParaRPr lang="en-US" sz="1100" dirty="0"/>
          </a:p>
          <a:p>
            <a:pPr lvl="0">
              <a:spcBef>
                <a:spcPts val="0"/>
              </a:spcBef>
              <a:buNone/>
            </a:pPr>
            <a:r>
              <a:rPr lang="ar-AE" sz="1100"/>
              <a:t>أتح </a:t>
            </a:r>
            <a:r>
              <a:rPr lang="ar-AE" sz="1100" baseline="0"/>
              <a:t>الوقت للمناقشة حول هذه الهياكل المختلفة للإشراف المحتمل.</a:t>
            </a:r>
          </a:p>
          <a:p>
            <a:pPr lvl="0">
              <a:spcBef>
                <a:spcPts val="0"/>
              </a:spcBef>
              <a:buNone/>
            </a:pPr>
            <a:endParaRPr lang="en-US" sz="1100" baseline="0" dirty="0"/>
          </a:p>
          <a:p>
            <a:pPr lvl="0">
              <a:spcBef>
                <a:spcPts val="0"/>
              </a:spcBef>
              <a:buNone/>
            </a:pPr>
            <a:r>
              <a:rPr lang="ar-AE" sz="1100" baseline="0"/>
              <a:t> لكل من الهيكلين فوائده وتحدياته، ولكن بغض النظر عن الهيكل الموجود في منظمتك، فمن المهم امتلاك أدوار ومسؤوليات واضحة.</a:t>
            </a:r>
          </a:p>
          <a:p>
            <a:pPr marL="0" indent="0">
              <a:buFontTx/>
              <a:buNone/>
            </a:pPr>
            <a:endParaRPr lang="en-US" sz="1100" b="1" baseline="0" dirty="0"/>
          </a:p>
          <a:p>
            <a:pPr marL="0" marR="0" lvl="0" indent="0" algn="r" defTabSz="914400" rtl="1" eaLnBrk="1" fontAlgn="auto" latinLnBrk="0" hangingPunct="1">
              <a:lnSpc>
                <a:spcPct val="100000"/>
              </a:lnSpc>
              <a:spcBef>
                <a:spcPts val="0"/>
              </a:spcBef>
              <a:spcAft>
                <a:spcPts val="0"/>
              </a:spcAft>
              <a:buClrTx/>
              <a:buSzTx/>
              <a:buFontTx/>
              <a:buNone/>
              <a:tabLst/>
              <a:defRPr/>
            </a:pPr>
            <a:r>
              <a:rPr lang="ar-AE" sz="1100" b="1"/>
              <a:t>قل:</a:t>
            </a:r>
            <a:r>
              <a:rPr lang="ar-AE" sz="1100"/>
              <a:t> في الوحدة 3، عندما ننظر إلى مهارات الإشراف، سنتحدث عن كيفية ضمان بيئة محفزة وسرية وآمنة للإشراف حتى يصبح فعالاً. </a:t>
            </a:r>
          </a:p>
          <a:p>
            <a:pPr marL="0" indent="0">
              <a:buFontTx/>
              <a:buNone/>
            </a:pPr>
            <a:endParaRPr lang="en-US" sz="1100" b="1" dirty="0"/>
          </a:p>
          <a:p>
            <a:pPr marL="0" indent="0">
              <a:buFontTx/>
              <a:buNone/>
            </a:pPr>
            <a:r>
              <a:rPr lang="ar-AE" sz="1100" b="1"/>
              <a:t>وزّع</a:t>
            </a:r>
            <a:r>
              <a:rPr lang="ar-AE" sz="1100" b="0" baseline="0"/>
              <a:t> 1.1 تعريف ووظائف الإشراف وقم بمراجعتها معًا</a:t>
            </a:r>
          </a:p>
        </p:txBody>
      </p:sp>
      <p:sp>
        <p:nvSpPr>
          <p:cNvPr id="4" name="Slide Number Placeholder 3"/>
          <p:cNvSpPr>
            <a:spLocks noGrp="1"/>
          </p:cNvSpPr>
          <p:nvPr>
            <p:ph type="sldNum" sz="quarter" idx="10"/>
          </p:nvPr>
        </p:nvSpPr>
        <p:spPr/>
        <p:txBody>
          <a:bodyPr/>
          <a:lstStyle/>
          <a:p>
            <a:fld id="{780767AD-8186-5647-9165-A19B63BA7F43}" type="slidenum">
              <a:rPr lang="en-US" smtClean="0"/>
              <a:t>20</a:t>
            </a:fld>
            <a:endParaRPr lang="en-US"/>
          </a:p>
        </p:txBody>
      </p:sp>
    </p:spTree>
    <p:extLst>
      <p:ext uri="{BB962C8B-B14F-4D97-AF65-F5344CB8AC3E}">
        <p14:creationId xmlns:p14="http://schemas.microsoft.com/office/powerpoint/2010/main" val="158272597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SzPct val="25000"/>
              <a:buNone/>
              <a:defRPr/>
            </a:pPr>
            <a:r>
              <a:rPr lang="ar-AE" sz="1100" b="0">
                <a:latin typeface="Century Gothic"/>
                <a:ea typeface="Century Gothic"/>
                <a:cs typeface="Century Gothic"/>
              </a:rPr>
              <a:t>5 دقائق</a:t>
            </a:r>
          </a:p>
          <a:p>
            <a:pPr>
              <a:buNone/>
              <a:defRPr/>
            </a:pPr>
            <a:endParaRPr lang="en-US" sz="1100" b="1" dirty="0">
              <a:latin typeface="Century Gothic"/>
              <a:ea typeface="Century Gothic"/>
              <a:cs typeface="Century Gothic"/>
              <a:sym typeface="Century Gothic"/>
            </a:endParaRPr>
          </a:p>
          <a:p>
            <a:pPr>
              <a:buNone/>
              <a:defRPr/>
            </a:pPr>
            <a:r>
              <a:rPr lang="ar-AE" sz="1100" b="1" i="0" u="none" strike="noStrike" cap="none">
                <a:latin typeface="Century Gothic"/>
                <a:ea typeface="Century Gothic"/>
                <a:cs typeface="Century Gothic"/>
                <a:sym typeface="Century Gothic"/>
              </a:rPr>
              <a:t>راجع:</a:t>
            </a:r>
            <a:r>
              <a:rPr lang="ar-AE" sz="1100" b="0" i="0" u="none" strike="noStrike" cap="none">
                <a:latin typeface="Century Gothic"/>
                <a:ea typeface="Century Gothic"/>
                <a:cs typeface="Century Gothic"/>
                <a:sym typeface="Century Gothic"/>
              </a:rPr>
              <a:t> الهدف</a:t>
            </a:r>
            <a:r>
              <a:rPr lang="ar-AE" sz="1100" b="0" i="0" u="none" strike="noStrike" cap="none" baseline="0">
                <a:latin typeface="Century Gothic"/>
                <a:ea typeface="Century Gothic"/>
                <a:cs typeface="Century Gothic"/>
                <a:sym typeface="Century Gothic"/>
              </a:rPr>
              <a:t> ونتائج </a:t>
            </a:r>
            <a:r>
              <a:rPr lang="ar-AE" sz="1100">
                <a:latin typeface="Century Gothic"/>
                <a:ea typeface="Century Gothic"/>
                <a:cs typeface="Century Gothic"/>
                <a:sym typeface="Century Gothic"/>
              </a:rPr>
              <a:t>التعلم،</a:t>
            </a:r>
            <a:r>
              <a:rPr lang="ar-AE" sz="1100" b="0" i="0" u="none" strike="noStrike" cap="none" baseline="0">
                <a:latin typeface="Century Gothic"/>
                <a:ea typeface="Century Gothic"/>
                <a:cs typeface="Century Gothic"/>
                <a:sym typeface="Century Gothic"/>
              </a:rPr>
              <a:t> مع توضيح كل نقطة كما يلزم.</a:t>
            </a:r>
          </a:p>
          <a:p>
            <a:pPr marL="0" marR="0" lvl="0" indent="0" algn="l" defTabSz="914400" rtl="0" eaLnBrk="1" fontAlgn="auto" latinLnBrk="0" hangingPunct="1">
              <a:lnSpc>
                <a:spcPct val="100000"/>
              </a:lnSpc>
              <a:spcBef>
                <a:spcPts val="0"/>
              </a:spcBef>
              <a:spcAft>
                <a:spcPts val="0"/>
              </a:spcAft>
              <a:buClrTx/>
              <a:buSzPct val="25000"/>
              <a:buFontTx/>
              <a:buNone/>
              <a:tabLst/>
              <a:defRPr/>
            </a:pPr>
            <a:endParaRPr lang="en-US" sz="1100" b="0" i="0" u="none" strike="noStrike" cap="none" baseline="0" dirty="0">
              <a:solidFill>
                <a:schemeClr val="bg1">
                  <a:lumMod val="10000"/>
                </a:schemeClr>
              </a:solidFill>
              <a:latin typeface="Century Gothic"/>
              <a:ea typeface="Century Gothic"/>
              <a:cs typeface="Century Gothic"/>
              <a:sym typeface="Century Gothic"/>
            </a:endParaRPr>
          </a:p>
          <a:p>
            <a:pPr marL="0" marR="0" lvl="0" indent="0" algn="r" defTabSz="914400" rtl="1" eaLnBrk="1" fontAlgn="auto" latinLnBrk="0" hangingPunct="1">
              <a:lnSpc>
                <a:spcPct val="100000"/>
              </a:lnSpc>
              <a:spcBef>
                <a:spcPts val="0"/>
              </a:spcBef>
              <a:spcAft>
                <a:spcPts val="0"/>
              </a:spcAft>
              <a:buClrTx/>
              <a:buSzPct val="25000"/>
              <a:buFontTx/>
              <a:buNone/>
              <a:tabLst/>
              <a:defRPr/>
            </a:pPr>
            <a:r>
              <a:rPr lang="ar-AE" sz="1100" b="1" i="0" u="none" strike="noStrike" cap="none" baseline="0">
                <a:solidFill>
                  <a:schemeClr val="bg1">
                    <a:lumMod val="10000"/>
                  </a:schemeClr>
                </a:solidFill>
                <a:latin typeface="Century Gothic"/>
                <a:ea typeface="Century Gothic"/>
                <a:cs typeface="Century Gothic"/>
                <a:sym typeface="Century Gothic"/>
              </a:rPr>
              <a:t>الرسائل الرئيسة</a:t>
            </a:r>
            <a:r>
              <a:rPr lang="ar-AE" sz="1100" b="0" i="0" u="none" strike="noStrike" cap="none" baseline="0">
                <a:solidFill>
                  <a:schemeClr val="bg1">
                    <a:lumMod val="10000"/>
                  </a:schemeClr>
                </a:solidFill>
                <a:latin typeface="Century Gothic"/>
                <a:ea typeface="Century Gothic"/>
                <a:cs typeface="Century Gothic"/>
                <a:sym typeface="Century Gothic"/>
              </a:rPr>
              <a:t>:</a:t>
            </a:r>
          </a:p>
          <a:p>
            <a:pPr marL="171450" marR="0" lvl="0" indent="-171450" algn="r" defTabSz="914400" rtl="1" eaLnBrk="1" fontAlgn="auto" latinLnBrk="0" hangingPunct="1">
              <a:lnSpc>
                <a:spcPct val="100000"/>
              </a:lnSpc>
              <a:spcBef>
                <a:spcPts val="0"/>
              </a:spcBef>
              <a:spcAft>
                <a:spcPts val="0"/>
              </a:spcAft>
              <a:buClrTx/>
              <a:buSzPct val="25000"/>
              <a:buFont typeface="Arial" panose="020B0604020202020204" pitchFamily="34" charset="0"/>
              <a:buChar char="•"/>
              <a:tabLst/>
              <a:defRPr/>
            </a:pPr>
            <a:r>
              <a:rPr lang="ar-AE" sz="1100" b="0" i="0" u="none" strike="noStrike" cap="none" baseline="0">
                <a:solidFill>
                  <a:schemeClr val="bg1">
                    <a:lumMod val="10000"/>
                  </a:schemeClr>
                </a:solidFill>
                <a:latin typeface="Century Gothic"/>
                <a:ea typeface="Century Gothic"/>
                <a:cs typeface="Century Gothic"/>
                <a:sym typeface="Century Gothic"/>
              </a:rPr>
              <a:t>سنستغرق وقتًا للتعرف على</a:t>
            </a:r>
            <a:r>
              <a:rPr lang="ar-AE" sz="1100" b="0" i="0" u="none" strike="noStrike" cap="none">
                <a:solidFill>
                  <a:schemeClr val="bg1">
                    <a:lumMod val="10000"/>
                  </a:schemeClr>
                </a:solidFill>
                <a:latin typeface="Century Gothic"/>
                <a:ea typeface="Century Gothic"/>
                <a:cs typeface="Century Gothic"/>
                <a:sym typeface="Century Gothic"/>
              </a:rPr>
              <a:t> ما يجدي نفعًا بالإضافة إلى مناقشة التحديات القائمة الشائعة التي تواجه الإشراف في سياقاتنا</a:t>
            </a:r>
          </a:p>
          <a:p>
            <a:pPr marL="171450" marR="0" lvl="0" indent="-171450" algn="r" defTabSz="914400" rtl="1" eaLnBrk="1" fontAlgn="auto" latinLnBrk="0" hangingPunct="1">
              <a:lnSpc>
                <a:spcPct val="100000"/>
              </a:lnSpc>
              <a:spcBef>
                <a:spcPts val="0"/>
              </a:spcBef>
              <a:spcAft>
                <a:spcPts val="0"/>
              </a:spcAft>
              <a:buClrTx/>
              <a:buSzPct val="25000"/>
              <a:buFont typeface="Arial" panose="020B0604020202020204" pitchFamily="34" charset="0"/>
              <a:buChar char="•"/>
              <a:tabLst/>
              <a:defRPr/>
            </a:pPr>
            <a:r>
              <a:rPr lang="ar-AE" sz="1100" b="0" i="0" u="none" strike="noStrike" cap="none">
                <a:latin typeface="Century Gothic"/>
                <a:ea typeface="Century Gothic"/>
                <a:cs typeface="Century Gothic"/>
                <a:sym typeface="Century Gothic"/>
              </a:rPr>
              <a:t>تم إعداد هذه</a:t>
            </a:r>
            <a:r>
              <a:rPr lang="ar-AE" sz="1100" b="0" i="0" u="none" strike="noStrike" cap="none" baseline="0">
                <a:latin typeface="Century Gothic"/>
                <a:ea typeface="Century Gothic"/>
                <a:cs typeface="Century Gothic"/>
                <a:sym typeface="Century Gothic"/>
              </a:rPr>
              <a:t> الدورة التدريبية كتدريب عملي؛</a:t>
            </a:r>
            <a:r>
              <a:rPr lang="ar-AE" sz="1100" b="0" i="0" u="none" strike="noStrike" cap="none">
                <a:latin typeface="Century Gothic"/>
                <a:ea typeface="Century Gothic"/>
                <a:cs typeface="Century Gothic"/>
                <a:sym typeface="Century Gothic"/>
              </a:rPr>
              <a:t> حيث لن نكتفي بمجرد التعرف على التحديات، بل سنقدم استراتيجيات عملية وفعّالة لمعالجة </a:t>
            </a:r>
            <a:r>
              <a:rPr lang="ar-AE" sz="1100" b="0" i="0">
                <a:latin typeface="Century Gothic"/>
                <a:ea typeface="Century Gothic"/>
                <a:cs typeface="Century Gothic"/>
                <a:sym typeface="Century Gothic"/>
              </a:rPr>
              <a:t>تلك التحديات خلال الدورة التدريبية</a:t>
            </a:r>
          </a:p>
          <a:p>
            <a:pPr marL="171450" marR="0" lvl="0" indent="-171450" algn="r" defTabSz="914400" rtl="1" eaLnBrk="1" fontAlgn="auto" latinLnBrk="0" hangingPunct="1">
              <a:lnSpc>
                <a:spcPct val="100000"/>
              </a:lnSpc>
              <a:spcBef>
                <a:spcPts val="0"/>
              </a:spcBef>
              <a:spcAft>
                <a:spcPts val="0"/>
              </a:spcAft>
              <a:buClrTx/>
              <a:buSzPct val="25000"/>
              <a:buFont typeface="Arial" panose="020B0604020202020204" pitchFamily="34" charset="0"/>
              <a:buChar char="•"/>
              <a:tabLst/>
              <a:defRPr/>
            </a:pPr>
            <a:r>
              <a:rPr lang="ar-AE" sz="1100" b="0" i="0" u="none" strike="noStrike" cap="none" baseline="0">
                <a:solidFill>
                  <a:schemeClr val="dk1"/>
                </a:solidFill>
                <a:latin typeface="+mn-lt"/>
                <a:ea typeface="Calibri"/>
                <a:cs typeface="Calibri"/>
                <a:sym typeface="Calibri"/>
              </a:rPr>
              <a:t>سيتم تشجيعك على وضع خطتك الخاصة من أجل تعزيز الإشراف في السياق لديك من خلال خطة عمل</a:t>
            </a:r>
          </a:p>
          <a:p>
            <a:pPr marL="0" marR="0" lvl="0" indent="0" algn="l" defTabSz="914400" rtl="0" eaLnBrk="1" fontAlgn="auto" latinLnBrk="0" hangingPunct="1">
              <a:lnSpc>
                <a:spcPct val="100000"/>
              </a:lnSpc>
              <a:spcBef>
                <a:spcPts val="0"/>
              </a:spcBef>
              <a:spcAft>
                <a:spcPts val="0"/>
              </a:spcAft>
              <a:buClrTx/>
              <a:buSzPct val="25000"/>
              <a:buFontTx/>
              <a:buNone/>
              <a:tabLst/>
              <a:defRPr/>
            </a:pPr>
            <a:endParaRPr lang="en-US" sz="1100" b="0" i="0" u="none" strike="noStrike" cap="none" baseline="0" dirty="0">
              <a:solidFill>
                <a:schemeClr val="dk1"/>
              </a:solidFill>
              <a:latin typeface="+mn-lt"/>
              <a:ea typeface="Calibri"/>
              <a:cs typeface="Calibri"/>
              <a:sym typeface="Calibri"/>
            </a:endParaRPr>
          </a:p>
          <a:p>
            <a:pPr marL="0" marR="0" lvl="0" indent="0" algn="r" defTabSz="914400" rtl="1" eaLnBrk="1" fontAlgn="auto" latinLnBrk="0" hangingPunct="1">
              <a:lnSpc>
                <a:spcPct val="100000"/>
              </a:lnSpc>
              <a:spcBef>
                <a:spcPts val="0"/>
              </a:spcBef>
              <a:spcAft>
                <a:spcPts val="0"/>
              </a:spcAft>
              <a:buClrTx/>
              <a:buSzPct val="25000"/>
              <a:buFontTx/>
              <a:buNone/>
              <a:tabLst/>
              <a:defRPr/>
            </a:pPr>
            <a:r>
              <a:rPr lang="ar-AE" sz="1100" b="1" i="0" u="none" strike="noStrike" cap="none" baseline="0">
                <a:solidFill>
                  <a:schemeClr val="dk1"/>
                </a:solidFill>
                <a:latin typeface="+mn-lt"/>
                <a:ea typeface="Calibri"/>
                <a:cs typeface="Calibri"/>
                <a:sym typeface="Calibri"/>
              </a:rPr>
              <a:t>اسأل:</a:t>
            </a:r>
            <a:r>
              <a:rPr lang="ar-AE" sz="1100" b="0" i="0" u="none" strike="noStrike" cap="none" baseline="0">
                <a:solidFill>
                  <a:schemeClr val="dk1"/>
                </a:solidFill>
                <a:latin typeface="+mn-lt"/>
                <a:ea typeface="Calibri"/>
                <a:cs typeface="Calibri"/>
                <a:sym typeface="Calibri"/>
              </a:rPr>
              <a:t> هل لديكم أي أسئلة قبل المتابعة؟</a:t>
            </a:r>
          </a:p>
        </p:txBody>
      </p:sp>
      <p:sp>
        <p:nvSpPr>
          <p:cNvPr id="4" name="Slide Number Placeholder 3"/>
          <p:cNvSpPr>
            <a:spLocks noGrp="1"/>
          </p:cNvSpPr>
          <p:nvPr>
            <p:ph type="sldNum" sz="quarter" idx="10"/>
          </p:nvPr>
        </p:nvSpPr>
        <p:spPr/>
        <p:txBody>
          <a:bodyPr/>
          <a:lstStyle/>
          <a:p>
            <a:fld id="{780767AD-8186-5647-9165-A19B63BA7F43}" type="slidenum">
              <a:rPr lang="en-US" smtClean="0"/>
              <a:t>3</a:t>
            </a:fld>
            <a:endParaRPr lang="en-US"/>
          </a:p>
        </p:txBody>
      </p:sp>
    </p:spTree>
    <p:extLst>
      <p:ext uri="{BB962C8B-B14F-4D97-AF65-F5344CB8AC3E}">
        <p14:creationId xmlns:p14="http://schemas.microsoft.com/office/powerpoint/2010/main" val="426091141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Aft>
                <a:spcPts val="1200"/>
              </a:spcAft>
              <a:buSzPct val="80000"/>
              <a:buNone/>
            </a:pPr>
            <a:r>
              <a:rPr lang="ar-AE" sz="1100" b="0"/>
              <a:t>10 دقائق</a:t>
            </a:r>
          </a:p>
          <a:p>
            <a:pPr>
              <a:spcAft>
                <a:spcPts val="1200"/>
              </a:spcAft>
              <a:buSzPct val="80000"/>
              <a:buNone/>
            </a:pPr>
            <a:endParaRPr lang="en-US" sz="1100" b="0" dirty="0"/>
          </a:p>
          <a:p>
            <a:pPr>
              <a:spcAft>
                <a:spcPts val="1200"/>
              </a:spcAft>
              <a:buSzPct val="80000"/>
              <a:buNone/>
            </a:pPr>
            <a:r>
              <a:rPr lang="ar-AE" sz="1100" b="1"/>
              <a:t>قل</a:t>
            </a:r>
            <a:r>
              <a:rPr lang="ar-AE" sz="1100" b="0"/>
              <a:t>:</a:t>
            </a:r>
            <a:r>
              <a:rPr lang="ar-AE" sz="1100" b="0" baseline="0"/>
              <a:t> والآن، بعدما فهمنا التعريف المتفق عليه بين الوكالات ووظائف الإشراف، أود أن نأخذ بعض الوقت لمناقشة التحديات التي تحول دون تقديم الإشراف الجيد ضمن سياقاتنا ومنظماتنا.</a:t>
            </a:r>
          </a:p>
          <a:p>
            <a:pPr>
              <a:spcAft>
                <a:spcPts val="1200"/>
              </a:spcAft>
              <a:buSzPct val="80000"/>
              <a:buNone/>
            </a:pPr>
            <a:endParaRPr lang="en-US" sz="1100" b="1" dirty="0"/>
          </a:p>
          <a:p>
            <a:pPr>
              <a:buSzPct val="25000"/>
              <a:buNone/>
            </a:pPr>
            <a:r>
              <a:rPr lang="ar-AE" sz="1100" b="1" i="0" u="none" strike="noStrike" cap="none">
                <a:latin typeface="+mn-lt"/>
                <a:ea typeface="Calibri"/>
                <a:cs typeface="Calibri"/>
                <a:sym typeface="Calibri"/>
              </a:rPr>
              <a:t>تمرين جماعي صغير</a:t>
            </a:r>
            <a:r>
              <a:rPr lang="ar-AE" sz="1100" b="1"/>
              <a:t> </a:t>
            </a:r>
          </a:p>
          <a:p>
            <a:pPr>
              <a:buNone/>
            </a:pPr>
            <a:r>
              <a:rPr lang="ar-AE" sz="1100"/>
              <a:t>(10 دقائق للمجموعات، 10 دقائق لكل مجموعة أمام كل المشاركين.)</a:t>
            </a:r>
          </a:p>
          <a:p>
            <a:pPr>
              <a:buNone/>
            </a:pPr>
            <a:endParaRPr lang="en-US" sz="1100" dirty="0"/>
          </a:p>
          <a:p>
            <a:pPr marL="0" marR="0" lvl="0" indent="0" algn="r" rtl="1">
              <a:spcBef>
                <a:spcPts val="0"/>
              </a:spcBef>
              <a:buSzPct val="25000"/>
              <a:buNone/>
            </a:pPr>
            <a:r>
              <a:rPr lang="ar-AE" sz="1100" b="1" i="0" u="none" strike="noStrike" cap="none">
                <a:latin typeface="+mn-lt"/>
                <a:ea typeface="Calibri"/>
                <a:cs typeface="Calibri"/>
                <a:sym typeface="Calibri"/>
              </a:rPr>
              <a:t>تعليمات</a:t>
            </a:r>
            <a:r>
              <a:rPr lang="ar-AE" sz="1100" b="0" i="0" u="none" strike="noStrike" cap="none">
                <a:latin typeface="+mn-lt"/>
                <a:ea typeface="Calibri"/>
                <a:cs typeface="Calibri"/>
                <a:sym typeface="Calibri"/>
              </a:rPr>
              <a:t>:</a:t>
            </a:r>
          </a:p>
          <a:p>
            <a:pPr marL="0" marR="0" lvl="0" indent="0" algn="r" rtl="1">
              <a:spcBef>
                <a:spcPts val="0"/>
              </a:spcBef>
              <a:buSzPct val="25000"/>
              <a:buNone/>
            </a:pPr>
            <a:r>
              <a:rPr lang="ar-AE" sz="1100" b="0" i="0" u="none" strike="noStrike" cap="none">
                <a:latin typeface="+mn-lt"/>
                <a:ea typeface="Calibri"/>
                <a:cs typeface="Calibri"/>
                <a:sym typeface="Calibri"/>
              </a:rPr>
              <a:t> 1. اطلب</a:t>
            </a:r>
            <a:r>
              <a:rPr lang="ar-AE" sz="1100" b="0" i="0" u="none" strike="noStrike" cap="none" baseline="0">
                <a:latin typeface="+mn-lt"/>
                <a:ea typeface="Calibri"/>
                <a:cs typeface="Calibri"/>
                <a:sym typeface="Calibri"/>
              </a:rPr>
              <a:t> من كل مجموعة من المشاركين (على كل طاولة) </a:t>
            </a:r>
            <a:r>
              <a:rPr lang="ar-AE" sz="1100" b="0" i="0" u="none" strike="noStrike" cap="none">
                <a:latin typeface="+mn-lt"/>
                <a:ea typeface="Calibri"/>
                <a:cs typeface="Calibri"/>
                <a:sym typeface="Calibri"/>
              </a:rPr>
              <a:t>الإجابة عن </a:t>
            </a:r>
            <a:r>
              <a:rPr lang="ar-AE" sz="1100"/>
              <a:t>سؤال "ما هي تحديات الإشراف؟"</a:t>
            </a:r>
          </a:p>
          <a:p>
            <a:pPr marL="0" marR="0" lvl="0" indent="0" algn="r" rtl="1">
              <a:spcBef>
                <a:spcPts val="0"/>
              </a:spcBef>
              <a:buSzPct val="25000"/>
              <a:buNone/>
            </a:pPr>
            <a:r>
              <a:rPr lang="ar-AE" sz="1100" b="0" i="0" u="none" strike="noStrike" cap="none">
                <a:latin typeface="+mn-lt"/>
                <a:ea typeface="Calibri"/>
                <a:cs typeface="Calibri"/>
                <a:sym typeface="Calibri"/>
              </a:rPr>
              <a:t>2. اطلب من كل مجموعة تجميع إجاباتها في أوراق ملاحظات لاصقة (تحدٍ واحد لكل ورقة ملاحظات لاصقة).</a:t>
            </a:r>
          </a:p>
          <a:p>
            <a:pPr marL="0" marR="0" lvl="0" indent="0" algn="r" rtl="1">
              <a:spcBef>
                <a:spcPts val="0"/>
              </a:spcBef>
              <a:buSzPct val="25000"/>
              <a:buNone/>
            </a:pPr>
            <a:r>
              <a:rPr lang="ar-AE" sz="1100" b="0" i="0" u="none" strike="noStrike" cap="none">
                <a:latin typeface="+mn-lt"/>
                <a:ea typeface="Calibri"/>
                <a:cs typeface="Calibri"/>
                <a:sym typeface="Calibri"/>
              </a:rPr>
              <a:t> 3. عندما</a:t>
            </a:r>
            <a:r>
              <a:rPr lang="ar-AE" sz="1100" b="0" i="0" u="none" strike="noStrike" cap="none" baseline="0">
                <a:latin typeface="+mn-lt"/>
                <a:ea typeface="Calibri"/>
                <a:cs typeface="Calibri"/>
                <a:sym typeface="Calibri"/>
              </a:rPr>
              <a:t> تجمع كل مجموعة كل التحديات، اطلب من أحد أعضاء </a:t>
            </a:r>
            <a:r>
              <a:rPr lang="ar-AE" b="0" i="0" u="none" strike="noStrike" cap="none" baseline="0">
                <a:latin typeface="+mn-lt"/>
                <a:ea typeface="Calibri"/>
                <a:cs typeface="Calibri"/>
                <a:sym typeface="Calibri"/>
              </a:rPr>
              <a:t>المجموعة وضعها على لوح الشرح القلاب أمام القاعة وقراءتها بصوت عالٍ للمجموعة.</a:t>
            </a:r>
            <a:r>
              <a:rPr lang="ar-AE"/>
              <a:t>  </a:t>
            </a:r>
          </a:p>
        </p:txBody>
      </p:sp>
      <p:sp>
        <p:nvSpPr>
          <p:cNvPr id="4" name="Slide Number Placeholder 3"/>
          <p:cNvSpPr>
            <a:spLocks noGrp="1"/>
          </p:cNvSpPr>
          <p:nvPr>
            <p:ph type="sldNum" sz="quarter" idx="10"/>
          </p:nvPr>
        </p:nvSpPr>
        <p:spPr/>
        <p:txBody>
          <a:bodyPr/>
          <a:lstStyle/>
          <a:p>
            <a:fld id="{780767AD-8186-5647-9165-A19B63BA7F43}" type="slidenum">
              <a:rPr lang="en-US" smtClean="0"/>
              <a:t>21</a:t>
            </a:fld>
            <a:endParaRPr lang="en-US"/>
          </a:p>
        </p:txBody>
      </p:sp>
    </p:spTree>
    <p:extLst>
      <p:ext uri="{BB962C8B-B14F-4D97-AF65-F5344CB8AC3E}">
        <p14:creationId xmlns:p14="http://schemas.microsoft.com/office/powerpoint/2010/main" val="102812887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SzPct val="25000"/>
              <a:buNone/>
            </a:pPr>
            <a:r>
              <a:rPr lang="ar-AE" b="0"/>
              <a:t>10 دقائق</a:t>
            </a:r>
          </a:p>
          <a:p>
            <a:pPr marL="0" marR="0" lvl="0" indent="0" algn="l" rtl="0">
              <a:spcBef>
                <a:spcPts val="0"/>
              </a:spcBef>
              <a:buSzPct val="25000"/>
              <a:buNone/>
            </a:pPr>
            <a:endParaRPr lang="en-US" sz="1200" b="0" i="0" u="none" strike="noStrike" cap="none" dirty="0">
              <a:solidFill>
                <a:schemeClr val="dk1"/>
              </a:solidFill>
              <a:latin typeface="+mn-lt"/>
              <a:ea typeface="Calibri"/>
              <a:cs typeface="Calibri"/>
              <a:sym typeface="Calibri"/>
            </a:endParaRPr>
          </a:p>
          <a:p>
            <a:pPr marL="0" marR="0" lvl="0" indent="0" algn="r" rtl="1">
              <a:spcBef>
                <a:spcPts val="0"/>
              </a:spcBef>
              <a:buSzPct val="25000"/>
              <a:buNone/>
            </a:pPr>
            <a:r>
              <a:rPr lang="ar-AE" sz="1200" b="1" i="0" u="none" strike="noStrike" cap="none">
                <a:solidFill>
                  <a:schemeClr val="dk1"/>
                </a:solidFill>
                <a:latin typeface="+mn-lt"/>
                <a:ea typeface="Calibri"/>
                <a:cs typeface="Calibri"/>
                <a:sym typeface="Calibri"/>
              </a:rPr>
              <a:t>قل</a:t>
            </a:r>
            <a:r>
              <a:rPr lang="ar-AE" sz="1200" b="0" i="0" u="none" strike="noStrike" cap="none">
                <a:solidFill>
                  <a:schemeClr val="dk1"/>
                </a:solidFill>
                <a:latin typeface="+mn-lt"/>
                <a:ea typeface="Calibri"/>
                <a:cs typeface="Calibri"/>
                <a:sym typeface="Calibri"/>
              </a:rPr>
              <a:t>: إليكم</a:t>
            </a:r>
            <a:r>
              <a:rPr lang="ar-AE" sz="1200" b="0" i="0" u="none" strike="noStrike" cap="none" baseline="0">
                <a:solidFill>
                  <a:schemeClr val="dk1"/>
                </a:solidFill>
                <a:latin typeface="+mn-lt"/>
                <a:ea typeface="Calibri"/>
                <a:cs typeface="Calibri"/>
                <a:sym typeface="Calibri"/>
              </a:rPr>
              <a:t> قائمة </a:t>
            </a:r>
            <a:r>
              <a:rPr lang="ar-AE" sz="1200" b="0" i="0" u="none" strike="noStrike" cap="none">
                <a:solidFill>
                  <a:schemeClr val="dk1"/>
                </a:solidFill>
                <a:latin typeface="+mn-lt"/>
                <a:ea typeface="Calibri"/>
                <a:cs typeface="Calibri"/>
                <a:sym typeface="Calibri"/>
              </a:rPr>
              <a:t>بالتحديات الشائعة التي توجد بصفة عالمية في برامج</a:t>
            </a:r>
            <a:r>
              <a:rPr lang="ar-AE" sz="1200" b="0" i="0" u="none" strike="noStrike" cap="none" baseline="0">
                <a:solidFill>
                  <a:schemeClr val="dk1"/>
                </a:solidFill>
                <a:latin typeface="+mn-lt"/>
                <a:ea typeface="Calibri"/>
                <a:cs typeface="Calibri"/>
                <a:sym typeface="Calibri"/>
              </a:rPr>
              <a:t> إدارة الحالة وحماية الطفل</a:t>
            </a:r>
            <a:r>
              <a:rPr lang="ar-AE" sz="1200" b="0" i="0" u="none" strike="noStrike" cap="none">
                <a:solidFill>
                  <a:schemeClr val="dk1"/>
                </a:solidFill>
                <a:latin typeface="+mn-lt"/>
                <a:ea typeface="Calibri"/>
                <a:cs typeface="Calibri"/>
                <a:sym typeface="Calibri"/>
              </a:rPr>
              <a:t>.</a:t>
            </a:r>
          </a:p>
          <a:p>
            <a:pPr marL="0" marR="0" lvl="0" indent="0" algn="l" rtl="0">
              <a:spcBef>
                <a:spcPts val="0"/>
              </a:spcBef>
              <a:buSzPct val="25000"/>
              <a:buNone/>
            </a:pPr>
            <a:endParaRPr lang="en-US" sz="1200" b="0" i="0" u="none" strike="noStrike" cap="none" dirty="0">
              <a:solidFill>
                <a:schemeClr val="dk1"/>
              </a:solidFill>
              <a:latin typeface="+mn-lt"/>
              <a:ea typeface="Calibri"/>
              <a:cs typeface="Calibri"/>
              <a:sym typeface="Calibri"/>
            </a:endParaRPr>
          </a:p>
          <a:p>
            <a:pPr marL="0" marR="0" lvl="0" indent="0" algn="r" rtl="1">
              <a:spcBef>
                <a:spcPts val="0"/>
              </a:spcBef>
              <a:buSzPct val="25000"/>
              <a:buNone/>
            </a:pPr>
            <a:r>
              <a:rPr lang="ar-AE" sz="1200" b="1" i="0" u="none" strike="noStrike" cap="none">
                <a:solidFill>
                  <a:schemeClr val="dk1"/>
                </a:solidFill>
                <a:latin typeface="+mn-lt"/>
                <a:ea typeface="Calibri"/>
                <a:cs typeface="Calibri"/>
                <a:sym typeface="Calibri"/>
              </a:rPr>
              <a:t>اسأل</a:t>
            </a:r>
            <a:r>
              <a:rPr lang="ar-AE" sz="1200" b="0" i="0" u="none" strike="noStrike" cap="none">
                <a:solidFill>
                  <a:schemeClr val="dk1"/>
                </a:solidFill>
                <a:latin typeface="+mn-lt"/>
                <a:ea typeface="Calibri"/>
                <a:cs typeface="Calibri"/>
                <a:sym typeface="Calibri"/>
              </a:rPr>
              <a:t>:</a:t>
            </a:r>
            <a:r>
              <a:rPr lang="ar-AE" sz="1200" b="0" i="0" u="none" strike="noStrike" cap="none" baseline="0">
                <a:solidFill>
                  <a:schemeClr val="dk1"/>
                </a:solidFill>
                <a:latin typeface="+mn-lt"/>
                <a:ea typeface="Calibri"/>
                <a:cs typeface="Calibri"/>
                <a:sym typeface="Calibri"/>
              </a:rPr>
              <a:t> كيف تتشابه هذه التحديات مع التحديات التي حددتموها في مجموعاتكم الصغيرة؟</a:t>
            </a:r>
          </a:p>
          <a:p>
            <a:pPr marL="0" marR="0" lvl="0" indent="0" algn="l" defTabSz="914400" rtl="0" eaLnBrk="1" fontAlgn="auto" latinLnBrk="0" hangingPunct="1">
              <a:lnSpc>
                <a:spcPct val="100000"/>
              </a:lnSpc>
              <a:spcBef>
                <a:spcPts val="0"/>
              </a:spcBef>
              <a:spcAft>
                <a:spcPts val="0"/>
              </a:spcAft>
              <a:buClrTx/>
              <a:buSzPct val="25000"/>
              <a:buFontTx/>
              <a:buNone/>
              <a:tabLst/>
              <a:defRPr/>
            </a:pPr>
            <a:endParaRPr lang="en-US" sz="1200" b="0" i="0" u="none" strike="noStrike" cap="none" dirty="0">
              <a:solidFill>
                <a:schemeClr val="dk1"/>
              </a:solidFill>
              <a:latin typeface="+mn-lt"/>
              <a:ea typeface="Calibri"/>
              <a:cs typeface="Calibri"/>
              <a:sym typeface="Calibri"/>
            </a:endParaRPr>
          </a:p>
          <a:p>
            <a:pPr>
              <a:buSzPct val="25000"/>
              <a:buNone/>
              <a:defRPr/>
            </a:pPr>
            <a:r>
              <a:rPr lang="ar-AE" b="1" i="0" u="none" strike="noStrike" cap="none">
                <a:latin typeface="+mn-lt"/>
                <a:ea typeface="Calibri"/>
                <a:cs typeface="Calibri"/>
                <a:sym typeface="Calibri"/>
              </a:rPr>
              <a:t>الرسائل الرئيسية:</a:t>
            </a:r>
            <a:r>
              <a:rPr lang="ar-AE" b="1"/>
              <a:t> </a:t>
            </a:r>
          </a:p>
          <a:p>
            <a:pPr marL="171450" marR="0" lvl="0" indent="-171450" algn="r" defTabSz="914400" rtl="1" eaLnBrk="1" fontAlgn="auto" latinLnBrk="0" hangingPunct="1">
              <a:lnSpc>
                <a:spcPct val="100000"/>
              </a:lnSpc>
              <a:spcBef>
                <a:spcPts val="0"/>
              </a:spcBef>
              <a:spcAft>
                <a:spcPts val="0"/>
              </a:spcAft>
              <a:buClrTx/>
              <a:buSzPct val="25000"/>
              <a:buFont typeface="Arial" panose="020B0604020202020204" pitchFamily="34" charset="0"/>
              <a:buChar char="•"/>
              <a:tabLst/>
              <a:defRPr/>
            </a:pPr>
            <a:r>
              <a:rPr lang="ar-AE" sz="1200" b="0" i="0" u="none" strike="noStrike" cap="none">
                <a:solidFill>
                  <a:schemeClr val="dk1"/>
                </a:solidFill>
                <a:latin typeface="+mn-lt"/>
                <a:ea typeface="Calibri"/>
                <a:cs typeface="Calibri"/>
                <a:sym typeface="Calibri"/>
              </a:rPr>
              <a:t>يهدف هذا التدريب إلى </a:t>
            </a:r>
            <a:r>
              <a:rPr lang="ar-AE" sz="1200" b="0" i="0" u="none" strike="noStrike" cap="none" baseline="0">
                <a:solidFill>
                  <a:schemeClr val="dk1"/>
                </a:solidFill>
                <a:latin typeface="+mn-lt"/>
                <a:ea typeface="Calibri"/>
                <a:cs typeface="Calibri"/>
                <a:sym typeface="Calibri"/>
              </a:rPr>
              <a:t>مساعدتك على بدء معالجة بعض هذه التحديات</a:t>
            </a:r>
          </a:p>
          <a:p>
            <a:pPr marL="171450" marR="0" lvl="0" indent="-171450" algn="r" defTabSz="914400" rtl="1" eaLnBrk="1" fontAlgn="auto" latinLnBrk="0" hangingPunct="1">
              <a:lnSpc>
                <a:spcPct val="100000"/>
              </a:lnSpc>
              <a:spcBef>
                <a:spcPts val="0"/>
              </a:spcBef>
              <a:spcAft>
                <a:spcPts val="0"/>
              </a:spcAft>
              <a:buClrTx/>
              <a:buSzPct val="25000"/>
              <a:buFont typeface="Arial" panose="020B0604020202020204" pitchFamily="34" charset="0"/>
              <a:buChar char="•"/>
              <a:tabLst/>
              <a:defRPr/>
            </a:pPr>
            <a:r>
              <a:rPr lang="ar-AE" sz="1200" b="0" i="0" u="none" strike="noStrike" cap="none">
                <a:solidFill>
                  <a:schemeClr val="dk1"/>
                </a:solidFill>
                <a:latin typeface="+mn-lt"/>
                <a:ea typeface="Calibri"/>
                <a:cs typeface="Calibri"/>
                <a:sym typeface="Calibri"/>
              </a:rPr>
              <a:t>لا يوجد دائمًا حل فوري لكل مشكلة</a:t>
            </a:r>
          </a:p>
          <a:p>
            <a:pPr marL="171450" marR="0" lvl="0" indent="-171450" algn="r" defTabSz="914400" rtl="1" eaLnBrk="1" fontAlgn="auto" latinLnBrk="0" hangingPunct="1">
              <a:lnSpc>
                <a:spcPct val="100000"/>
              </a:lnSpc>
              <a:spcBef>
                <a:spcPts val="0"/>
              </a:spcBef>
              <a:spcAft>
                <a:spcPts val="0"/>
              </a:spcAft>
              <a:buClrTx/>
              <a:buSzPct val="25000"/>
              <a:buFont typeface="Arial" panose="020B0604020202020204" pitchFamily="34" charset="0"/>
              <a:buChar char="•"/>
              <a:tabLst/>
              <a:defRPr/>
            </a:pPr>
            <a:r>
              <a:rPr lang="ar-AE" sz="1200" b="0" i="0" u="none" strike="noStrike" cap="none">
                <a:solidFill>
                  <a:schemeClr val="dk1"/>
                </a:solidFill>
                <a:latin typeface="+mn-lt"/>
                <a:ea typeface="Calibri"/>
                <a:cs typeface="Calibri"/>
                <a:sym typeface="Calibri"/>
              </a:rPr>
              <a:t>سنفكر في الاستراتيجيات على </a:t>
            </a:r>
            <a:r>
              <a:rPr lang="ar-AE" sz="1200" b="0" i="0" u="none" strike="noStrike" cap="none" baseline="0">
                <a:solidFill>
                  <a:schemeClr val="dk1"/>
                </a:solidFill>
                <a:latin typeface="+mn-lt"/>
                <a:ea typeface="Calibri"/>
                <a:cs typeface="Calibri"/>
                <a:sym typeface="Calibri"/>
              </a:rPr>
              <a:t>المدى الطويل والمدى القصير. (على سبيل المثال، يمكن معالجة بعض التحديات في الأيام القليلة القادمة من خلال تعلم المهارات الجديدة، في حين قد يتطلب البعض الآخر تغييرات داخل هيكل المنظمة لديك وفي نسب التوظيف)</a:t>
            </a:r>
          </a:p>
        </p:txBody>
      </p:sp>
      <p:sp>
        <p:nvSpPr>
          <p:cNvPr id="4" name="Slide Number Placeholder 3"/>
          <p:cNvSpPr>
            <a:spLocks noGrp="1"/>
          </p:cNvSpPr>
          <p:nvPr>
            <p:ph type="sldNum" sz="quarter" idx="10"/>
          </p:nvPr>
        </p:nvSpPr>
        <p:spPr/>
        <p:txBody>
          <a:bodyPr/>
          <a:lstStyle/>
          <a:p>
            <a:fld id="{780767AD-8186-5647-9165-A19B63BA7F43}" type="slidenum">
              <a:rPr lang="en-US" smtClean="0"/>
              <a:t>22</a:t>
            </a:fld>
            <a:endParaRPr lang="en-US"/>
          </a:p>
        </p:txBody>
      </p:sp>
    </p:spTree>
    <p:extLst>
      <p:ext uri="{BB962C8B-B14F-4D97-AF65-F5344CB8AC3E}">
        <p14:creationId xmlns:p14="http://schemas.microsoft.com/office/powerpoint/2010/main" val="239567816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None/>
            </a:pPr>
            <a:r>
              <a:rPr lang="ar-AE" b="0"/>
              <a:t>10 دقائق</a:t>
            </a:r>
          </a:p>
          <a:p>
            <a:pPr>
              <a:buNone/>
            </a:pPr>
            <a:endParaRPr lang="en-CA" dirty="0"/>
          </a:p>
          <a:p>
            <a:pPr>
              <a:buNone/>
            </a:pPr>
            <a:r>
              <a:rPr lang="ar-AE" b="1"/>
              <a:t>قل</a:t>
            </a:r>
            <a:r>
              <a:rPr lang="ar-AE"/>
              <a:t>: وعلى الرغم</a:t>
            </a:r>
            <a:r>
              <a:rPr lang="ar-AE" baseline="0"/>
              <a:t> من التحديات الكثيرة التي يواجهها المشرفون في سياقاتنا، فإن هناك الكثير من الأشياء التي يُبلي فيها المشرفون بلاءً حسنًا بالفعل!</a:t>
            </a:r>
          </a:p>
          <a:p>
            <a:pPr>
              <a:buNone/>
            </a:pPr>
            <a:endParaRPr lang="en-CA" baseline="0" dirty="0"/>
          </a:p>
          <a:p>
            <a:pPr algn="r">
              <a:spcBef>
                <a:spcPts val="600"/>
              </a:spcBef>
            </a:pPr>
            <a:r>
              <a:rPr lang="ar-AE" b="1" baseline="0"/>
              <a:t> اسأل</a:t>
            </a:r>
            <a:r>
              <a:rPr lang="ar-AE" baseline="0"/>
              <a:t>:</a:t>
            </a:r>
          </a:p>
          <a:p>
            <a:pPr algn="r">
              <a:spcBef>
                <a:spcPts val="600"/>
              </a:spcBef>
            </a:pPr>
            <a:r>
              <a:rPr lang="ar-AE" sz="1200">
                <a:solidFill>
                  <a:schemeClr val="tx1">
                    <a:lumMod val="65000"/>
                    <a:lumOff val="35000"/>
                  </a:schemeClr>
                </a:solidFill>
                <a:latin typeface="Helvetica Neue" charset="0"/>
                <a:ea typeface="Helvetica Neue" charset="0"/>
                <a:cs typeface="Helvetica Neue" charset="0"/>
              </a:rPr>
              <a:t> ما الذي يجدي نفعًا في </a:t>
            </a:r>
            <a:r>
              <a:rPr lang="ar-AE" sz="1200" b="1" u="sng">
                <a:solidFill>
                  <a:schemeClr val="tx1">
                    <a:lumMod val="65000"/>
                    <a:lumOff val="35000"/>
                  </a:schemeClr>
                </a:solidFill>
                <a:latin typeface="Helvetica Neue" charset="0"/>
                <a:ea typeface="Helvetica Neue" charset="0"/>
                <a:cs typeface="Helvetica Neue" charset="0"/>
              </a:rPr>
              <a:t>الإشراف</a:t>
            </a:r>
            <a:r>
              <a:rPr lang="ar-AE" sz="1200">
                <a:solidFill>
                  <a:schemeClr val="tx1">
                    <a:lumMod val="65000"/>
                    <a:lumOff val="35000"/>
                  </a:schemeClr>
                </a:solidFill>
                <a:latin typeface="Helvetica Neue" charset="0"/>
                <a:ea typeface="Helvetica Neue" charset="0"/>
                <a:cs typeface="Helvetica Neue" charset="0"/>
              </a:rPr>
              <a:t> في سياقكم؟</a:t>
            </a:r>
          </a:p>
          <a:p>
            <a:pPr algn="r">
              <a:spcBef>
                <a:spcPts val="600"/>
              </a:spcBef>
            </a:pPr>
            <a:r>
              <a:rPr lang="ar-AE" sz="1200">
                <a:solidFill>
                  <a:schemeClr val="tx1">
                    <a:lumMod val="65000"/>
                    <a:lumOff val="35000"/>
                  </a:schemeClr>
                </a:solidFill>
                <a:latin typeface="Helvetica Neue" charset="0"/>
                <a:ea typeface="Helvetica Neue" charset="0"/>
                <a:cs typeface="Helvetica Neue" charset="0"/>
              </a:rPr>
              <a:t> ما الذي يؤديه المشرفون ببراعة؟</a:t>
            </a:r>
          </a:p>
          <a:p>
            <a:pPr>
              <a:buNone/>
            </a:pPr>
            <a:endParaRPr lang="en-CA" baseline="0" dirty="0"/>
          </a:p>
          <a:p>
            <a:pPr>
              <a:buNone/>
            </a:pPr>
            <a:r>
              <a:rPr lang="ar-AE" b="1"/>
              <a:t>ملاحظة للمدرب:</a:t>
            </a:r>
          </a:p>
          <a:p>
            <a:pPr>
              <a:buNone/>
            </a:pPr>
            <a:r>
              <a:rPr lang="ar-AE"/>
              <a:t>شجّع</a:t>
            </a:r>
            <a:r>
              <a:rPr lang="ar-AE" baseline="0"/>
              <a:t> المشاركين على التركيز على </a:t>
            </a:r>
            <a:r>
              <a:rPr lang="ar-AE" b="1" u="sng" baseline="0"/>
              <a:t>الإشراف </a:t>
            </a:r>
            <a:r>
              <a:rPr lang="ar-AE" b="0" u="none" baseline="0"/>
              <a:t>كما تم توضيحه في الشرائح السابقة</a:t>
            </a:r>
            <a:r>
              <a:rPr lang="ar-AE" baseline="0"/>
              <a:t> (بدلًا من المشاكل الأوسع نطاقًا لإدارة الحالة.)</a:t>
            </a:r>
          </a:p>
          <a:p>
            <a:pPr>
              <a:buNone/>
            </a:pPr>
            <a:endParaRPr lang="en-CA" dirty="0"/>
          </a:p>
          <a:p>
            <a:pPr>
              <a:buNone/>
            </a:pPr>
            <a:r>
              <a:rPr lang="ar-AE"/>
              <a:t>اذكر أن تحديد الممارسات الواعدة يعد طريقة لاستخدام النهج القائم على نقاط القوة. يعد تحديد التعرف على نقاط القوة واستخدامها استراتيجية لحل المشكلات الصعبة.</a:t>
            </a:r>
          </a:p>
          <a:p>
            <a:pPr>
              <a:buNone/>
            </a:pPr>
            <a:endParaRPr lang="en-CA" dirty="0"/>
          </a:p>
        </p:txBody>
      </p:sp>
      <p:sp>
        <p:nvSpPr>
          <p:cNvPr id="4" name="Slide Number Placeholder 3"/>
          <p:cNvSpPr>
            <a:spLocks noGrp="1"/>
          </p:cNvSpPr>
          <p:nvPr>
            <p:ph type="sldNum" sz="quarter" idx="10"/>
          </p:nvPr>
        </p:nvSpPr>
        <p:spPr/>
        <p:txBody>
          <a:bodyPr/>
          <a:lstStyle/>
          <a:p>
            <a:fld id="{780767AD-8186-5647-9165-A19B63BA7F43}" type="slidenum">
              <a:rPr lang="en-US" smtClean="0"/>
              <a:t>23</a:t>
            </a:fld>
            <a:endParaRPr lang="en-US"/>
          </a:p>
        </p:txBody>
      </p:sp>
    </p:spTree>
    <p:extLst>
      <p:ext uri="{BB962C8B-B14F-4D97-AF65-F5344CB8AC3E}">
        <p14:creationId xmlns:p14="http://schemas.microsoft.com/office/powerpoint/2010/main" val="197835127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SzPct val="25000"/>
              <a:buNone/>
            </a:pPr>
            <a:r>
              <a:rPr lang="ar-AE" sz="1100" b="0"/>
              <a:t>5 دقائق</a:t>
            </a:r>
          </a:p>
          <a:p>
            <a:pPr>
              <a:buNone/>
            </a:pPr>
            <a:endParaRPr lang="en-US" sz="1100" dirty="0">
              <a:solidFill>
                <a:srgbClr val="FFFFFF"/>
              </a:solidFill>
            </a:endParaRPr>
          </a:p>
          <a:p>
            <a:pPr>
              <a:buSzPct val="25000"/>
              <a:buNone/>
            </a:pPr>
            <a:r>
              <a:rPr lang="ar-AE" sz="1100" b="1"/>
              <a:t>قل:</a:t>
            </a:r>
            <a:r>
              <a:rPr lang="ar-AE" sz="1100"/>
              <a:t> لإضافة</a:t>
            </a:r>
            <a:r>
              <a:rPr lang="ar-AE" sz="1100" b="0" i="0" u="none" strike="noStrike" cap="none">
                <a:latin typeface="+mn-lt"/>
                <a:ea typeface="Calibri"/>
                <a:cs typeface="Calibri"/>
                <a:sym typeface="Calibri"/>
              </a:rPr>
              <a:t> قائمة الممارسات الواعدة الخاصة بكم، </a:t>
            </a:r>
            <a:r>
              <a:rPr lang="ar-AE" sz="1100" b="0" i="0" u="none" strike="noStrike" cap="none" baseline="0">
                <a:latin typeface="+mn-lt"/>
                <a:ea typeface="Calibri"/>
                <a:cs typeface="Calibri"/>
                <a:sym typeface="Calibri"/>
              </a:rPr>
              <a:t>إليكم</a:t>
            </a:r>
            <a:r>
              <a:rPr lang="ar-AE" sz="1100" b="0" i="0" u="none" strike="noStrike" cap="none">
                <a:latin typeface="+mn-lt"/>
                <a:ea typeface="Calibri"/>
                <a:cs typeface="Calibri"/>
                <a:sym typeface="Calibri"/>
              </a:rPr>
              <a:t> بعض الاستراتيجيات الشائعة</a:t>
            </a:r>
            <a:r>
              <a:rPr lang="ar-AE" sz="1100"/>
              <a:t> والمجربة والناجحة في سياقات أخرى. سنتحدث عن المزيد من هذه الاستراتيجيات بعمق على مدار التدريب وكيفية تناسبها مع السياقات.</a:t>
            </a:r>
          </a:p>
          <a:p>
            <a:pPr>
              <a:buSzPct val="25000"/>
              <a:buNone/>
            </a:pPr>
            <a:endParaRPr lang="en-US" dirty="0"/>
          </a:p>
          <a:p>
            <a:pPr>
              <a:buSzPct val="25000"/>
              <a:buNone/>
            </a:pPr>
            <a:endParaRPr lang="en-US" dirty="0"/>
          </a:p>
        </p:txBody>
      </p:sp>
      <p:sp>
        <p:nvSpPr>
          <p:cNvPr id="4" name="Slide Number Placeholder 3"/>
          <p:cNvSpPr>
            <a:spLocks noGrp="1"/>
          </p:cNvSpPr>
          <p:nvPr>
            <p:ph type="sldNum" sz="quarter" idx="10"/>
          </p:nvPr>
        </p:nvSpPr>
        <p:spPr/>
        <p:txBody>
          <a:bodyPr/>
          <a:lstStyle/>
          <a:p>
            <a:fld id="{780767AD-8186-5647-9165-A19B63BA7F43}" type="slidenum">
              <a:rPr lang="en-US" smtClean="0"/>
              <a:t>24</a:t>
            </a:fld>
            <a:endParaRPr lang="en-US"/>
          </a:p>
        </p:txBody>
      </p:sp>
    </p:spTree>
    <p:extLst>
      <p:ext uri="{BB962C8B-B14F-4D97-AF65-F5344CB8AC3E}">
        <p14:creationId xmlns:p14="http://schemas.microsoft.com/office/powerpoint/2010/main" val="117585580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None/>
            </a:pPr>
            <a:r>
              <a:rPr lang="ar-AE" sz="1100"/>
              <a:t>5 دقائق</a:t>
            </a:r>
          </a:p>
          <a:p>
            <a:pPr>
              <a:buNone/>
            </a:pPr>
            <a:endParaRPr lang="en-US" sz="1100" dirty="0"/>
          </a:p>
          <a:p>
            <a:pPr>
              <a:buNone/>
            </a:pPr>
            <a:r>
              <a:rPr lang="ar-AE" sz="1100" b="1"/>
              <a:t>اقرأ</a:t>
            </a:r>
            <a:r>
              <a:rPr lang="ar-AE" sz="1100"/>
              <a:t> وتأكد من استيعاب أي نقطة من النقاط التي لم تُذكر في المناقشة.</a:t>
            </a:r>
          </a:p>
          <a:p>
            <a:pPr>
              <a:buNone/>
            </a:pPr>
            <a:endParaRPr lang="en-CA" sz="1100" dirty="0"/>
          </a:p>
        </p:txBody>
      </p:sp>
      <p:sp>
        <p:nvSpPr>
          <p:cNvPr id="4" name="Slide Number Placeholder 3"/>
          <p:cNvSpPr>
            <a:spLocks noGrp="1"/>
          </p:cNvSpPr>
          <p:nvPr>
            <p:ph type="sldNum" sz="quarter" idx="10"/>
          </p:nvPr>
        </p:nvSpPr>
        <p:spPr/>
        <p:txBody>
          <a:bodyPr/>
          <a:lstStyle/>
          <a:p>
            <a:fld id="{780767AD-8186-5647-9165-A19B63BA7F43}" type="slidenum">
              <a:rPr lang="en-US" smtClean="0"/>
              <a:t>25</a:t>
            </a:fld>
            <a:endParaRPr lang="en-US"/>
          </a:p>
        </p:txBody>
      </p:sp>
    </p:spTree>
    <p:extLst>
      <p:ext uri="{BB962C8B-B14F-4D97-AF65-F5344CB8AC3E}">
        <p14:creationId xmlns:p14="http://schemas.microsoft.com/office/powerpoint/2010/main" val="389858281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None/>
            </a:pPr>
            <a:r>
              <a:rPr lang="ar-AE" sz="1100">
                <a:latin typeface="+mn-lt"/>
              </a:rPr>
              <a:t>10 دقائق</a:t>
            </a:r>
          </a:p>
          <a:p>
            <a:pPr>
              <a:buNone/>
            </a:pPr>
            <a:endParaRPr lang="en-CA" sz="1100" dirty="0">
              <a:latin typeface="+mn-lt"/>
            </a:endParaRPr>
          </a:p>
          <a:p>
            <a:pPr>
              <a:buNone/>
            </a:pPr>
            <a:r>
              <a:rPr lang="ar-AE" sz="1100" b="1">
                <a:latin typeface="+mn-lt"/>
              </a:rPr>
              <a:t>قل</a:t>
            </a:r>
            <a:r>
              <a:rPr lang="ar-AE" sz="1100">
                <a:latin typeface="+mn-lt"/>
              </a:rPr>
              <a:t>: الآن</a:t>
            </a:r>
            <a:r>
              <a:rPr lang="ar-AE" sz="1100" baseline="0">
                <a:latin typeface="+mn-lt"/>
              </a:rPr>
              <a:t> سنحصل على فرصة لمراجعة ما ناقشناه في هذه الوحدة التدريبية الأولى</a:t>
            </a:r>
          </a:p>
          <a:p>
            <a:pPr>
              <a:buNone/>
            </a:pPr>
            <a:endParaRPr lang="en-US" sz="1100" dirty="0">
              <a:latin typeface="+mn-lt"/>
            </a:endParaRPr>
          </a:p>
          <a:p>
            <a:pPr>
              <a:buNone/>
            </a:pPr>
            <a:r>
              <a:rPr lang="ar-AE" sz="1100" b="1">
                <a:latin typeface="+mn-lt"/>
              </a:rPr>
              <a:t>ملاحظة للمدرب</a:t>
            </a:r>
            <a:r>
              <a:rPr lang="ar-AE" sz="1100">
                <a:latin typeface="+mn-lt"/>
              </a:rPr>
              <a:t>: حاول </a:t>
            </a:r>
            <a:r>
              <a:rPr lang="ar-AE" sz="1100" baseline="0">
                <a:latin typeface="+mn-lt"/>
              </a:rPr>
              <a:t>أن تجعل هذا النشاط منافسة مرحة! قدّم بعض الجوائز / حلوى في النهاية لتحفيز المشاركين.</a:t>
            </a:r>
          </a:p>
          <a:p>
            <a:pPr>
              <a:buNone/>
            </a:pPr>
            <a:endParaRPr lang="en-CA" sz="1100" dirty="0">
              <a:latin typeface="+mn-lt"/>
            </a:endParaRPr>
          </a:p>
          <a:p>
            <a:pPr>
              <a:buNone/>
            </a:pPr>
            <a:r>
              <a:rPr lang="ar-AE" sz="1100">
                <a:latin typeface="+mn-lt"/>
              </a:rPr>
              <a:t>تحلّ دائمًا بروح محفزة عند تقديم اختبار لجميع المشاركين. لا تقل مطلقًا: الإجابة خاطئة. عند الضرورة، قل شيئًا ما مثل: ما نقصده هنا هو إجابة تُظهر...  قدم الجوائز إلى كل شخص يحاول حتى لو لم تكن إجابته </a:t>
            </a:r>
            <a:r>
              <a:rPr lang="ar-AE" sz="1100" b="1">
                <a:latin typeface="+mn-lt"/>
              </a:rPr>
              <a:t>كاملة</a:t>
            </a:r>
            <a:r>
              <a:rPr lang="ar-AE" sz="1100">
                <a:latin typeface="+mn-lt"/>
              </a:rPr>
              <a:t>.</a:t>
            </a:r>
          </a:p>
          <a:p>
            <a:pPr>
              <a:buNone/>
            </a:pPr>
            <a:endParaRPr lang="en-CA" sz="1100" dirty="0">
              <a:latin typeface="+mn-lt"/>
            </a:endParaRPr>
          </a:p>
          <a:p>
            <a:pPr>
              <a:buNone/>
            </a:pPr>
            <a:r>
              <a:rPr lang="ar-AE" sz="1100" b="1">
                <a:latin typeface="+mn-lt"/>
              </a:rPr>
              <a:t> الإجابات</a:t>
            </a:r>
            <a:r>
              <a:rPr lang="ar-AE" sz="1100">
                <a:latin typeface="+mn-lt"/>
              </a:rPr>
              <a:t>:</a:t>
            </a:r>
          </a:p>
          <a:p>
            <a:pPr marL="228600" indent="-228600">
              <a:buAutoNum type="arabicPeriod"/>
            </a:pPr>
            <a:r>
              <a:rPr lang="ar-AE" sz="1100">
                <a:latin typeface="+mn-lt"/>
              </a:rPr>
              <a:t> الإجابة الصحيحة هي التعريف المتفق عليه بين الوكالات. يجب أن تذكر كلمة </a:t>
            </a:r>
            <a:r>
              <a:rPr lang="ar-AE" sz="1100" b="1">
                <a:latin typeface="+mn-lt"/>
              </a:rPr>
              <a:t>علاقة</a:t>
            </a:r>
          </a:p>
          <a:p>
            <a:pPr marL="228600" indent="-228600">
              <a:buAutoNum type="arabicPeriod"/>
            </a:pPr>
            <a:r>
              <a:rPr lang="ar-AE" sz="1100">
                <a:latin typeface="+mn-lt"/>
              </a:rPr>
              <a:t> الوظائف الثلاث: الوظيفة الإدارية والتطوير والدعم</a:t>
            </a:r>
          </a:p>
          <a:p>
            <a:pPr marL="228600" marR="0" lvl="0" indent="-228600" algn="r" defTabSz="914400" rtl="1" eaLnBrk="1" fontAlgn="auto" latinLnBrk="0" hangingPunct="1">
              <a:lnSpc>
                <a:spcPct val="100000"/>
              </a:lnSpc>
              <a:spcBef>
                <a:spcPts val="0"/>
              </a:spcBef>
              <a:spcAft>
                <a:spcPts val="0"/>
              </a:spcAft>
              <a:buClrTx/>
              <a:buSzTx/>
              <a:buFontTx/>
              <a:buAutoNum type="arabicPeriod"/>
              <a:tabLst/>
              <a:defRPr/>
            </a:pPr>
            <a:r>
              <a:rPr lang="ar-AE" sz="1100" b="1">
                <a:latin typeface="+mn-lt"/>
              </a:rPr>
              <a:t> يرتبط دور الإشراف الداعم عالي الجودة والمستمر بنتائج إيجابية مباشرة لصالح الأطفال الذين نرعاهم.</a:t>
            </a:r>
            <a:r>
              <a:rPr lang="ar-AE" sz="1100">
                <a:latin typeface="+mn-lt"/>
              </a:rPr>
              <a:t>  </a:t>
            </a:r>
          </a:p>
          <a:p>
            <a:pPr marL="228600" marR="0" lvl="0" indent="-228600" algn="r" defTabSz="914400" rtl="1" eaLnBrk="1" fontAlgn="auto" latinLnBrk="0" hangingPunct="1">
              <a:lnSpc>
                <a:spcPct val="100000"/>
              </a:lnSpc>
              <a:spcBef>
                <a:spcPts val="0"/>
              </a:spcBef>
              <a:spcAft>
                <a:spcPts val="0"/>
              </a:spcAft>
              <a:buClrTx/>
              <a:buSzTx/>
              <a:buFontTx/>
              <a:buAutoNum type="arabicPeriod"/>
              <a:tabLst/>
              <a:defRPr/>
            </a:pPr>
            <a:r>
              <a:rPr lang="ar-AE" sz="1100">
                <a:latin typeface="+mn-lt"/>
              </a:rPr>
              <a:t>تتضمن الهياكل المقترحة ما يلي:</a:t>
            </a:r>
          </a:p>
          <a:p>
            <a:pPr lvl="1">
              <a:lnSpc>
                <a:spcPct val="100000"/>
              </a:lnSpc>
              <a:spcBef>
                <a:spcPts val="0"/>
              </a:spcBef>
              <a:buClr>
                <a:srgbClr val="95CD7A"/>
              </a:buClr>
              <a:buSzPct val="100000"/>
              <a:buFont typeface="Wingdings" charset="2"/>
              <a:buChar char="§"/>
            </a:pPr>
            <a:r>
              <a:rPr lang="ar-AE" sz="1100">
                <a:solidFill>
                  <a:schemeClr val="tx1">
                    <a:lumMod val="65000"/>
                    <a:lumOff val="35000"/>
                  </a:schemeClr>
                </a:solidFill>
                <a:latin typeface="+mn-lt"/>
                <a:ea typeface="Helvetica Neue" charset="0"/>
                <a:cs typeface="Helvetica Neue" charset="0"/>
                <a:sym typeface="Century Gothic"/>
              </a:rPr>
              <a:t> النسبة المقترحة: مشرف واحد: 5-6 أخصائيي إدارة الحالة.</a:t>
            </a:r>
          </a:p>
          <a:p>
            <a:pPr lvl="1">
              <a:lnSpc>
                <a:spcPct val="100000"/>
              </a:lnSpc>
              <a:buClr>
                <a:srgbClr val="95CD7A"/>
              </a:buClr>
              <a:buSzPct val="100000"/>
              <a:buFont typeface="Wingdings" charset="2"/>
              <a:buChar char="§"/>
            </a:pPr>
            <a:r>
              <a:rPr lang="ar-AE" sz="1100">
                <a:solidFill>
                  <a:schemeClr val="tx1">
                    <a:lumMod val="65000"/>
                    <a:lumOff val="35000"/>
                  </a:schemeClr>
                </a:solidFill>
                <a:latin typeface="+mn-lt"/>
                <a:ea typeface="Helvetica Neue" charset="0"/>
                <a:cs typeface="Helvetica Neue" charset="0"/>
              </a:rPr>
              <a:t>الإشراف الفردي على أساس منتظم.</a:t>
            </a:r>
          </a:p>
          <a:p>
            <a:pPr lvl="2">
              <a:lnSpc>
                <a:spcPct val="100000"/>
              </a:lnSpc>
              <a:buClr>
                <a:srgbClr val="95CD7A"/>
              </a:buClr>
              <a:buSzPct val="100000"/>
              <a:buFont typeface="Wingdings" charset="2"/>
              <a:buChar char="§"/>
            </a:pPr>
            <a:r>
              <a:rPr lang="ar-AE" sz="1100">
                <a:solidFill>
                  <a:schemeClr val="tx1">
                    <a:lumMod val="65000"/>
                    <a:lumOff val="35000"/>
                  </a:schemeClr>
                </a:solidFill>
                <a:latin typeface="+mn-lt"/>
                <a:ea typeface="Helvetica Neue" charset="0"/>
                <a:cs typeface="Helvetica Neue" charset="0"/>
              </a:rPr>
              <a:t>ساعة واحدة في الأسبوع.</a:t>
            </a:r>
          </a:p>
          <a:p>
            <a:pPr lvl="2">
              <a:lnSpc>
                <a:spcPct val="100000"/>
              </a:lnSpc>
              <a:buClr>
                <a:srgbClr val="95CD7A"/>
              </a:buClr>
              <a:buSzPct val="100000"/>
              <a:buFont typeface="Wingdings" charset="2"/>
              <a:buChar char="§"/>
            </a:pPr>
            <a:r>
              <a:rPr lang="ar-AE" sz="1100">
                <a:solidFill>
                  <a:schemeClr val="tx1">
                    <a:lumMod val="65000"/>
                    <a:lumOff val="35000"/>
                  </a:schemeClr>
                </a:solidFill>
                <a:latin typeface="+mn-lt"/>
                <a:ea typeface="Helvetica Neue" charset="0"/>
                <a:cs typeface="Helvetica Neue" charset="0"/>
              </a:rPr>
              <a:t>ما لا يقل عن ساعة واحدة كل أسبوعين. </a:t>
            </a:r>
          </a:p>
          <a:p>
            <a:pPr lvl="1">
              <a:lnSpc>
                <a:spcPct val="100000"/>
              </a:lnSpc>
              <a:buClr>
                <a:srgbClr val="95CD7A"/>
              </a:buClr>
              <a:buSzPct val="100000"/>
              <a:buFont typeface="Wingdings" charset="2"/>
              <a:buChar char="§"/>
            </a:pPr>
            <a:r>
              <a:rPr lang="ar-AE" sz="1100">
                <a:solidFill>
                  <a:schemeClr val="tx1">
                    <a:lumMod val="65000"/>
                    <a:lumOff val="35000"/>
                  </a:schemeClr>
                </a:solidFill>
                <a:latin typeface="+mn-lt"/>
                <a:ea typeface="Helvetica Neue" charset="0"/>
                <a:cs typeface="Helvetica Neue" charset="0"/>
              </a:rPr>
              <a:t>يُستكمل من خلال اجتماعات أسبوعية لإدارة الحالة.</a:t>
            </a:r>
          </a:p>
          <a:p>
            <a:pPr lvl="1">
              <a:lnSpc>
                <a:spcPct val="100000"/>
              </a:lnSpc>
              <a:buClr>
                <a:srgbClr val="95CD7A"/>
              </a:buClr>
              <a:buSzPct val="100000"/>
              <a:buFont typeface="Wingdings" charset="2"/>
              <a:buChar char="§"/>
            </a:pPr>
            <a:r>
              <a:rPr lang="ar-AE" sz="1100">
                <a:solidFill>
                  <a:schemeClr val="tx1">
                    <a:lumMod val="65000"/>
                    <a:lumOff val="35000"/>
                  </a:schemeClr>
                </a:solidFill>
                <a:latin typeface="+mn-lt"/>
                <a:ea typeface="Helvetica Neue" charset="0"/>
                <a:cs typeface="Helvetica Neue" charset="0"/>
              </a:rPr>
              <a:t>يمكن أن يختلف المشرف عن المدير المباشر مثل استشاري / وكالة خارجية في حالة تطبيق إجراءات السرية.</a:t>
            </a:r>
          </a:p>
          <a:p>
            <a:pPr marL="0" indent="0">
              <a:buNone/>
            </a:pPr>
            <a:r>
              <a:rPr lang="ar-AE" sz="1100">
                <a:latin typeface="+mn-lt"/>
              </a:rPr>
              <a:t> 5. من يذكر أي تحديات من المناقشات يفز بجائزة</a:t>
            </a:r>
          </a:p>
          <a:p>
            <a:pPr>
              <a:buNone/>
            </a:pPr>
            <a:r>
              <a:rPr lang="ar-AE" sz="1100">
                <a:latin typeface="+mn-lt"/>
              </a:rPr>
              <a:t>6. من يذكر أي استراتيجية أو ممارسة واعدة من المناقشات يفز بجائزة</a:t>
            </a:r>
          </a:p>
        </p:txBody>
      </p:sp>
      <p:sp>
        <p:nvSpPr>
          <p:cNvPr id="4" name="Slide Number Placeholder 3"/>
          <p:cNvSpPr>
            <a:spLocks noGrp="1"/>
          </p:cNvSpPr>
          <p:nvPr>
            <p:ph type="sldNum" sz="quarter" idx="10"/>
          </p:nvPr>
        </p:nvSpPr>
        <p:spPr/>
        <p:txBody>
          <a:bodyPr/>
          <a:lstStyle/>
          <a:p>
            <a:fld id="{780767AD-8186-5647-9165-A19B63BA7F43}" type="slidenum">
              <a:rPr lang="en-US" smtClean="0"/>
              <a:t>26</a:t>
            </a:fld>
            <a:endParaRPr lang="en-US"/>
          </a:p>
        </p:txBody>
      </p:sp>
    </p:spTree>
    <p:extLst>
      <p:ext uri="{BB962C8B-B14F-4D97-AF65-F5344CB8AC3E}">
        <p14:creationId xmlns:p14="http://schemas.microsoft.com/office/powerpoint/2010/main" val="121762847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SzPct val="25000"/>
              <a:buNone/>
              <a:defRPr/>
            </a:pPr>
            <a:r>
              <a:rPr lang="ar-AE" sz="1100">
                <a:latin typeface="Century Gothic"/>
              </a:rPr>
              <a:t>5 دقائق</a:t>
            </a:r>
          </a:p>
          <a:p>
            <a:pPr>
              <a:buSzPct val="25000"/>
              <a:buNone/>
              <a:defRPr/>
            </a:pPr>
            <a:endParaRPr lang="en-US" sz="1100" dirty="0">
              <a:latin typeface="Century Gothic"/>
            </a:endParaRPr>
          </a:p>
          <a:p>
            <a:pPr>
              <a:buNone/>
              <a:defRPr/>
            </a:pPr>
            <a:r>
              <a:rPr lang="ar-AE" sz="1100" b="1">
                <a:latin typeface="Century Gothic"/>
              </a:rPr>
              <a:t>راجع</a:t>
            </a:r>
            <a:r>
              <a:rPr lang="ar-AE" sz="1100">
                <a:latin typeface="Century Gothic"/>
              </a:rPr>
              <a:t> أهداف التعلم التي ذكرناها في بداية الوحدة. </a:t>
            </a:r>
          </a:p>
          <a:p>
            <a:pPr>
              <a:buNone/>
              <a:defRPr/>
            </a:pPr>
            <a:endParaRPr lang="en-US" sz="1100" dirty="0"/>
          </a:p>
          <a:p>
            <a:pPr>
              <a:buNone/>
              <a:defRPr/>
            </a:pPr>
            <a:r>
              <a:rPr lang="ar-AE" sz="1100" b="1">
                <a:latin typeface="Century Gothic"/>
              </a:rPr>
              <a:t>اسأل</a:t>
            </a:r>
            <a:r>
              <a:rPr lang="ar-AE" sz="1100">
                <a:latin typeface="Century Gothic"/>
              </a:rPr>
              <a:t> عما إذا كنا تناولناها أم أنه لا تزال توجد أسئلة متبقية لدى أي شخص بشأن أي من هذه النقاط.</a:t>
            </a:r>
          </a:p>
          <a:p>
            <a:pPr marL="0" marR="0" lvl="0" indent="0" algn="l" defTabSz="914400" rtl="0" eaLnBrk="1" fontAlgn="auto" latinLnBrk="0" hangingPunct="1">
              <a:lnSpc>
                <a:spcPct val="100000"/>
              </a:lnSpc>
              <a:spcBef>
                <a:spcPts val="0"/>
              </a:spcBef>
              <a:spcAft>
                <a:spcPts val="0"/>
              </a:spcAft>
              <a:buClrTx/>
              <a:buSzPct val="25000"/>
              <a:buFontTx/>
              <a:buNone/>
              <a:tabLst/>
              <a:defRPr/>
            </a:pPr>
            <a:endParaRPr lang="en-US" sz="1200" b="0" i="0" u="none" strike="noStrike" cap="none" baseline="0" dirty="0">
              <a:solidFill>
                <a:schemeClr val="bg1">
                  <a:lumMod val="10000"/>
                </a:schemeClr>
              </a:solidFill>
              <a:latin typeface="Century Gothic"/>
              <a:ea typeface="Century Gothic"/>
              <a:cs typeface="Century Gothic"/>
              <a:sym typeface="Century Gothic"/>
            </a:endParaRPr>
          </a:p>
        </p:txBody>
      </p:sp>
      <p:sp>
        <p:nvSpPr>
          <p:cNvPr id="4" name="Slide Number Placeholder 3"/>
          <p:cNvSpPr>
            <a:spLocks noGrp="1"/>
          </p:cNvSpPr>
          <p:nvPr>
            <p:ph type="sldNum" sz="quarter" idx="10"/>
          </p:nvPr>
        </p:nvSpPr>
        <p:spPr/>
        <p:txBody>
          <a:bodyPr/>
          <a:lstStyle/>
          <a:p>
            <a:fld id="{780767AD-8186-5647-9165-A19B63BA7F43}" type="slidenum">
              <a:rPr lang="en-US" smtClean="0"/>
              <a:t>27</a:t>
            </a:fld>
            <a:endParaRPr lang="en-US"/>
          </a:p>
        </p:txBody>
      </p:sp>
    </p:spTree>
    <p:extLst>
      <p:ext uri="{BB962C8B-B14F-4D97-AF65-F5344CB8AC3E}">
        <p14:creationId xmlns:p14="http://schemas.microsoft.com/office/powerpoint/2010/main" val="35987938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None/>
            </a:pPr>
            <a:r>
              <a:rPr lang="ar-AE" sz="1100"/>
              <a:t>10 دقائق</a:t>
            </a:r>
          </a:p>
          <a:p>
            <a:pPr>
              <a:buNone/>
            </a:pPr>
            <a:endParaRPr lang="en-US" sz="1100" dirty="0"/>
          </a:p>
          <a:p>
            <a:pPr>
              <a:buNone/>
            </a:pPr>
            <a:r>
              <a:rPr lang="ar-AE" sz="1100"/>
              <a:t>قم بتوزيع خطة عمل الإشراف (إذا لم يتم تسليمها في الوحدة التقديمية). </a:t>
            </a:r>
          </a:p>
          <a:p>
            <a:pPr>
              <a:buNone/>
            </a:pPr>
            <a:endParaRPr lang="en-US" sz="1100" dirty="0"/>
          </a:p>
          <a:p>
            <a:pPr>
              <a:buNone/>
            </a:pPr>
            <a:r>
              <a:rPr lang="ar-AE" sz="1100" b="1"/>
              <a:t>قل:</a:t>
            </a:r>
            <a:r>
              <a:rPr lang="ar-AE" sz="1100"/>
              <a:t> سنخصص وقتًا للتأمل في خطة العمل حسبما تقتضيه سياقاتنا على مدار التدريب. في هذه الوحدة التدريبية، </a:t>
            </a:r>
            <a:r>
              <a:rPr lang="ar-AE" sz="1100" baseline="0"/>
              <a:t>سأشجعكم</a:t>
            </a:r>
            <a:r>
              <a:rPr lang="ar-AE" sz="1100"/>
              <a:t> على التأمل في تعريف الإشراف ووظائفه والتحديات الموجودة في سياقكم وكتابة أي أفكار مبدئية لخطة العمل الخاصة بكم.</a:t>
            </a:r>
          </a:p>
          <a:p>
            <a:pPr>
              <a:buNone/>
            </a:pPr>
            <a:endParaRPr lang="en-US" sz="1100" dirty="0"/>
          </a:p>
          <a:p>
            <a:pPr>
              <a:buNone/>
            </a:pPr>
            <a:r>
              <a:rPr lang="ar-AE" sz="1100"/>
              <a:t> ستظل خطة العمل مستندًا يتم استكماله على مدار الدورة التدريبية، والآن حان الوقت لإنشاء مسودة أو توثيق الأفكار المبدئية. سنعمل على "ضبط" أو "تحسين" خططنا على مدار الأيام القادمة. </a:t>
            </a:r>
          </a:p>
        </p:txBody>
      </p:sp>
      <p:sp>
        <p:nvSpPr>
          <p:cNvPr id="4" name="Slide Number Placeholder 3"/>
          <p:cNvSpPr>
            <a:spLocks noGrp="1"/>
          </p:cNvSpPr>
          <p:nvPr>
            <p:ph type="sldNum" sz="quarter" idx="10"/>
          </p:nvPr>
        </p:nvSpPr>
        <p:spPr/>
        <p:txBody>
          <a:bodyPr/>
          <a:lstStyle/>
          <a:p>
            <a:fld id="{780767AD-8186-5647-9165-A19B63BA7F43}" type="slidenum">
              <a:rPr lang="en-US" smtClean="0"/>
              <a:t>28</a:t>
            </a:fld>
            <a:endParaRPr lang="en-US"/>
          </a:p>
        </p:txBody>
      </p:sp>
    </p:spTree>
    <p:extLst>
      <p:ext uri="{BB962C8B-B14F-4D97-AF65-F5344CB8AC3E}">
        <p14:creationId xmlns:p14="http://schemas.microsoft.com/office/powerpoint/2010/main" val="131543268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100" dirty="0"/>
          </a:p>
        </p:txBody>
      </p:sp>
      <p:sp>
        <p:nvSpPr>
          <p:cNvPr id="4" name="Slide Number Placeholder 3"/>
          <p:cNvSpPr>
            <a:spLocks noGrp="1"/>
          </p:cNvSpPr>
          <p:nvPr>
            <p:ph type="sldNum" sz="quarter" idx="10"/>
          </p:nvPr>
        </p:nvSpPr>
        <p:spPr/>
        <p:txBody>
          <a:bodyPr/>
          <a:lstStyle/>
          <a:p>
            <a:fld id="{780767AD-8186-5647-9165-A19B63BA7F43}" type="slidenum">
              <a:rPr lang="en-US" smtClean="0"/>
              <a:t>29</a:t>
            </a:fld>
            <a:endParaRPr lang="en-US"/>
          </a:p>
        </p:txBody>
      </p:sp>
    </p:spTree>
    <p:extLst>
      <p:ext uri="{BB962C8B-B14F-4D97-AF65-F5344CB8AC3E}">
        <p14:creationId xmlns:p14="http://schemas.microsoft.com/office/powerpoint/2010/main" val="38542355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SzPct val="25000"/>
              <a:buNone/>
            </a:pPr>
            <a:r>
              <a:rPr lang="ar-AE" sz="1100" b="0" i="0" u="none" strike="noStrike" cap="none">
                <a:latin typeface="+mn-lt"/>
                <a:ea typeface="Calibri"/>
                <a:cs typeface="Calibri"/>
                <a:sym typeface="Calibri"/>
              </a:rPr>
              <a:t>20 دقيقة</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100" b="1" i="0" u="none" strike="noStrike" cap="none" baseline="0" dirty="0">
              <a:solidFill>
                <a:schemeClr val="dk1"/>
              </a:solidFill>
              <a:latin typeface="+mn-lt"/>
              <a:ea typeface="Calibri"/>
              <a:cs typeface="Calibri"/>
              <a:sym typeface="Calibri"/>
            </a:endParaRPr>
          </a:p>
          <a:p>
            <a:pPr>
              <a:buSzPct val="25000"/>
              <a:buNone/>
            </a:pPr>
            <a:r>
              <a:rPr lang="ar-AE" sz="1100" b="1" i="0" u="none" strike="noStrike" cap="none" baseline="0">
                <a:latin typeface="+mn-lt"/>
                <a:ea typeface="Calibri"/>
                <a:cs typeface="Calibri"/>
                <a:sym typeface="Calibri"/>
              </a:rPr>
              <a:t>قل:</a:t>
            </a:r>
            <a:r>
              <a:rPr lang="ar-AE" sz="1100"/>
              <a:t> قبل البدء في الحديث عن التوجيه العام، نريد أولاً فهم </a:t>
            </a:r>
            <a:r>
              <a:rPr lang="ar-AE" sz="1100" b="0" i="0" u="none" strike="noStrike" cap="none" baseline="0">
                <a:latin typeface="+mn-lt"/>
                <a:ea typeface="Calibri"/>
                <a:cs typeface="Calibri"/>
                <a:sym typeface="Calibri"/>
              </a:rPr>
              <a:t>الإشراف </a:t>
            </a:r>
            <a:r>
              <a:rPr lang="ar-AE" sz="1100"/>
              <a:t>كما هو في </a:t>
            </a:r>
            <a:r>
              <a:rPr lang="ar-AE" sz="1100" b="0" i="0" u="none" strike="noStrike" cap="none" baseline="0">
                <a:latin typeface="+mn-lt"/>
                <a:ea typeface="Calibri"/>
                <a:cs typeface="Calibri"/>
                <a:sym typeface="Calibri"/>
              </a:rPr>
              <a:t>سياقاتنا.</a:t>
            </a:r>
          </a:p>
          <a:p>
            <a:pPr marL="0" marR="0" lvl="0" indent="0" algn="l" rtl="0">
              <a:spcBef>
                <a:spcPts val="0"/>
              </a:spcBef>
              <a:buSzPct val="25000"/>
              <a:buNone/>
            </a:pPr>
            <a:endParaRPr lang="en-US" sz="1100" i="0" u="none" strike="noStrike" cap="none" dirty="0">
              <a:latin typeface="+mn-lt"/>
              <a:ea typeface="Calibri"/>
              <a:cs typeface="Calibri"/>
            </a:endParaRPr>
          </a:p>
          <a:p>
            <a:pPr>
              <a:buSzPct val="25000"/>
              <a:buNone/>
            </a:pPr>
            <a:r>
              <a:rPr lang="ar-AE" sz="1100" b="1"/>
              <a:t>تعليمات</a:t>
            </a:r>
            <a:r>
              <a:rPr lang="ar-AE" sz="1100" b="0" i="0" u="none" strike="noStrike" cap="none">
                <a:latin typeface="+mn-lt"/>
                <a:ea typeface="Calibri"/>
                <a:cs typeface="Calibri"/>
                <a:sym typeface="Calibri"/>
              </a:rPr>
              <a:t>:</a:t>
            </a:r>
          </a:p>
          <a:p>
            <a:pPr>
              <a:buSzPct val="25000"/>
              <a:buNone/>
            </a:pPr>
            <a:endParaRPr lang="en-US" sz="1100" b="0" i="0" u="none" strike="noStrike" cap="none" dirty="0">
              <a:latin typeface="+mn-lt"/>
              <a:ea typeface="Calibri"/>
              <a:cs typeface="Calibri"/>
              <a:sym typeface="Calibri"/>
            </a:endParaRPr>
          </a:p>
          <a:p>
            <a:pPr marL="171450" indent="-171450">
              <a:buSzPct val="25000"/>
              <a:buFont typeface="Arial" panose="020B0604020202020204" pitchFamily="34" charset="0"/>
              <a:buChar char="•"/>
            </a:pPr>
            <a:r>
              <a:rPr lang="ar-AE" sz="1100" b="0" i="0" u="none" strike="noStrike" cap="none">
                <a:latin typeface="+mn-lt"/>
                <a:ea typeface="Calibri"/>
                <a:cs typeface="Calibri"/>
                <a:sym typeface="Calibri"/>
              </a:rPr>
              <a:t> قسّم المشاركين إلى مجموعات صغيرة لاستكشاف هذه الأسئلة معًا. (</a:t>
            </a:r>
            <a:r>
              <a:rPr lang="ar-AE" sz="1100" b="1" i="0" u="none" strike="noStrike" cap="none">
                <a:latin typeface="+mn-lt"/>
                <a:ea typeface="Calibri"/>
                <a:cs typeface="Calibri"/>
                <a:sym typeface="Calibri"/>
              </a:rPr>
              <a:t>ملاحظة</a:t>
            </a:r>
            <a:r>
              <a:rPr lang="ar-AE" sz="1100" b="1" i="0" u="none" strike="noStrike" cap="none" baseline="0">
                <a:latin typeface="+mn-lt"/>
                <a:ea typeface="Calibri"/>
                <a:cs typeface="Calibri"/>
                <a:sym typeface="Calibri"/>
              </a:rPr>
              <a:t> للمدرب بالنسبة إلى السؤال الأول:</a:t>
            </a:r>
            <a:r>
              <a:rPr lang="ar-AE" sz="1100" b="0" i="0" u="none" strike="noStrike" cap="none" baseline="0">
                <a:latin typeface="+mn-lt"/>
                <a:ea typeface="Calibri"/>
                <a:cs typeface="Calibri"/>
                <a:sym typeface="Calibri"/>
              </a:rPr>
              <a:t> ينبغي على المشاركين التفكير فيما وراء إدارة حالة حماية الطفل للإجابة عن السؤال، كما يجب عليهم مراعاة السياق الثقافي الأوسع. في العديد من الثقافات، يُنظر إلى "المشرفين" على أنهم مطبقو القواعد / المراقبون / الآمرون على موظفيهم)</a:t>
            </a:r>
          </a:p>
          <a:p>
            <a:pPr marL="0" indent="0">
              <a:buSzPct val="25000"/>
              <a:buFont typeface="Arial" panose="020B0604020202020204" pitchFamily="34" charset="0"/>
              <a:buNone/>
            </a:pPr>
            <a:endParaRPr lang="en-US" sz="1100" b="0" i="0" u="none" strike="noStrike" cap="none" dirty="0">
              <a:latin typeface="+mn-lt"/>
              <a:ea typeface="Calibri"/>
              <a:cs typeface="Calibri"/>
              <a:sym typeface="Calibri"/>
            </a:endParaRPr>
          </a:p>
          <a:p>
            <a:pPr marL="171450" indent="-171450">
              <a:buSzPct val="25000"/>
              <a:buFont typeface="Arial" panose="020B0604020202020204" pitchFamily="34" charset="0"/>
              <a:buChar char="•"/>
            </a:pPr>
            <a:r>
              <a:rPr lang="ar-AE" sz="1100" b="0" i="0" u="none" strike="noStrike" cap="none">
                <a:latin typeface="+mn-lt"/>
                <a:ea typeface="Calibri"/>
                <a:cs typeface="Calibri"/>
                <a:sym typeface="Calibri"/>
              </a:rPr>
              <a:t>اطلب من كل مجموعة تجميع إجاباتها في لوح شرح قلّاب </a:t>
            </a:r>
            <a:r>
              <a:rPr lang="ar-AE" sz="1100"/>
              <a:t>وعلقها على الحائط لمشاركتها مع جميع المشاركين لاحقًا.</a:t>
            </a:r>
          </a:p>
          <a:p>
            <a:pPr marL="171450" indent="-171450">
              <a:buSzPct val="25000"/>
              <a:buFont typeface="Arial" panose="020B0604020202020204" pitchFamily="34" charset="0"/>
              <a:buChar char="•"/>
            </a:pPr>
            <a:endParaRPr lang="en-US" sz="1100" dirty="0"/>
          </a:p>
          <a:p>
            <a:pPr marL="171450" indent="-171450">
              <a:buSzPct val="25000"/>
              <a:buFont typeface="Arial" panose="020B0604020202020204" pitchFamily="34" charset="0"/>
              <a:buChar char="•"/>
            </a:pPr>
            <a:r>
              <a:rPr lang="ar-AE" sz="1100"/>
              <a:t>اشكر </a:t>
            </a:r>
            <a:r>
              <a:rPr lang="ar-AE" sz="1100" baseline="0"/>
              <a:t>المشاركين واشرح لهم أننا سنراجع هذه الإجابات </a:t>
            </a:r>
            <a:r>
              <a:rPr lang="ar-AE" sz="1100"/>
              <a:t>خلال الدورة</a:t>
            </a:r>
            <a:r>
              <a:rPr lang="ar-AE" sz="1100" baseline="0"/>
              <a:t> التدريبية.</a:t>
            </a:r>
          </a:p>
        </p:txBody>
      </p:sp>
      <p:sp>
        <p:nvSpPr>
          <p:cNvPr id="4" name="Slide Number Placeholder 3"/>
          <p:cNvSpPr>
            <a:spLocks noGrp="1"/>
          </p:cNvSpPr>
          <p:nvPr>
            <p:ph type="sldNum" sz="quarter" idx="10"/>
          </p:nvPr>
        </p:nvSpPr>
        <p:spPr/>
        <p:txBody>
          <a:bodyPr/>
          <a:lstStyle/>
          <a:p>
            <a:fld id="{780767AD-8186-5647-9165-A19B63BA7F43}" type="slidenum">
              <a:rPr lang="en-US" smtClean="0"/>
              <a:t>4</a:t>
            </a:fld>
            <a:endParaRPr lang="en-US"/>
          </a:p>
        </p:txBody>
      </p:sp>
    </p:spTree>
    <p:extLst>
      <p:ext uri="{BB962C8B-B14F-4D97-AF65-F5344CB8AC3E}">
        <p14:creationId xmlns:p14="http://schemas.microsoft.com/office/powerpoint/2010/main" val="187388564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SzPct val="25000"/>
              <a:buNone/>
            </a:pPr>
            <a:r>
              <a:rPr lang="ar-AE" sz="1100" b="0" i="0" u="none" strike="noStrike" cap="none">
                <a:latin typeface="+mn-lt"/>
                <a:ea typeface="Calibri"/>
                <a:cs typeface="Calibri"/>
                <a:sym typeface="Calibri"/>
              </a:rPr>
              <a:t>5 دقائق</a:t>
            </a:r>
          </a:p>
          <a:p>
            <a:pPr>
              <a:buSzPct val="25000"/>
              <a:buNone/>
            </a:pPr>
            <a:endParaRPr lang="en-US" sz="1100" b="0" dirty="0"/>
          </a:p>
          <a:p>
            <a:pPr marL="0" marR="0" lvl="0" indent="0" algn="r" defTabSz="914400" rtl="1" eaLnBrk="1" fontAlgn="auto" latinLnBrk="0" hangingPunct="1">
              <a:lnSpc>
                <a:spcPct val="100000"/>
              </a:lnSpc>
              <a:spcBef>
                <a:spcPts val="0"/>
              </a:spcBef>
              <a:spcAft>
                <a:spcPts val="0"/>
              </a:spcAft>
              <a:buClrTx/>
              <a:buSzPct val="25000"/>
              <a:buFontTx/>
              <a:buNone/>
              <a:tabLst/>
              <a:defRPr/>
            </a:pPr>
            <a:r>
              <a:rPr lang="ar-AE" sz="1100" b="1"/>
              <a:t>تعليمات</a:t>
            </a:r>
            <a:r>
              <a:rPr lang="ar-AE" sz="1100" b="0"/>
              <a:t>: اطلب من المشاركين مشاركة إجاباتهم من ألواح الشرح القلابة "</a:t>
            </a:r>
            <a:r>
              <a:rPr lang="ar-AE" sz="1100" b="0" baseline="0"/>
              <a:t>للسؤال الأول "</a:t>
            </a:r>
            <a:r>
              <a:rPr lang="ar-AE" sz="1100" b="1">
                <a:solidFill>
                  <a:schemeClr val="tx1">
                    <a:lumMod val="65000"/>
                    <a:lumOff val="35000"/>
                  </a:schemeClr>
                </a:solidFill>
                <a:latin typeface="Helvetica Neue" charset="0"/>
                <a:ea typeface="Helvetica Neue" charset="0"/>
                <a:cs typeface="Helvetica Neue" charset="0"/>
                <a:sym typeface="Century Gothic"/>
              </a:rPr>
              <a:t>برأيك، ما الذي يدور في أذهان الأشخاص في سياقك عند سماع كلمة مشرف</a:t>
            </a:r>
            <a:r>
              <a:rPr lang="ar-AE" sz="1100">
                <a:solidFill>
                  <a:schemeClr val="tx1">
                    <a:lumMod val="65000"/>
                    <a:lumOff val="35000"/>
                  </a:schemeClr>
                </a:solidFill>
                <a:latin typeface="Helvetica Neue" charset="0"/>
                <a:ea typeface="Helvetica Neue" charset="0"/>
                <a:cs typeface="Helvetica Neue" charset="0"/>
                <a:sym typeface="Century Gothic"/>
              </a:rPr>
              <a:t>"؟"</a:t>
            </a:r>
          </a:p>
          <a:p>
            <a:pPr>
              <a:buSzPct val="25000"/>
              <a:buNone/>
            </a:pPr>
            <a:endParaRPr lang="en-US" sz="1100" b="0" dirty="0"/>
          </a:p>
          <a:p>
            <a:pPr>
              <a:buSzPct val="25000"/>
              <a:buNone/>
            </a:pPr>
            <a:endParaRPr lang="en-US" sz="1100" b="0" dirty="0"/>
          </a:p>
          <a:p>
            <a:pPr>
              <a:buSzPct val="25000"/>
              <a:buNone/>
            </a:pPr>
            <a:endParaRPr lang="en-US" sz="1100" b="0" dirty="0"/>
          </a:p>
        </p:txBody>
      </p:sp>
      <p:sp>
        <p:nvSpPr>
          <p:cNvPr id="4" name="Slide Number Placeholder 3"/>
          <p:cNvSpPr>
            <a:spLocks noGrp="1"/>
          </p:cNvSpPr>
          <p:nvPr>
            <p:ph type="sldNum" sz="quarter" idx="10"/>
          </p:nvPr>
        </p:nvSpPr>
        <p:spPr/>
        <p:txBody>
          <a:bodyPr/>
          <a:lstStyle/>
          <a:p>
            <a:fld id="{780767AD-8186-5647-9165-A19B63BA7F43}" type="slidenum">
              <a:rPr lang="en-US" smtClean="0"/>
              <a:t>5</a:t>
            </a:fld>
            <a:endParaRPr lang="en-US"/>
          </a:p>
        </p:txBody>
      </p:sp>
    </p:spTree>
    <p:extLst>
      <p:ext uri="{BB962C8B-B14F-4D97-AF65-F5344CB8AC3E}">
        <p14:creationId xmlns:p14="http://schemas.microsoft.com/office/powerpoint/2010/main" val="391295777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Clr>
                <a:srgbClr val="000000"/>
              </a:buClr>
              <a:buSzPct val="25000"/>
              <a:buNone/>
              <a:defRPr/>
            </a:pPr>
            <a:r>
              <a:rPr lang="ar-AE" sz="1100" b="0">
                <a:latin typeface="+mn-lt"/>
                <a:ea typeface="Century Gothic"/>
                <a:cs typeface="Century Gothic"/>
              </a:rPr>
              <a:t>10 دقائق</a:t>
            </a:r>
          </a:p>
          <a:p>
            <a:pPr>
              <a:buNone/>
              <a:defRPr/>
            </a:pPr>
            <a:endParaRPr lang="en-US" sz="1100" b="1" dirty="0">
              <a:latin typeface="+mn-lt"/>
              <a:ea typeface="Century Gothic"/>
              <a:cs typeface="Century Gothic"/>
            </a:endParaRPr>
          </a:p>
          <a:p>
            <a:pPr>
              <a:buNone/>
              <a:defRPr/>
            </a:pPr>
            <a:r>
              <a:rPr lang="ar-AE" sz="1100" b="1">
                <a:latin typeface="+mn-lt"/>
                <a:ea typeface="Century Gothic"/>
                <a:cs typeface="Century Gothic"/>
              </a:rPr>
              <a:t>قل:</a:t>
            </a:r>
            <a:r>
              <a:rPr lang="ar-AE" sz="1100">
                <a:latin typeface="+mn-lt"/>
                <a:ea typeface="Century Gothic"/>
                <a:cs typeface="Century Gothic"/>
              </a:rPr>
              <a:t> هذا هو </a:t>
            </a:r>
            <a:r>
              <a:rPr lang="ar-AE" sz="1100" baseline="0">
                <a:latin typeface="+mn-lt"/>
                <a:ea typeface="Century Gothic"/>
                <a:cs typeface="Century Gothic"/>
              </a:rPr>
              <a:t>التعريف</a:t>
            </a:r>
            <a:r>
              <a:rPr lang="ar-AE" sz="1100">
                <a:latin typeface="+mn-lt"/>
                <a:ea typeface="Century Gothic"/>
                <a:cs typeface="Century Gothic"/>
              </a:rPr>
              <a:t> المتفق عليه بين الوكالات للإشراف على إدارة حالة حماية الطفل. سنناقش خلال دقائق الاختلافات في طريقة فهم الإشراف في العديد من السياقات. </a:t>
            </a:r>
          </a:p>
          <a:p>
            <a:pPr marL="0" marR="0" lvl="0" indent="0" algn="l" defTabSz="914400" rtl="0" eaLnBrk="1" fontAlgn="auto" latinLnBrk="0" hangingPunct="1">
              <a:lnSpc>
                <a:spcPct val="100000"/>
              </a:lnSpc>
              <a:spcBef>
                <a:spcPts val="0"/>
              </a:spcBef>
              <a:spcAft>
                <a:spcPts val="0"/>
              </a:spcAft>
              <a:buClr>
                <a:schemeClr val="dk1"/>
              </a:buClr>
              <a:buSzPct val="25000"/>
              <a:buFont typeface="Calibri"/>
              <a:buNone/>
              <a:tabLst/>
              <a:defRPr/>
            </a:pPr>
            <a:endParaRPr lang="en-US" sz="1100" b="0" i="0" u="none" strike="noStrike" cap="none" baseline="0" dirty="0">
              <a:solidFill>
                <a:schemeClr val="bg1">
                  <a:lumMod val="10000"/>
                </a:schemeClr>
              </a:solidFill>
              <a:latin typeface="+mn-lt"/>
              <a:ea typeface="Calibri"/>
              <a:cs typeface="Calibri"/>
              <a:sym typeface="Calibri"/>
            </a:endParaRPr>
          </a:p>
          <a:p>
            <a:pPr>
              <a:buClr>
                <a:schemeClr val="dk1"/>
              </a:buClr>
              <a:buSzPct val="25000"/>
              <a:buNone/>
              <a:defRPr/>
            </a:pPr>
            <a:r>
              <a:rPr lang="ar-AE" sz="1100">
                <a:latin typeface="+mn-lt"/>
                <a:ea typeface="Calibri"/>
                <a:cs typeface="Calibri"/>
                <a:sym typeface="Calibri"/>
              </a:rPr>
              <a:t>فما نلاحظه</a:t>
            </a:r>
            <a:r>
              <a:rPr lang="ar-AE" sz="1100" b="0" i="0" u="none" strike="noStrike" cap="none">
                <a:latin typeface="+mn-lt"/>
                <a:ea typeface="Calibri"/>
                <a:cs typeface="Calibri"/>
                <a:sym typeface="Calibri"/>
              </a:rPr>
              <a:t> هو أن "الإشراف" يُنظر إليه، في العديد من الثقافات المختلفة، بأنه علاقة إدارية أو حاكمة يُصدر فيها شخص واحد الأوامر والتوجيهات، وينطبق ذلك حتى على سياق إدارة حالة حماية الطفل. إلا أنَّ المبادئ التوجيهية لإدارة الحالة تقدم تعريفًا مختلفًا تمامًا عن هذا الدور!</a:t>
            </a:r>
            <a:r>
              <a:rPr lang="ar-AE" sz="1100">
                <a:latin typeface="+mn-lt"/>
                <a:ea typeface="Calibri"/>
                <a:cs typeface="Calibri"/>
                <a:sym typeface="Calibri"/>
              </a:rPr>
              <a:t> </a:t>
            </a:r>
          </a:p>
          <a:p>
            <a:pPr>
              <a:buNone/>
              <a:defRPr/>
            </a:pPr>
            <a:endParaRPr lang="en-US" sz="1100" dirty="0">
              <a:latin typeface="+mn-lt"/>
            </a:endParaRPr>
          </a:p>
          <a:p>
            <a:pPr>
              <a:buNone/>
              <a:defRPr/>
            </a:pPr>
            <a:r>
              <a:rPr lang="ar-AE" sz="1100">
                <a:latin typeface="+mn-lt"/>
              </a:rPr>
              <a:t>غالبًا ما يعتبر الإشراف دورًا هرميًا فوق دور أخصائي إدارة الحالة. ويشجعنا </a:t>
            </a:r>
            <a:r>
              <a:rPr lang="ar-AE" sz="1100" baseline="0">
                <a:latin typeface="+mn-lt"/>
              </a:rPr>
              <a:t>التعريف المتفق عليه بين الوكالات</a:t>
            </a:r>
            <a:r>
              <a:rPr lang="ar-AE" sz="1100">
                <a:latin typeface="+mn-lt"/>
              </a:rPr>
              <a:t> على النظر إلى العلاقة بين المشرف وأخصائي إدارة الحالة باعتبارها علاقة تعاونية تكاملية بدلاً من كونها هرمية.</a:t>
            </a:r>
          </a:p>
          <a:p>
            <a:pPr marL="0" marR="0" lvl="0" indent="0" algn="l" rtl="0">
              <a:lnSpc>
                <a:spcPct val="100000"/>
              </a:lnSpc>
              <a:spcBef>
                <a:spcPts val="0"/>
              </a:spcBef>
              <a:spcAft>
                <a:spcPts val="0"/>
              </a:spcAft>
              <a:buClr>
                <a:schemeClr val="dk1"/>
              </a:buClr>
              <a:buSzPct val="25000"/>
              <a:buFont typeface="Calibri"/>
              <a:buNone/>
            </a:pPr>
            <a:endParaRPr lang="en-US" sz="1100" b="1" i="0" u="none" strike="noStrike" cap="none" baseline="0" dirty="0">
              <a:solidFill>
                <a:schemeClr val="dk1"/>
              </a:solidFill>
              <a:latin typeface="+mn-lt"/>
              <a:ea typeface="Calibri"/>
              <a:cs typeface="Calibri"/>
              <a:sym typeface="Calibri"/>
            </a:endParaRPr>
          </a:p>
          <a:p>
            <a:pPr marL="0" marR="0" lvl="0" indent="0" algn="r" rtl="1">
              <a:lnSpc>
                <a:spcPct val="100000"/>
              </a:lnSpc>
              <a:spcBef>
                <a:spcPts val="0"/>
              </a:spcBef>
              <a:spcAft>
                <a:spcPts val="0"/>
              </a:spcAft>
              <a:buClr>
                <a:schemeClr val="dk1"/>
              </a:buClr>
              <a:buSzPct val="25000"/>
              <a:buFont typeface="Calibri"/>
              <a:buNone/>
            </a:pPr>
            <a:r>
              <a:rPr lang="ar-AE" sz="1100" b="1" i="0" u="none" strike="noStrike" cap="none" baseline="0">
                <a:latin typeface="+mn-lt"/>
                <a:ea typeface="Calibri"/>
                <a:cs typeface="Calibri"/>
                <a:sym typeface="Calibri"/>
              </a:rPr>
              <a:t>اسأل:</a:t>
            </a:r>
            <a:r>
              <a:rPr lang="ar-AE" sz="1100" b="0" i="0" u="none" strike="noStrike" cap="none" baseline="0">
                <a:latin typeface="+mn-lt"/>
                <a:ea typeface="Calibri"/>
                <a:cs typeface="Calibri"/>
                <a:sym typeface="Calibri"/>
              </a:rPr>
              <a:t> ما رأيكم في هذا التعريف؟</a:t>
            </a:r>
            <a:r>
              <a:rPr lang="ar-AE" sz="1100" b="0" i="0" u="none" strike="noStrike" cap="none" baseline="0">
                <a:solidFill>
                  <a:schemeClr val="dk1"/>
                </a:solidFill>
                <a:latin typeface="+mn-lt"/>
                <a:ea typeface="Calibri"/>
                <a:cs typeface="Calibri"/>
                <a:sym typeface="Calibri"/>
              </a:rPr>
              <a:t> ماذا يضيف مفهوم "العلاقة" هذا إلى تعريف الإشراف؟</a:t>
            </a:r>
          </a:p>
          <a:p>
            <a:pPr>
              <a:buClr>
                <a:schemeClr val="dk1"/>
              </a:buClr>
              <a:buSzPct val="25000"/>
              <a:buNone/>
              <a:defRPr/>
            </a:pPr>
            <a:endParaRPr lang="en-US" sz="1100" b="1" dirty="0">
              <a:latin typeface="+mn-lt"/>
            </a:endParaRPr>
          </a:p>
          <a:p>
            <a:pPr marL="0" marR="0" lvl="0" indent="0" algn="r" rtl="1">
              <a:lnSpc>
                <a:spcPct val="100000"/>
              </a:lnSpc>
              <a:spcBef>
                <a:spcPts val="0"/>
              </a:spcBef>
              <a:spcAft>
                <a:spcPts val="0"/>
              </a:spcAft>
              <a:buClr>
                <a:schemeClr val="dk1"/>
              </a:buClr>
              <a:buSzPct val="25000"/>
              <a:buFont typeface="Calibri"/>
              <a:buNone/>
            </a:pPr>
            <a:r>
              <a:rPr lang="ar-AE" sz="1100" b="1" i="0" u="none" strike="noStrike" cap="none" baseline="0">
                <a:solidFill>
                  <a:schemeClr val="dk1"/>
                </a:solidFill>
                <a:latin typeface="+mn-lt"/>
                <a:ea typeface="Calibri"/>
                <a:cs typeface="Calibri"/>
                <a:sym typeface="Calibri"/>
              </a:rPr>
              <a:t> اسأل:</a:t>
            </a:r>
            <a:r>
              <a:rPr lang="ar-AE" sz="1100" b="0" i="0" u="none" strike="noStrike" cap="none" baseline="0">
                <a:solidFill>
                  <a:schemeClr val="dk1"/>
                </a:solidFill>
                <a:latin typeface="+mn-lt"/>
                <a:ea typeface="Calibri"/>
                <a:cs typeface="Calibri"/>
                <a:sym typeface="Calibri"/>
              </a:rPr>
              <a:t> ما هي الأمور المهمة في العلاقة </a:t>
            </a:r>
            <a:r>
              <a:rPr lang="ar-AE" sz="1100" b="1" i="1" u="none" strike="noStrike" cap="none" baseline="0">
                <a:solidFill>
                  <a:schemeClr val="dk1"/>
                </a:solidFill>
                <a:latin typeface="+mn-lt"/>
                <a:ea typeface="Calibri"/>
                <a:cs typeface="Calibri"/>
                <a:sym typeface="Calibri"/>
              </a:rPr>
              <a:t>التي تهدف إلى دعم أخصائيي إدارة الحالة</a:t>
            </a:r>
            <a:r>
              <a:rPr lang="ar-AE" sz="1100" b="1" i="0" u="none" strike="noStrike" cap="none" baseline="0">
                <a:solidFill>
                  <a:schemeClr val="dk1"/>
                </a:solidFill>
                <a:latin typeface="+mn-lt"/>
                <a:ea typeface="Calibri"/>
                <a:cs typeface="Calibri"/>
                <a:sym typeface="Calibri"/>
              </a:rPr>
              <a:t>؟</a:t>
            </a:r>
          </a:p>
          <a:p>
            <a:pPr marL="0" marR="0" lvl="0" indent="0" algn="l" rtl="0">
              <a:lnSpc>
                <a:spcPct val="100000"/>
              </a:lnSpc>
              <a:spcBef>
                <a:spcPts val="0"/>
              </a:spcBef>
              <a:spcAft>
                <a:spcPts val="0"/>
              </a:spcAft>
              <a:buClr>
                <a:schemeClr val="dk1"/>
              </a:buClr>
              <a:buSzPct val="25000"/>
              <a:buFont typeface="Calibri"/>
              <a:buNone/>
            </a:pPr>
            <a:endParaRPr lang="en-US" sz="1100" b="1" i="0" u="sng" strike="noStrike" cap="none" baseline="0" dirty="0">
              <a:solidFill>
                <a:schemeClr val="dk1"/>
              </a:solidFill>
              <a:latin typeface="+mn-lt"/>
              <a:ea typeface="Calibri"/>
              <a:cs typeface="Calibri"/>
              <a:sym typeface="Calibri"/>
            </a:endParaRPr>
          </a:p>
          <a:p>
            <a:pPr>
              <a:buNone/>
            </a:pPr>
            <a:r>
              <a:rPr lang="ar-AE" sz="1100" b="1">
                <a:latin typeface="+mn-lt"/>
              </a:rPr>
              <a:t>قل</a:t>
            </a:r>
            <a:r>
              <a:rPr lang="ar-AE" sz="1100">
                <a:latin typeface="+mn-lt"/>
              </a:rPr>
              <a:t>: لنناقش بصورة مفصلة ما نعنيه بالعلاقة بين المشرف وأخصائي إدارة الحالة. عندما نفكر في هذه العلاقة بين المشرف وأخصائي إدارة الحالة، نقصد </a:t>
            </a:r>
            <a:r>
              <a:rPr lang="ar-AE" sz="1100" b="1">
                <a:latin typeface="+mn-lt"/>
              </a:rPr>
              <a:t>الدعم</a:t>
            </a:r>
            <a:r>
              <a:rPr lang="ar-AE" sz="1100">
                <a:latin typeface="+mn-lt"/>
              </a:rPr>
              <a:t> الذي يقدمه المشرف إلى الأخصائي لتمكينه من </a:t>
            </a:r>
            <a:r>
              <a:rPr lang="ar-AE" sz="1100" baseline="0">
                <a:latin typeface="+mn-lt"/>
              </a:rPr>
              <a:t>إدارة الحالة وحماية الطفل على نحو فعال</a:t>
            </a:r>
            <a:r>
              <a:rPr lang="ar-AE" sz="1100">
                <a:latin typeface="+mn-lt"/>
              </a:rPr>
              <a:t>. حيث إنَّ أخصائي إدارة الحالة هو الذي يعمل مع الأطفال والعائلات. ويقف المشرف خلفه لدعمه ومدِّ يد العون له في تنمية المهارات والمعارف والسلوكيات التي تجعله كفؤًا في أداء وظيفته.</a:t>
            </a:r>
          </a:p>
          <a:p>
            <a:pPr>
              <a:buNone/>
            </a:pPr>
            <a:endParaRPr lang="en-US" sz="1100" dirty="0">
              <a:latin typeface="+mn-lt"/>
            </a:endParaRPr>
          </a:p>
          <a:p>
            <a:pPr>
              <a:buNone/>
            </a:pPr>
            <a:r>
              <a:rPr lang="ar-AE" sz="1100">
                <a:latin typeface="+mn-lt"/>
              </a:rPr>
              <a:t> توجد بعض </a:t>
            </a:r>
            <a:r>
              <a:rPr lang="ar-AE" sz="1100" baseline="0">
                <a:latin typeface="+mn-lt"/>
              </a:rPr>
              <a:t>الكلمات </a:t>
            </a:r>
            <a:r>
              <a:rPr lang="ar-AE" sz="1100">
                <a:latin typeface="+mn-lt"/>
              </a:rPr>
              <a:t>التي تصف</a:t>
            </a:r>
            <a:r>
              <a:rPr lang="ar-AE" sz="1100" baseline="0">
                <a:latin typeface="+mn-lt"/>
              </a:rPr>
              <a:t> هذه العلاقة الداعمة، مثل المعلم والقدوة والمرشد.</a:t>
            </a:r>
            <a:r>
              <a:rPr lang="ar-AE" sz="1100">
                <a:latin typeface="+mn-lt"/>
              </a:rPr>
              <a:t> ما الكلمة التي قد تستخدمها لوصف هذه العلاقة؟ هل توجد كلمة في ثقافتك أو لغتك تلائم ذلك؟</a:t>
            </a:r>
          </a:p>
          <a:p>
            <a:pPr lvl="0">
              <a:spcBef>
                <a:spcPts val="0"/>
              </a:spcBef>
              <a:buNone/>
            </a:pPr>
            <a:endParaRPr lang="en-US" sz="1100" b="1" baseline="0" dirty="0">
              <a:latin typeface="+mn-lt"/>
            </a:endParaRPr>
          </a:p>
        </p:txBody>
      </p:sp>
      <p:sp>
        <p:nvSpPr>
          <p:cNvPr id="4" name="Slide Number Placeholder 3"/>
          <p:cNvSpPr>
            <a:spLocks noGrp="1"/>
          </p:cNvSpPr>
          <p:nvPr>
            <p:ph type="sldNum" sz="quarter" idx="10"/>
          </p:nvPr>
        </p:nvSpPr>
        <p:spPr/>
        <p:txBody>
          <a:bodyPr/>
          <a:lstStyle/>
          <a:p>
            <a:fld id="{780767AD-8186-5647-9165-A19B63BA7F43}" type="slidenum">
              <a:rPr lang="en-US" smtClean="0"/>
              <a:t>6</a:t>
            </a:fld>
            <a:endParaRPr lang="en-US"/>
          </a:p>
        </p:txBody>
      </p:sp>
    </p:spTree>
    <p:extLst>
      <p:ext uri="{BB962C8B-B14F-4D97-AF65-F5344CB8AC3E}">
        <p14:creationId xmlns:p14="http://schemas.microsoft.com/office/powerpoint/2010/main" val="152723601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None/>
            </a:pPr>
            <a:r>
              <a:rPr lang="ar-AE" sz="1100" b="0"/>
              <a:t>15 دقيقة </a:t>
            </a:r>
          </a:p>
          <a:p>
            <a:pPr>
              <a:buNone/>
              <a:defRPr/>
            </a:pPr>
            <a:endParaRPr lang="en-US" sz="1100" dirty="0"/>
          </a:p>
          <a:p>
            <a:pPr>
              <a:buNone/>
              <a:defRPr/>
            </a:pPr>
            <a:r>
              <a:rPr lang="ar-AE" sz="1100" b="1"/>
              <a:t>قل</a:t>
            </a:r>
            <a:r>
              <a:rPr lang="ar-AE" sz="1100"/>
              <a:t>: إذا أدركنا أن الإشراف عبارة عن علاقة، فسنبدأ التفكير في التوجيه </a:t>
            </a:r>
            <a:r>
              <a:rPr lang="ar-AE" sz="1100" baseline="0"/>
              <a:t>باعتباره</a:t>
            </a:r>
            <a:r>
              <a:rPr lang="ar-AE" sz="1100"/>
              <a:t> محور الإشراف.</a:t>
            </a:r>
          </a:p>
          <a:p>
            <a:pPr lvl="0">
              <a:spcBef>
                <a:spcPts val="0"/>
              </a:spcBef>
              <a:buNone/>
            </a:pPr>
            <a:endParaRPr lang="en-US" sz="1100" dirty="0"/>
          </a:p>
          <a:p>
            <a:pPr lvl="0">
              <a:spcBef>
                <a:spcPts val="0"/>
              </a:spcBef>
              <a:buNone/>
            </a:pPr>
            <a:r>
              <a:rPr lang="ar-AE" sz="1100"/>
              <a:t>التوجيه هو طريقة وموقف أو أسلوب حياة: ويمكن أن يتضمن </a:t>
            </a:r>
            <a:r>
              <a:rPr lang="ar-AE" sz="1100" baseline="0"/>
              <a:t>التوجيه "التعاون مع" أخصائي إدارة الحالة لمساعدته على بعض المهارات المحددة ويُمكن أن يتضمن تقديم القدوة في الممارسة الجيدة.  </a:t>
            </a:r>
          </a:p>
          <a:p>
            <a:pPr lvl="0">
              <a:spcBef>
                <a:spcPts val="0"/>
              </a:spcBef>
              <a:buNone/>
            </a:pPr>
            <a:endParaRPr lang="en-US" sz="1100" baseline="0" dirty="0"/>
          </a:p>
          <a:p>
            <a:pPr>
              <a:buNone/>
            </a:pPr>
            <a:r>
              <a:rPr lang="ar-AE" sz="1100" baseline="0"/>
              <a:t>وأخيرًا، </a:t>
            </a:r>
            <a:r>
              <a:rPr lang="ar-AE" sz="1100"/>
              <a:t>التوجيه هو </a:t>
            </a:r>
            <a:r>
              <a:rPr lang="ar-AE" sz="1100" b="1" baseline="0"/>
              <a:t>سلوك</a:t>
            </a:r>
            <a:r>
              <a:rPr lang="ar-AE" sz="1100" baseline="0"/>
              <a:t> يجعل أخصائي إدارة الحالة قائدًا لتنمية ذاته ويجعله الخبير في تقدير نقاط القوة والتحديات لديه والتغلب عليها. يتمثل دور المشرف بصفته موجهًا في استخدام ممارسات </a:t>
            </a:r>
            <a:r>
              <a:rPr lang="ar-AE" sz="1100" b="0" baseline="0"/>
              <a:t>محددة</a:t>
            </a:r>
            <a:r>
              <a:rPr lang="ar-AE" sz="1100" b="0"/>
              <a:t> لمساعدة</a:t>
            </a:r>
            <a:r>
              <a:rPr lang="ar-AE" sz="1100" baseline="0"/>
              <a:t> أخصائي إدارة الحالة في التعرف على نقاط القوة والتحديات لديه ومعاونته على وضع أهداف واقعية وتحقيقها.</a:t>
            </a:r>
          </a:p>
          <a:p>
            <a:pPr>
              <a:buNone/>
            </a:pPr>
            <a:endParaRPr lang="en-US" sz="1100" baseline="0" dirty="0"/>
          </a:p>
          <a:p>
            <a:pPr>
              <a:buNone/>
            </a:pPr>
            <a:r>
              <a:rPr lang="ar-AE" sz="1100" baseline="0"/>
              <a:t> (إذا كان مناسبًا للسياق، فشبّه الموضوع بموجه/مدرب كرة القدم).</a:t>
            </a:r>
          </a:p>
          <a:p>
            <a:pPr>
              <a:buNone/>
            </a:pPr>
            <a:endParaRPr lang="en-US" sz="1100" baseline="0" dirty="0"/>
          </a:p>
          <a:p>
            <a:pPr>
              <a:buNone/>
            </a:pPr>
            <a:r>
              <a:rPr lang="ar-AE" sz="1100" baseline="0"/>
              <a:t>سنتحدث بمزيد من التفصيل عن مهارات التوجيه وتنفيذها في الأيام القادمة.</a:t>
            </a:r>
          </a:p>
          <a:p>
            <a:pPr lvl="0">
              <a:spcBef>
                <a:spcPts val="0"/>
              </a:spcBef>
              <a:buNone/>
            </a:pPr>
            <a:endParaRPr lang="en-US" sz="1100" baseline="0" dirty="0"/>
          </a:p>
          <a:p>
            <a:pPr>
              <a:buNone/>
            </a:pPr>
            <a:r>
              <a:rPr lang="ar-AE" sz="1100" b="1" baseline="0"/>
              <a:t> اسأل:</a:t>
            </a:r>
            <a:r>
              <a:rPr lang="ar-AE" sz="1100" baseline="0"/>
              <a:t> هل لديكم أي أسئلة</a:t>
            </a:r>
            <a:r>
              <a:rPr lang="ar-AE" sz="1100"/>
              <a:t> قبل المتابعة</a:t>
            </a:r>
            <a:r>
              <a:rPr lang="ar-AE" sz="1100" baseline="0"/>
              <a:t>؟</a:t>
            </a:r>
          </a:p>
        </p:txBody>
      </p:sp>
      <p:sp>
        <p:nvSpPr>
          <p:cNvPr id="4" name="Slide Number Placeholder 3"/>
          <p:cNvSpPr>
            <a:spLocks noGrp="1"/>
          </p:cNvSpPr>
          <p:nvPr>
            <p:ph type="sldNum" sz="quarter" idx="10"/>
          </p:nvPr>
        </p:nvSpPr>
        <p:spPr/>
        <p:txBody>
          <a:bodyPr/>
          <a:lstStyle/>
          <a:p>
            <a:fld id="{780767AD-8186-5647-9165-A19B63BA7F43}" type="slidenum">
              <a:rPr lang="en-US" smtClean="0"/>
              <a:t>7</a:t>
            </a:fld>
            <a:endParaRPr lang="en-US"/>
          </a:p>
        </p:txBody>
      </p:sp>
    </p:spTree>
    <p:extLst>
      <p:ext uri="{BB962C8B-B14F-4D97-AF65-F5344CB8AC3E}">
        <p14:creationId xmlns:p14="http://schemas.microsoft.com/office/powerpoint/2010/main" val="18941282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SzPct val="25000"/>
              <a:buNone/>
            </a:pPr>
            <a:r>
              <a:rPr lang="ar-AE" sz="1100" b="0" dirty="0"/>
              <a:t>10 دقائق</a:t>
            </a:r>
          </a:p>
          <a:p>
            <a:pPr>
              <a:buSzPct val="25000"/>
              <a:buNone/>
            </a:pPr>
            <a:endParaRPr lang="en-US" sz="1100" b="0" dirty="0"/>
          </a:p>
          <a:p>
            <a:pPr>
              <a:buNone/>
            </a:pPr>
            <a:r>
              <a:rPr lang="ar-AE" sz="1100" b="1" dirty="0"/>
              <a:t>قل:</a:t>
            </a:r>
            <a:r>
              <a:rPr lang="ar-AE" sz="1100" b="0" baseline="0" dirty="0"/>
              <a:t> لن </a:t>
            </a:r>
            <a:r>
              <a:rPr lang="ar-AE" sz="1100" b="0" dirty="0"/>
              <a:t>يكون الإشراف مجرد عملية تلقي لأخصائي إدارة الحالة ولا حتى المشرف. بل تقع على كل منهما مسؤوليات ولدى كليهما دور مهم يجب القيام به.</a:t>
            </a:r>
          </a:p>
          <a:p>
            <a:pPr>
              <a:buNone/>
            </a:pPr>
            <a:endParaRPr lang="en-US" sz="1100" b="1" dirty="0"/>
          </a:p>
          <a:p>
            <a:pPr>
              <a:buNone/>
            </a:pPr>
            <a:r>
              <a:rPr lang="ar-AE" sz="1100" i="0" u="none" strike="noStrike" cap="none" dirty="0">
                <a:latin typeface="+mn-lt"/>
                <a:ea typeface="Calibri"/>
                <a:cs typeface="Calibri"/>
                <a:sym typeface="Calibri"/>
              </a:rPr>
              <a:t>وكأي</a:t>
            </a:r>
            <a:r>
              <a:rPr lang="ar-AE" sz="1100" i="0" u="none" strike="noStrike" cap="none" baseline="0" dirty="0">
                <a:latin typeface="+mn-lt"/>
                <a:ea typeface="Calibri"/>
                <a:cs typeface="Calibri"/>
                <a:sym typeface="Calibri"/>
              </a:rPr>
              <a:t> علاقة جيدة، يجب على الطرفين المشاركة بصورة فعالة. تقع على كل منهما مسؤوليات وأدوار لضمان فعالية الإشراف.</a:t>
            </a:r>
            <a:r>
              <a:rPr lang="ar-AE" sz="1100" dirty="0"/>
              <a:t>  سنستكشف ذلك باستفاضة في الوحدات القادمة.</a:t>
            </a:r>
          </a:p>
          <a:p>
            <a:pPr>
              <a:buNone/>
            </a:pPr>
            <a:endParaRPr lang="en-US" sz="1100" dirty="0"/>
          </a:p>
          <a:p>
            <a:pPr>
              <a:buNone/>
            </a:pPr>
            <a:r>
              <a:rPr lang="ar-AE" sz="1100" dirty="0"/>
              <a:t> يتعين على كل من المشرفين </a:t>
            </a:r>
            <a:r>
              <a:rPr lang="ar-AE" sz="1100" baseline="0" dirty="0"/>
              <a:t>وأخصائيي إدارة الحالة المشاركة واستثمار الوقت من أجل نجاح العلاقة.</a:t>
            </a:r>
          </a:p>
          <a:p>
            <a:pPr>
              <a:buNone/>
            </a:pPr>
            <a:endParaRPr lang="en-US" sz="1100" baseline="0" dirty="0"/>
          </a:p>
          <a:p>
            <a:pPr>
              <a:buNone/>
            </a:pPr>
            <a:r>
              <a:rPr lang="ar-AE" sz="1100" baseline="0" dirty="0"/>
              <a:t> وقد يستغرق الأمر بعض الوقت والجهد لبناء هذه العلاقات التعاونية؛ ولكن هناك حاجة إلى الأمان من أجل بناء الثقة.</a:t>
            </a:r>
          </a:p>
          <a:p>
            <a:pPr>
              <a:buNone/>
            </a:pPr>
            <a:r>
              <a:rPr lang="ar-AE" sz="1100" baseline="0" dirty="0"/>
              <a:t> </a:t>
            </a:r>
          </a:p>
        </p:txBody>
      </p:sp>
      <p:sp>
        <p:nvSpPr>
          <p:cNvPr id="4" name="Slide Number Placeholder 3"/>
          <p:cNvSpPr>
            <a:spLocks noGrp="1"/>
          </p:cNvSpPr>
          <p:nvPr>
            <p:ph type="sldNum" sz="quarter" idx="10"/>
          </p:nvPr>
        </p:nvSpPr>
        <p:spPr/>
        <p:txBody>
          <a:bodyPr/>
          <a:lstStyle/>
          <a:p>
            <a:fld id="{780767AD-8186-5647-9165-A19B63BA7F43}" type="slidenum">
              <a:rPr lang="en-US" smtClean="0"/>
              <a:t>8</a:t>
            </a:fld>
            <a:endParaRPr lang="en-US"/>
          </a:p>
        </p:txBody>
      </p:sp>
    </p:spTree>
    <p:extLst>
      <p:ext uri="{BB962C8B-B14F-4D97-AF65-F5344CB8AC3E}">
        <p14:creationId xmlns:p14="http://schemas.microsoft.com/office/powerpoint/2010/main" val="202559667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SzPct val="25000"/>
              <a:buNone/>
            </a:pPr>
            <a:r>
              <a:rPr lang="ar-AE" b="0" i="0" u="none" strike="noStrike" cap="none">
                <a:latin typeface="+mn-lt"/>
                <a:ea typeface="Calibri"/>
                <a:cs typeface="Calibri"/>
                <a:sym typeface="Calibri"/>
              </a:rPr>
              <a:t>5 دقائق</a:t>
            </a:r>
          </a:p>
          <a:p>
            <a:pPr>
              <a:buSzPct val="25000"/>
              <a:buNone/>
            </a:pPr>
            <a:endParaRPr lang="en-US" b="0" dirty="0"/>
          </a:p>
          <a:p>
            <a:pPr marL="0" marR="0" lvl="0" indent="0" algn="r" defTabSz="914400" rtl="1" eaLnBrk="1" fontAlgn="auto" latinLnBrk="0" hangingPunct="1">
              <a:lnSpc>
                <a:spcPct val="100000"/>
              </a:lnSpc>
              <a:spcBef>
                <a:spcPts val="0"/>
              </a:spcBef>
              <a:spcAft>
                <a:spcPts val="0"/>
              </a:spcAft>
              <a:buClrTx/>
              <a:buSzPct val="25000"/>
              <a:buFontTx/>
              <a:buNone/>
              <a:tabLst/>
              <a:defRPr/>
            </a:pPr>
            <a:r>
              <a:rPr lang="ar-AE" b="1"/>
              <a:t>اطلب</a:t>
            </a:r>
            <a:r>
              <a:rPr lang="ar-AE" b="0"/>
              <a:t> من المشاركين مشاركة إجاباتهم من الألواح الورقية القلابة</a:t>
            </a:r>
            <a:r>
              <a:rPr lang="ar-AE" b="0" baseline="0"/>
              <a:t> للسؤال الثاني "</a:t>
            </a:r>
            <a:r>
              <a:rPr lang="ar-AE" sz="1200" b="1">
                <a:solidFill>
                  <a:schemeClr val="tx1">
                    <a:lumMod val="65000"/>
                    <a:lumOff val="35000"/>
                  </a:schemeClr>
                </a:solidFill>
                <a:latin typeface="Helvetica Neue" charset="0"/>
                <a:ea typeface="Helvetica Neue" charset="0"/>
                <a:cs typeface="Helvetica Neue" charset="0"/>
                <a:sym typeface="Century Gothic"/>
              </a:rPr>
              <a:t>لماذا يعد الإشراف</a:t>
            </a:r>
            <a:r>
              <a:rPr lang="ar-AE" sz="1200" b="1" baseline="0">
                <a:solidFill>
                  <a:schemeClr val="tx1">
                    <a:lumMod val="65000"/>
                    <a:lumOff val="35000"/>
                  </a:schemeClr>
                </a:solidFill>
                <a:latin typeface="Helvetica Neue" charset="0"/>
                <a:ea typeface="Helvetica Neue" charset="0"/>
                <a:cs typeface="Helvetica Neue" charset="0"/>
                <a:sym typeface="Century Gothic"/>
              </a:rPr>
              <a:t> مهمًّا في إدارة الحالة</a:t>
            </a:r>
            <a:r>
              <a:rPr lang="ar-AE" sz="1200">
                <a:solidFill>
                  <a:schemeClr val="tx1">
                    <a:lumMod val="65000"/>
                    <a:lumOff val="35000"/>
                  </a:schemeClr>
                </a:solidFill>
                <a:latin typeface="Helvetica Neue" charset="0"/>
                <a:ea typeface="Helvetica Neue" charset="0"/>
                <a:cs typeface="Helvetica Neue" charset="0"/>
                <a:sym typeface="Century Gothic"/>
              </a:rPr>
              <a:t>"؟"</a:t>
            </a:r>
          </a:p>
          <a:p>
            <a:pPr>
              <a:buSzPct val="25000"/>
              <a:buNone/>
            </a:pPr>
            <a:endParaRPr lang="en-US" b="0" dirty="0"/>
          </a:p>
          <a:p>
            <a:pPr>
              <a:buSzPct val="25000"/>
              <a:buNone/>
            </a:pPr>
            <a:endParaRPr lang="en-US" b="0" dirty="0"/>
          </a:p>
          <a:p>
            <a:pPr>
              <a:buSzPct val="25000"/>
              <a:buNone/>
            </a:pPr>
            <a:endParaRPr lang="en-US" b="0" dirty="0"/>
          </a:p>
        </p:txBody>
      </p:sp>
      <p:sp>
        <p:nvSpPr>
          <p:cNvPr id="4" name="Slide Number Placeholder 3"/>
          <p:cNvSpPr>
            <a:spLocks noGrp="1"/>
          </p:cNvSpPr>
          <p:nvPr>
            <p:ph type="sldNum" sz="quarter" idx="10"/>
          </p:nvPr>
        </p:nvSpPr>
        <p:spPr/>
        <p:txBody>
          <a:bodyPr/>
          <a:lstStyle/>
          <a:p>
            <a:fld id="{780767AD-8186-5647-9165-A19B63BA7F43}" type="slidenum">
              <a:rPr lang="en-US" smtClean="0"/>
              <a:t>9</a:t>
            </a:fld>
            <a:endParaRPr lang="en-US"/>
          </a:p>
        </p:txBody>
      </p:sp>
    </p:spTree>
    <p:extLst>
      <p:ext uri="{BB962C8B-B14F-4D97-AF65-F5344CB8AC3E}">
        <p14:creationId xmlns:p14="http://schemas.microsoft.com/office/powerpoint/2010/main" val="405090115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Clr>
                <a:srgbClr val="FF0000"/>
              </a:buClr>
              <a:buSzPct val="25000"/>
              <a:buNone/>
            </a:pPr>
            <a:r>
              <a:rPr lang="ar-AE" sz="1100" b="0" dirty="0">
                <a:latin typeface="+mn-lt"/>
              </a:rPr>
              <a:t>5 دقائق</a:t>
            </a:r>
          </a:p>
          <a:p>
            <a:pPr>
              <a:buClr>
                <a:srgbClr val="FF0000"/>
              </a:buClr>
              <a:buSzPct val="25000"/>
              <a:buNone/>
            </a:pPr>
            <a:endParaRPr lang="en-US" sz="1100" b="0" dirty="0">
              <a:latin typeface="+mn-lt"/>
            </a:endParaRPr>
          </a:p>
          <a:p>
            <a:pPr>
              <a:buClr>
                <a:srgbClr val="FF0000"/>
              </a:buClr>
              <a:buSzPct val="25000"/>
              <a:buNone/>
            </a:pPr>
            <a:r>
              <a:rPr lang="ar-AE" sz="1100" b="1" dirty="0">
                <a:latin typeface="+mn-lt"/>
              </a:rPr>
              <a:t>قل</a:t>
            </a:r>
            <a:r>
              <a:rPr lang="ar-AE" sz="1100" b="0" dirty="0">
                <a:latin typeface="+mn-lt"/>
              </a:rPr>
              <a:t>: ما</a:t>
            </a:r>
            <a:r>
              <a:rPr lang="ar-AE" sz="1100" b="0" baseline="0" dirty="0">
                <a:latin typeface="+mn-lt"/>
              </a:rPr>
              <a:t> نعرفه من خلال الأدلة العالمية هو أن الإشراف يتصل </a:t>
            </a:r>
            <a:r>
              <a:rPr lang="ar-AE" sz="1100" b="1" dirty="0">
                <a:latin typeface="+mn-lt"/>
              </a:rPr>
              <a:t>اتصالاً مباشرًا بالنتائج الإيجابية التي تعود على الأطفال الذين نرعاهم</a:t>
            </a:r>
          </a:p>
          <a:p>
            <a:pPr>
              <a:buClr>
                <a:srgbClr val="FF0000"/>
              </a:buClr>
              <a:buSzPct val="25000"/>
              <a:buNone/>
            </a:pPr>
            <a:endParaRPr lang="en-US" sz="1100" i="0" u="none" strike="noStrike" cap="none" dirty="0">
              <a:latin typeface="+mn-lt"/>
              <a:ea typeface="Calibri"/>
              <a:cs typeface="Calibri"/>
            </a:endParaRPr>
          </a:p>
          <a:p>
            <a:pPr>
              <a:buNone/>
            </a:pPr>
            <a:r>
              <a:rPr lang="ar-AE" sz="1100" b="1" dirty="0">
                <a:latin typeface="+mn-lt"/>
              </a:rPr>
              <a:t>الرسائل الرئيسية:</a:t>
            </a:r>
          </a:p>
          <a:p>
            <a:pPr marL="171450" indent="-171450">
              <a:buFont typeface="Arial" panose="020B0604020202020204" pitchFamily="34" charset="0"/>
              <a:buChar char="•"/>
            </a:pPr>
            <a:r>
              <a:rPr lang="ar-AE" sz="1100" dirty="0">
                <a:latin typeface="+mn-lt"/>
              </a:rPr>
              <a:t> مثلما تُركز إدارة الحالة على المصلحة الفضلى للأطفال، يجب </a:t>
            </a:r>
            <a:r>
              <a:rPr lang="ar-AE" sz="1100" baseline="0" dirty="0">
                <a:latin typeface="+mn-lt"/>
              </a:rPr>
              <a:t>أن يركز الإشراف أيضًا على المصلحة الفضلى للأطفال.</a:t>
            </a:r>
          </a:p>
          <a:p>
            <a:pPr marL="171450" marR="0" lvl="0" indent="-1714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AE" sz="1100" b="0" i="0" u="none" strike="noStrike" cap="none" baseline="0" dirty="0">
                <a:latin typeface="+mn-lt"/>
                <a:ea typeface="Calibri"/>
                <a:cs typeface="Calibri"/>
                <a:sym typeface="Century Gothic"/>
              </a:rPr>
              <a:t> العمل على حماية الأطفال ليس سهلًا </a:t>
            </a:r>
            <a:r>
              <a:rPr lang="ar-AE" sz="1100" dirty="0">
                <a:latin typeface="+mn-lt"/>
                <a:ea typeface="Calibri"/>
                <a:cs typeface="Calibri"/>
                <a:sym typeface="Century Gothic"/>
              </a:rPr>
              <a:t>وسيستغرق أخصائيو إدارة الحالة الوقت</a:t>
            </a:r>
            <a:r>
              <a:rPr lang="ar-AE" sz="1100" b="0" i="0" u="none" strike="noStrike" cap="none" baseline="0" dirty="0">
                <a:latin typeface="+mn-lt"/>
                <a:ea typeface="Calibri"/>
                <a:cs typeface="Calibri"/>
                <a:sym typeface="Century Gothic"/>
              </a:rPr>
              <a:t> لتنمية كفاءتهم خلال مسيرتهم المهنية. ينبغي على أخصائيي إدارة الحالة </a:t>
            </a:r>
            <a:r>
              <a:rPr lang="ar-AE" sz="1200" dirty="0">
                <a:solidFill>
                  <a:schemeClr val="tx1"/>
                </a:solidFill>
                <a:latin typeface="+mn-lt"/>
                <a:ea typeface="+mn-ea"/>
                <a:cs typeface="+mn-cs"/>
              </a:rPr>
              <a:t>أن يكون لديهم المساحة والوقت للتدبر أو التفكير فيما</a:t>
            </a:r>
            <a:r>
              <a:rPr lang="ar-AE" sz="1200" baseline="0" dirty="0">
                <a:solidFill>
                  <a:schemeClr val="tx1"/>
                </a:solidFill>
                <a:latin typeface="+mn-lt"/>
                <a:ea typeface="+mn-ea"/>
                <a:cs typeface="+mn-cs"/>
              </a:rPr>
              <a:t> يفعلونه </a:t>
            </a:r>
            <a:r>
              <a:rPr lang="ar-AE" sz="1200" dirty="0">
                <a:solidFill>
                  <a:schemeClr val="tx1"/>
                </a:solidFill>
                <a:latin typeface="+mn-lt"/>
                <a:ea typeface="+mn-ea"/>
                <a:cs typeface="+mn-cs"/>
              </a:rPr>
              <a:t>، وما يمكن أن يقوموا به على أكمل وجه، وما هي المناطق التي يودون تحسينها أو طلب الدعم فيها. فمن خلال الإشراف يمكن</a:t>
            </a:r>
            <a:r>
              <a:rPr lang="ar-AE" sz="1100" dirty="0">
                <a:latin typeface="+mn-lt"/>
                <a:ea typeface="+mn-ea"/>
                <a:cs typeface="+mn-cs"/>
              </a:rPr>
              <a:t> لأخصائيي إدارة الحالة مواصلة مراجعة معرفتهم، ومهاراتهم، وسلوكياتهم والتفكير فيها بصورة مستمرة.</a:t>
            </a:r>
          </a:p>
          <a:p>
            <a:pPr marL="0" marR="0" lvl="0" indent="0" algn="l" rtl="0">
              <a:spcBef>
                <a:spcPts val="0"/>
              </a:spcBef>
              <a:buSzPct val="25000"/>
              <a:buNone/>
            </a:pPr>
            <a:endParaRPr lang="en-CA" sz="1100" b="0" i="0" u="none" strike="noStrike" cap="none" dirty="0">
              <a:solidFill>
                <a:schemeClr val="dk1"/>
              </a:solidFill>
              <a:latin typeface="+mn-lt"/>
              <a:ea typeface="Calibri"/>
              <a:cs typeface="Calibri"/>
              <a:sym typeface="Calibri"/>
            </a:endParaRPr>
          </a:p>
          <a:p>
            <a:pPr marL="0" marR="0" lvl="0" indent="0" algn="r" rtl="1">
              <a:spcBef>
                <a:spcPts val="0"/>
              </a:spcBef>
              <a:buSzPct val="25000"/>
              <a:buNone/>
            </a:pPr>
            <a:r>
              <a:rPr lang="ar-AE" sz="1100" b="0" i="0" u="none" strike="noStrike" cap="none" dirty="0">
                <a:solidFill>
                  <a:schemeClr val="dk1"/>
                </a:solidFill>
                <a:latin typeface="+mn-lt"/>
                <a:ea typeface="Calibri"/>
                <a:cs typeface="Calibri"/>
                <a:sym typeface="Calibri"/>
              </a:rPr>
              <a:t>اقرأ الاقتباس إن كان ذلك ملائمًا:</a:t>
            </a:r>
          </a:p>
          <a:p>
            <a:pPr marL="0" marR="0" lvl="0" indent="0" algn="r" rtl="1">
              <a:spcBef>
                <a:spcPts val="0"/>
              </a:spcBef>
              <a:spcAft>
                <a:spcPts val="0"/>
              </a:spcAft>
              <a:buClr>
                <a:srgbClr val="EFEFEF"/>
              </a:buClr>
              <a:buSzPct val="25000"/>
              <a:buFont typeface="Noto Sans Symbols"/>
              <a:buNone/>
            </a:pPr>
            <a:r>
              <a:rPr lang="ar-AE" sz="1100" b="0" i="1" u="none" strike="noStrike" cap="none" dirty="0">
                <a:solidFill>
                  <a:srgbClr val="151515"/>
                </a:solidFill>
                <a:latin typeface="+mn-lt"/>
                <a:ea typeface="Century Gothic"/>
                <a:cs typeface="Century Gothic"/>
                <a:sym typeface="Century Gothic"/>
              </a:rPr>
              <a:t>"يتحمل مشرفو حماية الطفل مسؤولية التأكد من تحقيق النتائج الإيجابية لصالح الأطفال والعائلات من خلال تقديم الخدمات التي تتميز بالكفاءة والحساسية في الوقت المناسب، وضمان تحقيق أهداف الوكالة ومهمتها"</a:t>
            </a:r>
          </a:p>
          <a:p>
            <a:pPr marL="0" marR="0" lvl="0" indent="0" algn="l">
              <a:spcBef>
                <a:spcPts val="0"/>
              </a:spcBef>
              <a:buNone/>
            </a:pPr>
            <a:endParaRPr lang="en-CA" sz="1100" b="0" i="0" u="none" strike="noStrike" cap="none" dirty="0">
              <a:latin typeface="+mn-lt"/>
              <a:ea typeface="Calibri"/>
              <a:cs typeface="Calibri"/>
            </a:endParaRPr>
          </a:p>
          <a:p>
            <a:pPr>
              <a:buNone/>
            </a:pPr>
            <a:r>
              <a:rPr lang="ar-AE" sz="1100" b="1" dirty="0">
                <a:latin typeface="+mn-lt"/>
              </a:rPr>
              <a:t> اسأل</a:t>
            </a:r>
            <a:r>
              <a:rPr lang="ar-AE" sz="1100" dirty="0">
                <a:latin typeface="+mn-lt"/>
              </a:rPr>
              <a:t>: هل لديكم أي أسئلة قبل المتابعة؟</a:t>
            </a:r>
          </a:p>
        </p:txBody>
      </p:sp>
      <p:sp>
        <p:nvSpPr>
          <p:cNvPr id="4" name="Slide Number Placeholder 3"/>
          <p:cNvSpPr>
            <a:spLocks noGrp="1"/>
          </p:cNvSpPr>
          <p:nvPr>
            <p:ph type="sldNum" sz="quarter" idx="10"/>
          </p:nvPr>
        </p:nvSpPr>
        <p:spPr/>
        <p:txBody>
          <a:bodyPr/>
          <a:lstStyle/>
          <a:p>
            <a:fld id="{780767AD-8186-5647-9165-A19B63BA7F43}" type="slidenum">
              <a:rPr lang="en-US" smtClean="0"/>
              <a:t>10</a:t>
            </a:fld>
            <a:endParaRPr lang="en-US"/>
          </a:p>
        </p:txBody>
      </p:sp>
    </p:spTree>
    <p:extLst>
      <p:ext uri="{BB962C8B-B14F-4D97-AF65-F5344CB8AC3E}">
        <p14:creationId xmlns:p14="http://schemas.microsoft.com/office/powerpoint/2010/main" val="287518906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r - Blue Background">
    <p:bg>
      <p:bgPr>
        <a:blipFill dpi="0" rotWithShape="1">
          <a:blip r:embed="rId2">
            <a:lum/>
          </a:blip>
          <a:srcRect/>
          <a:stretch>
            <a:fillRect l="-8000" t="-8000" r="-8000" b="-8000"/>
          </a:stretch>
        </a:blipFill>
        <a:effectLst/>
      </p:bgPr>
    </p:bg>
    <p:spTree>
      <p:nvGrpSpPr>
        <p:cNvPr id="1" name=""/>
        <p:cNvGrpSpPr/>
        <p:nvPr/>
      </p:nvGrpSpPr>
      <p:grpSpPr>
        <a:xfrm>
          <a:off x="0" y="0"/>
          <a:ext cx="0" cy="0"/>
          <a:chOff x="0" y="0"/>
          <a:chExt cx="0" cy="0"/>
        </a:xfrm>
      </p:grpSpPr>
      <p:sp>
        <p:nvSpPr>
          <p:cNvPr id="28" name="Rectangle 27"/>
          <p:cNvSpPr/>
          <p:nvPr userDrawn="1"/>
        </p:nvSpPr>
        <p:spPr>
          <a:xfrm>
            <a:off x="0" y="0"/>
            <a:ext cx="12192000" cy="6858000"/>
          </a:xfrm>
          <a:prstGeom prst="rect">
            <a:avLst/>
          </a:prstGeom>
          <a:solidFill>
            <a:srgbClr val="026794">
              <a:alpha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 Placeholder 14"/>
          <p:cNvSpPr>
            <a:spLocks noGrp="1"/>
          </p:cNvSpPr>
          <p:nvPr>
            <p:ph type="body" sz="quarter" idx="11" hasCustomPrompt="1"/>
          </p:nvPr>
        </p:nvSpPr>
        <p:spPr>
          <a:xfrm>
            <a:off x="1828007" y="2076693"/>
            <a:ext cx="8535987" cy="627939"/>
          </a:xfrm>
        </p:spPr>
        <p:txBody>
          <a:bodyPr>
            <a:normAutofit/>
          </a:bodyPr>
          <a:lstStyle>
            <a:lvl1pPr marL="0" indent="0" algn="ctr">
              <a:buNone/>
              <a:defRPr sz="2800" b="1" i="0">
                <a:solidFill>
                  <a:schemeClr val="bg1"/>
                </a:solidFill>
                <a:latin typeface="Helvetica Neue" charset="0"/>
                <a:ea typeface="Helvetica Neue" charset="0"/>
                <a:cs typeface="Helvetica Neue" charset="0"/>
              </a:defRPr>
            </a:lvl1pPr>
          </a:lstStyle>
          <a:p>
            <a:pPr lvl="0"/>
            <a:r>
              <a:rPr lang="en-US" dirty="0"/>
              <a:t>CLICK TO EDIT MASTER TEXT STYLES</a:t>
            </a:r>
          </a:p>
        </p:txBody>
      </p:sp>
      <p:sp>
        <p:nvSpPr>
          <p:cNvPr id="17" name="Text Placeholder 16"/>
          <p:cNvSpPr>
            <a:spLocks noGrp="1"/>
          </p:cNvSpPr>
          <p:nvPr>
            <p:ph type="body" sz="quarter" idx="12" hasCustomPrompt="1"/>
          </p:nvPr>
        </p:nvSpPr>
        <p:spPr>
          <a:xfrm>
            <a:off x="1754188" y="3051922"/>
            <a:ext cx="8683625" cy="1455738"/>
          </a:xfrm>
        </p:spPr>
        <p:txBody>
          <a:bodyPr>
            <a:noAutofit/>
          </a:bodyPr>
          <a:lstStyle>
            <a:lvl1pPr marL="0" indent="0" algn="ctr">
              <a:buNone/>
              <a:defRPr sz="2800">
                <a:solidFill>
                  <a:schemeClr val="bg1"/>
                </a:solidFill>
                <a:latin typeface="Helvetica Neue" charset="0"/>
                <a:ea typeface="Helvetica Neue" charset="0"/>
                <a:cs typeface="Helvetica Neue" charset="0"/>
              </a:defRPr>
            </a:lvl1pPr>
            <a:lvl2pPr>
              <a:defRPr sz="2800">
                <a:latin typeface="Helvetica Neue" charset="0"/>
                <a:ea typeface="Helvetica Neue" charset="0"/>
                <a:cs typeface="Helvetica Neue" charset="0"/>
              </a:defRPr>
            </a:lvl2pPr>
            <a:lvl3pPr>
              <a:defRPr sz="2800">
                <a:latin typeface="Helvetica Neue" charset="0"/>
                <a:ea typeface="Helvetica Neue" charset="0"/>
                <a:cs typeface="Helvetica Neue" charset="0"/>
              </a:defRPr>
            </a:lvl3pPr>
            <a:lvl4pPr>
              <a:defRPr sz="2800">
                <a:latin typeface="Helvetica Neue" charset="0"/>
                <a:ea typeface="Helvetica Neue" charset="0"/>
                <a:cs typeface="Helvetica Neue" charset="0"/>
              </a:defRPr>
            </a:lvl4pPr>
            <a:lvl5pPr>
              <a:defRPr sz="2800">
                <a:latin typeface="Helvetica Neue" charset="0"/>
                <a:ea typeface="Helvetica Neue" charset="0"/>
                <a:cs typeface="Helvetica Neue" charset="0"/>
              </a:defRPr>
            </a:lvl5pPr>
          </a:lstStyle>
          <a:p>
            <a:pPr lvl="0"/>
            <a:r>
              <a:rPr lang="en-US" dirty="0"/>
              <a:t>CLICK TO EDIT MASTER TEXT STYLES</a:t>
            </a:r>
          </a:p>
        </p:txBody>
      </p:sp>
      <p:sp>
        <p:nvSpPr>
          <p:cNvPr id="8" name="Rectangle 7"/>
          <p:cNvSpPr/>
          <p:nvPr userDrawn="1"/>
        </p:nvSpPr>
        <p:spPr>
          <a:xfrm>
            <a:off x="5083215" y="2704632"/>
            <a:ext cx="2025570" cy="119131"/>
          </a:xfrm>
          <a:prstGeom prst="rect">
            <a:avLst/>
          </a:prstGeom>
          <a:solidFill>
            <a:srgbClr val="9746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405E79"/>
              </a:solidFill>
            </a:endParaRPr>
          </a:p>
        </p:txBody>
      </p:sp>
    </p:spTree>
    <p:extLst>
      <p:ext uri="{BB962C8B-B14F-4D97-AF65-F5344CB8AC3E}">
        <p14:creationId xmlns:p14="http://schemas.microsoft.com/office/powerpoint/2010/main" val="193487047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mp; Text - Blu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56023" y="365125"/>
            <a:ext cx="10515600" cy="1325563"/>
          </a:xfrm>
        </p:spPr>
        <p:txBody>
          <a:bodyPr>
            <a:normAutofit/>
          </a:bodyPr>
          <a:lstStyle>
            <a:lvl1pPr>
              <a:defRPr sz="3600" b="1">
                <a:solidFill>
                  <a:schemeClr val="accent1"/>
                </a:solidFill>
              </a:defRPr>
            </a:lvl1pPr>
          </a:lstStyle>
          <a:p>
            <a:r>
              <a:rPr lang="en-US" dirty="0"/>
              <a:t>CLICK TO EDIT MASTER TITLE STYLE</a:t>
            </a:r>
          </a:p>
        </p:txBody>
      </p:sp>
      <p:cxnSp>
        <p:nvCxnSpPr>
          <p:cNvPr id="7" name="Straight Connector 6"/>
          <p:cNvCxnSpPr/>
          <p:nvPr userDrawn="1"/>
        </p:nvCxnSpPr>
        <p:spPr>
          <a:xfrm flipV="1">
            <a:off x="656024" y="1635973"/>
            <a:ext cx="10820189" cy="33878"/>
          </a:xfrm>
          <a:prstGeom prst="line">
            <a:avLst/>
          </a:prstGeom>
          <a:ln>
            <a:solidFill>
              <a:srgbClr val="036794"/>
            </a:solidFill>
          </a:ln>
        </p:spPr>
        <p:style>
          <a:lnRef idx="1">
            <a:schemeClr val="accent1"/>
          </a:lnRef>
          <a:fillRef idx="0">
            <a:schemeClr val="accent1"/>
          </a:fillRef>
          <a:effectRef idx="0">
            <a:schemeClr val="accent1"/>
          </a:effectRef>
          <a:fontRef idx="minor">
            <a:schemeClr val="tx1"/>
          </a:fontRef>
        </p:style>
      </p:cxnSp>
      <p:sp>
        <p:nvSpPr>
          <p:cNvPr id="8" name="Rectangle 7"/>
          <p:cNvSpPr/>
          <p:nvPr userDrawn="1"/>
        </p:nvSpPr>
        <p:spPr>
          <a:xfrm>
            <a:off x="7858954" y="1589835"/>
            <a:ext cx="3617259" cy="92275"/>
          </a:xfrm>
          <a:prstGeom prst="rect">
            <a:avLst/>
          </a:prstGeom>
          <a:solidFill>
            <a:srgbClr val="0367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 Placeholder 10"/>
          <p:cNvSpPr>
            <a:spLocks noGrp="1"/>
          </p:cNvSpPr>
          <p:nvPr>
            <p:ph type="body" sz="quarter" idx="10" hasCustomPrompt="1"/>
          </p:nvPr>
        </p:nvSpPr>
        <p:spPr>
          <a:xfrm>
            <a:off x="656022" y="1971675"/>
            <a:ext cx="10820015" cy="500063"/>
          </a:xfrm>
        </p:spPr>
        <p:txBody>
          <a:bodyPr/>
          <a:lstStyle>
            <a:lvl1pPr marL="0" indent="0">
              <a:buNone/>
              <a:defRPr b="1">
                <a:solidFill>
                  <a:schemeClr val="accent3"/>
                </a:solidFill>
              </a:defRPr>
            </a:lvl1pPr>
            <a:lvl2pPr>
              <a:buClr>
                <a:schemeClr val="accent3"/>
              </a:buClr>
              <a:defRPr/>
            </a:lvl2pPr>
            <a:lvl3pPr>
              <a:buClr>
                <a:schemeClr val="accent3"/>
              </a:buClr>
              <a:defRPr/>
            </a:lvl3pPr>
            <a:lvl4pPr>
              <a:buClr>
                <a:schemeClr val="accent3"/>
              </a:buClr>
              <a:defRPr/>
            </a:lvl4pPr>
            <a:lvl5pPr>
              <a:buClr>
                <a:schemeClr val="accent3"/>
              </a:buClr>
              <a:defRPr/>
            </a:lvl5pPr>
          </a:lstStyle>
          <a:p>
            <a:pPr lvl="0"/>
            <a:r>
              <a:rPr lang="en-US"/>
              <a:t>Click to edit Master text styles</a:t>
            </a:r>
          </a:p>
        </p:txBody>
      </p:sp>
      <p:sp>
        <p:nvSpPr>
          <p:cNvPr id="12" name="Text Placeholder 11"/>
          <p:cNvSpPr>
            <a:spLocks noGrp="1"/>
          </p:cNvSpPr>
          <p:nvPr>
            <p:ph type="body" sz="quarter" idx="12" hasCustomPrompt="1"/>
          </p:nvPr>
        </p:nvSpPr>
        <p:spPr>
          <a:xfrm>
            <a:off x="656021" y="2614613"/>
            <a:ext cx="10820015" cy="3771900"/>
          </a:xfrm>
        </p:spPr>
        <p:txBody>
          <a:bodyPr/>
          <a:lstStyle>
            <a:lvl1pPr>
              <a:buClr>
                <a:schemeClr val="accent3"/>
              </a:buClr>
              <a:defRPr>
                <a:solidFill>
                  <a:schemeClr val="tx1"/>
                </a:solidFill>
              </a:defRPr>
            </a:lvl1pPr>
            <a:lvl2pPr>
              <a:buClr>
                <a:schemeClr val="accent3"/>
              </a:buClr>
              <a:defRPr>
                <a:solidFill>
                  <a:schemeClr val="tx1"/>
                </a:solidFill>
              </a:defRPr>
            </a:lvl2pPr>
            <a:lvl3pPr>
              <a:buClr>
                <a:schemeClr val="accent3"/>
              </a:buClr>
              <a:defRPr>
                <a:solidFill>
                  <a:schemeClr val="tx1"/>
                </a:solidFill>
              </a:defRPr>
            </a:lvl3pPr>
            <a:lvl4pPr>
              <a:buClr>
                <a:schemeClr val="accent3"/>
              </a:buClr>
              <a:defRPr>
                <a:solidFill>
                  <a:schemeClr val="tx1"/>
                </a:solidFill>
              </a:defRPr>
            </a:lvl4pPr>
            <a:lvl5pPr>
              <a:buClr>
                <a:schemeClr val="accent3"/>
              </a:buCl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67275330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mp; Text - Purpl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56023" y="365125"/>
            <a:ext cx="10515600" cy="1325563"/>
          </a:xfrm>
        </p:spPr>
        <p:txBody>
          <a:bodyPr>
            <a:normAutofit/>
          </a:bodyPr>
          <a:lstStyle>
            <a:lvl1pPr>
              <a:defRPr sz="3600" b="1">
                <a:solidFill>
                  <a:schemeClr val="accent3"/>
                </a:solidFill>
              </a:defRPr>
            </a:lvl1pPr>
          </a:lstStyle>
          <a:p>
            <a:r>
              <a:rPr lang="en-US" dirty="0"/>
              <a:t>CLICK TO EDIT MASTER TITLE STYLE</a:t>
            </a:r>
          </a:p>
        </p:txBody>
      </p:sp>
      <p:cxnSp>
        <p:nvCxnSpPr>
          <p:cNvPr id="7" name="Straight Connector 6"/>
          <p:cNvCxnSpPr/>
          <p:nvPr userDrawn="1"/>
        </p:nvCxnSpPr>
        <p:spPr>
          <a:xfrm flipV="1">
            <a:off x="656024" y="1635973"/>
            <a:ext cx="10820189" cy="33878"/>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
        <p:nvSpPr>
          <p:cNvPr id="8" name="Rectangle 7"/>
          <p:cNvSpPr/>
          <p:nvPr userDrawn="1"/>
        </p:nvSpPr>
        <p:spPr>
          <a:xfrm>
            <a:off x="7858954" y="1589835"/>
            <a:ext cx="3617259" cy="92275"/>
          </a:xfrm>
          <a:prstGeom prst="rect">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 Placeholder 10"/>
          <p:cNvSpPr>
            <a:spLocks noGrp="1"/>
          </p:cNvSpPr>
          <p:nvPr>
            <p:ph type="body" sz="quarter" idx="10" hasCustomPrompt="1"/>
          </p:nvPr>
        </p:nvSpPr>
        <p:spPr>
          <a:xfrm>
            <a:off x="656022" y="1971675"/>
            <a:ext cx="10820015" cy="485775"/>
          </a:xfrm>
        </p:spPr>
        <p:txBody>
          <a:bodyPr/>
          <a:lstStyle>
            <a:lvl1pPr marL="0" indent="0">
              <a:buNone/>
              <a:defRPr b="1">
                <a:solidFill>
                  <a:schemeClr val="accent1"/>
                </a:solidFill>
              </a:defRPr>
            </a:lvl1pPr>
            <a:lvl2pPr>
              <a:buClr>
                <a:schemeClr val="accent1"/>
              </a:buClr>
              <a:defRPr/>
            </a:lvl2pPr>
            <a:lvl3pPr>
              <a:buClr>
                <a:schemeClr val="accent1"/>
              </a:buClr>
              <a:defRPr/>
            </a:lvl3pPr>
            <a:lvl4pPr>
              <a:buClr>
                <a:schemeClr val="accent1"/>
              </a:buClr>
              <a:defRPr/>
            </a:lvl4pPr>
            <a:lvl5pPr>
              <a:buClr>
                <a:schemeClr val="accent1"/>
              </a:buClr>
              <a:defRPr/>
            </a:lvl5pPr>
          </a:lstStyle>
          <a:p>
            <a:pPr lvl="0"/>
            <a:r>
              <a:rPr lang="en-US"/>
              <a:t>Click to edit Master text styles</a:t>
            </a:r>
          </a:p>
        </p:txBody>
      </p:sp>
      <p:sp>
        <p:nvSpPr>
          <p:cNvPr id="6" name="Text Placeholder 11"/>
          <p:cNvSpPr>
            <a:spLocks noGrp="1"/>
          </p:cNvSpPr>
          <p:nvPr>
            <p:ph type="body" sz="quarter" idx="12" hasCustomPrompt="1"/>
          </p:nvPr>
        </p:nvSpPr>
        <p:spPr>
          <a:xfrm>
            <a:off x="656021" y="2614612"/>
            <a:ext cx="10820015" cy="3729037"/>
          </a:xfrm>
        </p:spPr>
        <p:txBody>
          <a:bodyPr/>
          <a:lstStyle>
            <a:lvl1pPr>
              <a:buClr>
                <a:schemeClr val="accent1"/>
              </a:buClr>
              <a:defRPr>
                <a:solidFill>
                  <a:schemeClr val="tx1"/>
                </a:solidFill>
              </a:defRPr>
            </a:lvl1pPr>
            <a:lvl2pPr>
              <a:buClr>
                <a:schemeClr val="accent1"/>
              </a:buClr>
              <a:defRPr>
                <a:solidFill>
                  <a:schemeClr val="tx1"/>
                </a:solidFill>
              </a:defRPr>
            </a:lvl2pPr>
            <a:lvl3pPr>
              <a:buClr>
                <a:schemeClr val="accent1"/>
              </a:buClr>
              <a:defRPr>
                <a:solidFill>
                  <a:schemeClr val="tx1"/>
                </a:solidFill>
              </a:defRPr>
            </a:lvl3pPr>
            <a:lvl4pPr>
              <a:buClr>
                <a:schemeClr val="accent1"/>
              </a:buClr>
              <a:defRPr>
                <a:solidFill>
                  <a:schemeClr val="tx1"/>
                </a:solidFill>
              </a:defRPr>
            </a:lvl4pPr>
            <a:lvl5pPr>
              <a:buClr>
                <a:schemeClr val="accent1"/>
              </a:buCl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mp; Text - Teal">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56023" y="365125"/>
            <a:ext cx="10515600" cy="1325563"/>
          </a:xfrm>
        </p:spPr>
        <p:txBody>
          <a:bodyPr>
            <a:normAutofit/>
          </a:bodyPr>
          <a:lstStyle>
            <a:lvl1pPr>
              <a:defRPr sz="3600" b="1">
                <a:solidFill>
                  <a:schemeClr val="accent5"/>
                </a:solidFill>
              </a:defRPr>
            </a:lvl1pPr>
          </a:lstStyle>
          <a:p>
            <a:r>
              <a:rPr lang="en-US" dirty="0"/>
              <a:t>CLICK TO EDIT MASTER TITLE STYLE</a:t>
            </a:r>
          </a:p>
        </p:txBody>
      </p:sp>
      <p:cxnSp>
        <p:nvCxnSpPr>
          <p:cNvPr id="7" name="Straight Connector 6"/>
          <p:cNvCxnSpPr/>
          <p:nvPr userDrawn="1"/>
        </p:nvCxnSpPr>
        <p:spPr>
          <a:xfrm flipV="1">
            <a:off x="656024" y="1635973"/>
            <a:ext cx="10820189" cy="33878"/>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sp>
        <p:nvSpPr>
          <p:cNvPr id="8" name="Rectangle 7"/>
          <p:cNvSpPr/>
          <p:nvPr userDrawn="1"/>
        </p:nvSpPr>
        <p:spPr>
          <a:xfrm>
            <a:off x="7858954" y="1589835"/>
            <a:ext cx="3617259" cy="92275"/>
          </a:xfrm>
          <a:prstGeom prst="rect">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 Placeholder 10"/>
          <p:cNvSpPr>
            <a:spLocks noGrp="1"/>
          </p:cNvSpPr>
          <p:nvPr>
            <p:ph type="body" sz="quarter" idx="10" hasCustomPrompt="1"/>
          </p:nvPr>
        </p:nvSpPr>
        <p:spPr>
          <a:xfrm>
            <a:off x="656022" y="1971676"/>
            <a:ext cx="10820015" cy="571500"/>
          </a:xfrm>
        </p:spPr>
        <p:txBody>
          <a:bodyPr/>
          <a:lstStyle>
            <a:lvl1pPr marL="0" indent="0">
              <a:buNone/>
              <a:defRPr b="1">
                <a:solidFill>
                  <a:schemeClr val="accent6"/>
                </a:solidFill>
              </a:defRPr>
            </a:lvl1pPr>
            <a:lvl2pPr>
              <a:buClr>
                <a:schemeClr val="accent6"/>
              </a:buClr>
              <a:defRPr/>
            </a:lvl2pPr>
            <a:lvl3pPr>
              <a:buClr>
                <a:schemeClr val="accent6"/>
              </a:buClr>
              <a:defRPr/>
            </a:lvl3pPr>
            <a:lvl4pPr>
              <a:buClr>
                <a:schemeClr val="accent6"/>
              </a:buClr>
              <a:defRPr/>
            </a:lvl4pPr>
            <a:lvl5pPr>
              <a:buClr>
                <a:schemeClr val="accent6"/>
              </a:buClr>
              <a:defRPr/>
            </a:lvl5pPr>
          </a:lstStyle>
          <a:p>
            <a:pPr lvl="0"/>
            <a:r>
              <a:rPr lang="en-US"/>
              <a:t>Click to edit Master text styles</a:t>
            </a:r>
          </a:p>
        </p:txBody>
      </p:sp>
      <p:sp>
        <p:nvSpPr>
          <p:cNvPr id="6" name="Text Placeholder 11"/>
          <p:cNvSpPr>
            <a:spLocks noGrp="1"/>
          </p:cNvSpPr>
          <p:nvPr>
            <p:ph type="body" sz="quarter" idx="12" hasCustomPrompt="1"/>
          </p:nvPr>
        </p:nvSpPr>
        <p:spPr>
          <a:xfrm>
            <a:off x="656021" y="2614612"/>
            <a:ext cx="10820015" cy="3729037"/>
          </a:xfrm>
        </p:spPr>
        <p:txBody>
          <a:bodyPr/>
          <a:lstStyle>
            <a:lvl1pPr>
              <a:buClr>
                <a:schemeClr val="accent6"/>
              </a:buClr>
              <a:defRPr>
                <a:solidFill>
                  <a:schemeClr val="tx1"/>
                </a:solidFill>
              </a:defRPr>
            </a:lvl1pPr>
            <a:lvl2pPr>
              <a:buClr>
                <a:schemeClr val="accent6"/>
              </a:buClr>
              <a:defRPr>
                <a:solidFill>
                  <a:schemeClr val="tx1"/>
                </a:solidFill>
              </a:defRPr>
            </a:lvl2pPr>
            <a:lvl3pPr>
              <a:buClr>
                <a:schemeClr val="accent6"/>
              </a:buClr>
              <a:defRPr>
                <a:solidFill>
                  <a:schemeClr val="tx1"/>
                </a:solidFill>
              </a:defRPr>
            </a:lvl3pPr>
            <a:lvl4pPr>
              <a:buClr>
                <a:schemeClr val="accent6"/>
              </a:buClr>
              <a:defRPr>
                <a:solidFill>
                  <a:schemeClr val="tx1"/>
                </a:solidFill>
              </a:defRPr>
            </a:lvl4pPr>
            <a:lvl5pPr>
              <a:buClr>
                <a:schemeClr val="accent6"/>
              </a:buCl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amp; Text - Gree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56023" y="365125"/>
            <a:ext cx="10515600" cy="1325563"/>
          </a:xfrm>
        </p:spPr>
        <p:txBody>
          <a:bodyPr>
            <a:normAutofit/>
          </a:bodyPr>
          <a:lstStyle>
            <a:lvl1pPr>
              <a:defRPr sz="3600" b="1">
                <a:solidFill>
                  <a:schemeClr val="accent4"/>
                </a:solidFill>
              </a:defRPr>
            </a:lvl1pPr>
          </a:lstStyle>
          <a:p>
            <a:r>
              <a:rPr lang="en-US" dirty="0"/>
              <a:t>CLICK TO EDIT MASTER TITLE STYLE</a:t>
            </a:r>
          </a:p>
        </p:txBody>
      </p:sp>
      <p:cxnSp>
        <p:nvCxnSpPr>
          <p:cNvPr id="7" name="Straight Connector 6"/>
          <p:cNvCxnSpPr/>
          <p:nvPr userDrawn="1"/>
        </p:nvCxnSpPr>
        <p:spPr>
          <a:xfrm flipV="1">
            <a:off x="656024" y="1635973"/>
            <a:ext cx="10820189" cy="33878"/>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8" name="Rectangle 7"/>
          <p:cNvSpPr/>
          <p:nvPr userDrawn="1"/>
        </p:nvSpPr>
        <p:spPr>
          <a:xfrm>
            <a:off x="7858954" y="1589835"/>
            <a:ext cx="3617259" cy="92275"/>
          </a:xfrm>
          <a:prstGeom prst="rect">
            <a:avLst/>
          </a:pr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 Placeholder 10"/>
          <p:cNvSpPr>
            <a:spLocks noGrp="1"/>
          </p:cNvSpPr>
          <p:nvPr>
            <p:ph type="body" sz="quarter" idx="10" hasCustomPrompt="1"/>
          </p:nvPr>
        </p:nvSpPr>
        <p:spPr>
          <a:xfrm>
            <a:off x="656022" y="1971675"/>
            <a:ext cx="10820015" cy="428625"/>
          </a:xfrm>
        </p:spPr>
        <p:txBody>
          <a:bodyPr/>
          <a:lstStyle>
            <a:lvl1pPr marL="0" indent="0">
              <a:buNone/>
              <a:defRPr b="1">
                <a:solidFill>
                  <a:schemeClr val="accent2"/>
                </a:solidFill>
              </a:defRPr>
            </a:lvl1pPr>
            <a:lvl2pPr>
              <a:buClr>
                <a:schemeClr val="accent2"/>
              </a:buClr>
              <a:defRPr/>
            </a:lvl2pPr>
            <a:lvl3pPr>
              <a:buClr>
                <a:schemeClr val="accent2"/>
              </a:buClr>
              <a:defRPr/>
            </a:lvl3pPr>
            <a:lvl4pPr>
              <a:buClr>
                <a:schemeClr val="accent2"/>
              </a:buClr>
              <a:defRPr/>
            </a:lvl4pPr>
            <a:lvl5pPr>
              <a:buClr>
                <a:schemeClr val="accent2"/>
              </a:buClr>
              <a:defRPr/>
            </a:lvl5pPr>
          </a:lstStyle>
          <a:p>
            <a:pPr lvl="0"/>
            <a:r>
              <a:rPr lang="en-US"/>
              <a:t>Click to edit Master text styles</a:t>
            </a:r>
          </a:p>
        </p:txBody>
      </p:sp>
      <p:sp>
        <p:nvSpPr>
          <p:cNvPr id="6" name="Text Placeholder 11"/>
          <p:cNvSpPr>
            <a:spLocks noGrp="1"/>
          </p:cNvSpPr>
          <p:nvPr>
            <p:ph type="body" sz="quarter" idx="12" hasCustomPrompt="1"/>
          </p:nvPr>
        </p:nvSpPr>
        <p:spPr>
          <a:xfrm>
            <a:off x="656021" y="2614612"/>
            <a:ext cx="10820015" cy="3729037"/>
          </a:xfrm>
        </p:spPr>
        <p:txBody>
          <a:bodyPr/>
          <a:lstStyle>
            <a:lvl1pPr>
              <a:buClr>
                <a:schemeClr val="accent2"/>
              </a:buClr>
              <a:defRPr>
                <a:solidFill>
                  <a:schemeClr val="tx1"/>
                </a:solidFill>
              </a:defRPr>
            </a:lvl1pPr>
            <a:lvl2pPr>
              <a:buClr>
                <a:schemeClr val="accent2"/>
              </a:buClr>
              <a:defRPr>
                <a:solidFill>
                  <a:schemeClr val="tx1"/>
                </a:solidFill>
              </a:defRPr>
            </a:lvl2pPr>
            <a:lvl3pPr>
              <a:buClr>
                <a:schemeClr val="accent2"/>
              </a:buClr>
              <a:defRPr>
                <a:solidFill>
                  <a:schemeClr val="tx1"/>
                </a:solidFill>
              </a:defRPr>
            </a:lvl3pPr>
            <a:lvl4pPr>
              <a:buClr>
                <a:schemeClr val="accent2"/>
              </a:buClr>
              <a:defRPr>
                <a:solidFill>
                  <a:schemeClr val="tx1"/>
                </a:solidFill>
              </a:defRPr>
            </a:lvl4pPr>
            <a:lvl5pPr>
              <a:buClr>
                <a:schemeClr val="accent2"/>
              </a:buCl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amp; Text with Dots - Blue">
    <p:spTree>
      <p:nvGrpSpPr>
        <p:cNvPr id="1" name=""/>
        <p:cNvGrpSpPr/>
        <p:nvPr/>
      </p:nvGrpSpPr>
      <p:grpSpPr>
        <a:xfrm>
          <a:off x="0" y="0"/>
          <a:ext cx="0" cy="0"/>
          <a:chOff x="0" y="0"/>
          <a:chExt cx="0" cy="0"/>
        </a:xfrm>
      </p:grpSpPr>
      <p:grpSp>
        <p:nvGrpSpPr>
          <p:cNvPr id="9" name="Group 8"/>
          <p:cNvGrpSpPr/>
          <p:nvPr userDrawn="1"/>
        </p:nvGrpSpPr>
        <p:grpSpPr>
          <a:xfrm>
            <a:off x="0" y="5303520"/>
            <a:ext cx="12192000" cy="1639827"/>
            <a:chOff x="0" y="5303520"/>
            <a:chExt cx="12192000" cy="1639827"/>
          </a:xfrm>
        </p:grpSpPr>
        <p:pic>
          <p:nvPicPr>
            <p:cNvPr id="10" name="Picture 9"/>
            <p:cNvPicPr>
              <a:picLocks noChangeAspect="1"/>
            </p:cNvPicPr>
            <p:nvPr/>
          </p:nvPicPr>
          <p:blipFill rotWithShape="1">
            <a:blip r:embed="rId2">
              <a:alphaModFix amt="20000"/>
              <a:duotone>
                <a:schemeClr val="accent1">
                  <a:shade val="45000"/>
                  <a:satMod val="135000"/>
                </a:schemeClr>
                <a:prstClr val="white"/>
              </a:duotone>
              <a:extLst>
                <a:ext uri="{28A0092B-C50C-407E-A947-70E740481C1C}">
                  <a14:useLocalDpi xmlns:a14="http://schemas.microsoft.com/office/drawing/2010/main" val="0"/>
                </a:ext>
              </a:extLst>
            </a:blip>
            <a:srcRect l="59836" t="10674" r="12105" b="6770"/>
            <a:stretch/>
          </p:blipFill>
          <p:spPr>
            <a:xfrm rot="5400000">
              <a:off x="2302155" y="3001365"/>
              <a:ext cx="1639827" cy="6244138"/>
            </a:xfrm>
            <a:prstGeom prst="rect">
              <a:avLst/>
            </a:prstGeom>
          </p:spPr>
        </p:pic>
        <p:pic>
          <p:nvPicPr>
            <p:cNvPr id="13" name="Picture 12"/>
            <p:cNvPicPr>
              <a:picLocks noChangeAspect="1"/>
            </p:cNvPicPr>
            <p:nvPr/>
          </p:nvPicPr>
          <p:blipFill rotWithShape="1">
            <a:blip r:embed="rId2">
              <a:alphaModFix amt="20000"/>
              <a:duotone>
                <a:schemeClr val="accent1">
                  <a:shade val="45000"/>
                  <a:satMod val="135000"/>
                </a:schemeClr>
                <a:prstClr val="white"/>
              </a:duotone>
              <a:extLst>
                <a:ext uri="{28A0092B-C50C-407E-A947-70E740481C1C}">
                  <a14:useLocalDpi xmlns:a14="http://schemas.microsoft.com/office/drawing/2010/main" val="0"/>
                </a:ext>
              </a:extLst>
            </a:blip>
            <a:srcRect l="60063" t="10674" r="11954" b="6770"/>
            <a:stretch/>
          </p:blipFill>
          <p:spPr>
            <a:xfrm rot="5400000">
              <a:off x="8439135" y="3108523"/>
              <a:ext cx="1557867" cy="5947862"/>
            </a:xfrm>
            <a:prstGeom prst="rect">
              <a:avLst/>
            </a:prstGeom>
          </p:spPr>
        </p:pic>
      </p:grpSp>
      <p:sp>
        <p:nvSpPr>
          <p:cNvPr id="2" name="Title 1"/>
          <p:cNvSpPr>
            <a:spLocks noGrp="1"/>
          </p:cNvSpPr>
          <p:nvPr>
            <p:ph type="title" hasCustomPrompt="1"/>
          </p:nvPr>
        </p:nvSpPr>
        <p:spPr>
          <a:xfrm>
            <a:off x="656023" y="365125"/>
            <a:ext cx="10515600" cy="1325563"/>
          </a:xfrm>
        </p:spPr>
        <p:txBody>
          <a:bodyPr>
            <a:normAutofit/>
          </a:bodyPr>
          <a:lstStyle>
            <a:lvl1pPr>
              <a:defRPr sz="3600" b="1">
                <a:solidFill>
                  <a:schemeClr val="accent1"/>
                </a:solidFill>
              </a:defRPr>
            </a:lvl1pPr>
          </a:lstStyle>
          <a:p>
            <a:r>
              <a:rPr lang="en-US" dirty="0"/>
              <a:t>CLICK TO EDIT MASTER TITLE STYLE</a:t>
            </a:r>
          </a:p>
        </p:txBody>
      </p:sp>
      <p:sp>
        <p:nvSpPr>
          <p:cNvPr id="11" name="Text Placeholder 10"/>
          <p:cNvSpPr>
            <a:spLocks noGrp="1"/>
          </p:cNvSpPr>
          <p:nvPr>
            <p:ph type="body" sz="quarter" idx="10" hasCustomPrompt="1"/>
          </p:nvPr>
        </p:nvSpPr>
        <p:spPr>
          <a:xfrm>
            <a:off x="656023" y="1690688"/>
            <a:ext cx="10820015" cy="500063"/>
          </a:xfrm>
        </p:spPr>
        <p:txBody>
          <a:bodyPr/>
          <a:lstStyle>
            <a:lvl1pPr marL="0" indent="0">
              <a:buNone/>
              <a:defRPr b="1">
                <a:solidFill>
                  <a:schemeClr val="accent3"/>
                </a:solidFill>
              </a:defRPr>
            </a:lvl1pPr>
            <a:lvl2pPr>
              <a:buClr>
                <a:schemeClr val="accent3"/>
              </a:buClr>
              <a:defRPr/>
            </a:lvl2pPr>
            <a:lvl3pPr>
              <a:buClr>
                <a:schemeClr val="accent3"/>
              </a:buClr>
              <a:defRPr/>
            </a:lvl3pPr>
            <a:lvl4pPr>
              <a:buClr>
                <a:schemeClr val="accent3"/>
              </a:buClr>
              <a:defRPr/>
            </a:lvl4pPr>
            <a:lvl5pPr>
              <a:buClr>
                <a:schemeClr val="accent3"/>
              </a:buClr>
              <a:defRPr/>
            </a:lvl5pPr>
          </a:lstStyle>
          <a:p>
            <a:pPr lvl="0"/>
            <a:r>
              <a:rPr lang="en-US"/>
              <a:t>Click to edit Master text styles</a:t>
            </a:r>
          </a:p>
        </p:txBody>
      </p:sp>
      <p:sp>
        <p:nvSpPr>
          <p:cNvPr id="12" name="Text Placeholder 11"/>
          <p:cNvSpPr>
            <a:spLocks noGrp="1"/>
          </p:cNvSpPr>
          <p:nvPr>
            <p:ph type="body" sz="quarter" idx="12" hasCustomPrompt="1"/>
          </p:nvPr>
        </p:nvSpPr>
        <p:spPr>
          <a:xfrm>
            <a:off x="656022" y="2333626"/>
            <a:ext cx="10820015" cy="3771900"/>
          </a:xfrm>
        </p:spPr>
        <p:txBody>
          <a:bodyPr/>
          <a:lstStyle>
            <a:lvl1pPr>
              <a:buClr>
                <a:schemeClr val="accent3"/>
              </a:buClr>
              <a:defRPr>
                <a:solidFill>
                  <a:schemeClr val="tx1"/>
                </a:solidFill>
              </a:defRPr>
            </a:lvl1pPr>
            <a:lvl2pPr>
              <a:buClr>
                <a:schemeClr val="accent3"/>
              </a:buClr>
              <a:defRPr>
                <a:solidFill>
                  <a:schemeClr val="tx1"/>
                </a:solidFill>
              </a:defRPr>
            </a:lvl2pPr>
            <a:lvl3pPr>
              <a:buClr>
                <a:schemeClr val="accent3"/>
              </a:buClr>
              <a:defRPr>
                <a:solidFill>
                  <a:schemeClr val="tx1"/>
                </a:solidFill>
              </a:defRPr>
            </a:lvl3pPr>
            <a:lvl4pPr>
              <a:buClr>
                <a:schemeClr val="accent3"/>
              </a:buClr>
              <a:defRPr>
                <a:solidFill>
                  <a:schemeClr val="tx1"/>
                </a:solidFill>
              </a:defRPr>
            </a:lvl4pPr>
            <a:lvl5pPr>
              <a:buClr>
                <a:schemeClr val="accent3"/>
              </a:buCl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amp; Text with Dots - Purple">
    <p:spTree>
      <p:nvGrpSpPr>
        <p:cNvPr id="1" name=""/>
        <p:cNvGrpSpPr/>
        <p:nvPr/>
      </p:nvGrpSpPr>
      <p:grpSpPr>
        <a:xfrm>
          <a:off x="0" y="0"/>
          <a:ext cx="0" cy="0"/>
          <a:chOff x="0" y="0"/>
          <a:chExt cx="0" cy="0"/>
        </a:xfrm>
      </p:grpSpPr>
      <p:grpSp>
        <p:nvGrpSpPr>
          <p:cNvPr id="9" name="Group 8"/>
          <p:cNvGrpSpPr/>
          <p:nvPr userDrawn="1"/>
        </p:nvGrpSpPr>
        <p:grpSpPr>
          <a:xfrm>
            <a:off x="0" y="5303520"/>
            <a:ext cx="12192000" cy="1639827"/>
            <a:chOff x="0" y="5303520"/>
            <a:chExt cx="12192000" cy="1639827"/>
          </a:xfrm>
        </p:grpSpPr>
        <p:pic>
          <p:nvPicPr>
            <p:cNvPr id="10" name="Picture 9"/>
            <p:cNvPicPr>
              <a:picLocks noChangeAspect="1"/>
            </p:cNvPicPr>
            <p:nvPr/>
          </p:nvPicPr>
          <p:blipFill rotWithShape="1">
            <a:blip r:embed="rId2">
              <a:alphaModFix amt="20000"/>
              <a:extLst>
                <a:ext uri="{28A0092B-C50C-407E-A947-70E740481C1C}">
                  <a14:useLocalDpi xmlns:a14="http://schemas.microsoft.com/office/drawing/2010/main" val="0"/>
                </a:ext>
              </a:extLst>
            </a:blip>
            <a:srcRect l="59836" t="10674" r="12105" b="6770"/>
            <a:stretch/>
          </p:blipFill>
          <p:spPr>
            <a:xfrm rot="5400000">
              <a:off x="2302155" y="3001365"/>
              <a:ext cx="1639827" cy="6244138"/>
            </a:xfrm>
            <a:prstGeom prst="rect">
              <a:avLst/>
            </a:prstGeom>
          </p:spPr>
        </p:pic>
        <p:pic>
          <p:nvPicPr>
            <p:cNvPr id="12" name="Picture 11"/>
            <p:cNvPicPr>
              <a:picLocks noChangeAspect="1"/>
            </p:cNvPicPr>
            <p:nvPr/>
          </p:nvPicPr>
          <p:blipFill rotWithShape="1">
            <a:blip r:embed="rId2">
              <a:alphaModFix amt="20000"/>
              <a:extLst>
                <a:ext uri="{28A0092B-C50C-407E-A947-70E740481C1C}">
                  <a14:useLocalDpi xmlns:a14="http://schemas.microsoft.com/office/drawing/2010/main" val="0"/>
                </a:ext>
              </a:extLst>
            </a:blip>
            <a:srcRect l="60063" t="10674" r="11954" b="6770"/>
            <a:stretch/>
          </p:blipFill>
          <p:spPr>
            <a:xfrm rot="5400000">
              <a:off x="8439135" y="3108523"/>
              <a:ext cx="1557867" cy="5947862"/>
            </a:xfrm>
            <a:prstGeom prst="rect">
              <a:avLst/>
            </a:prstGeom>
          </p:spPr>
        </p:pic>
      </p:grpSp>
      <p:sp>
        <p:nvSpPr>
          <p:cNvPr id="2" name="Title 1"/>
          <p:cNvSpPr>
            <a:spLocks noGrp="1"/>
          </p:cNvSpPr>
          <p:nvPr>
            <p:ph type="title" hasCustomPrompt="1"/>
          </p:nvPr>
        </p:nvSpPr>
        <p:spPr>
          <a:xfrm>
            <a:off x="656023" y="365125"/>
            <a:ext cx="10515600" cy="1325563"/>
          </a:xfrm>
        </p:spPr>
        <p:txBody>
          <a:bodyPr>
            <a:normAutofit/>
          </a:bodyPr>
          <a:lstStyle>
            <a:lvl1pPr>
              <a:defRPr sz="3600" b="1">
                <a:solidFill>
                  <a:schemeClr val="accent3"/>
                </a:solidFill>
              </a:defRPr>
            </a:lvl1pPr>
          </a:lstStyle>
          <a:p>
            <a:r>
              <a:rPr lang="en-US" dirty="0"/>
              <a:t>CLICK TO EDIT MASTER TITLE STYLE</a:t>
            </a:r>
          </a:p>
        </p:txBody>
      </p:sp>
      <p:sp>
        <p:nvSpPr>
          <p:cNvPr id="11" name="Text Placeholder 10"/>
          <p:cNvSpPr>
            <a:spLocks noGrp="1"/>
          </p:cNvSpPr>
          <p:nvPr>
            <p:ph type="body" sz="quarter" idx="10" hasCustomPrompt="1"/>
          </p:nvPr>
        </p:nvSpPr>
        <p:spPr>
          <a:xfrm>
            <a:off x="656022" y="1690688"/>
            <a:ext cx="10820015" cy="485775"/>
          </a:xfrm>
        </p:spPr>
        <p:txBody>
          <a:bodyPr/>
          <a:lstStyle>
            <a:lvl1pPr marL="0" indent="0">
              <a:buNone/>
              <a:defRPr b="1">
                <a:solidFill>
                  <a:schemeClr val="accent1"/>
                </a:solidFill>
              </a:defRPr>
            </a:lvl1pPr>
            <a:lvl2pPr>
              <a:buClr>
                <a:schemeClr val="accent1"/>
              </a:buClr>
              <a:defRPr/>
            </a:lvl2pPr>
            <a:lvl3pPr>
              <a:buClr>
                <a:schemeClr val="accent1"/>
              </a:buClr>
              <a:defRPr/>
            </a:lvl3pPr>
            <a:lvl4pPr>
              <a:buClr>
                <a:schemeClr val="accent1"/>
              </a:buClr>
              <a:defRPr/>
            </a:lvl4pPr>
            <a:lvl5pPr>
              <a:buClr>
                <a:schemeClr val="accent1"/>
              </a:buClr>
              <a:defRPr/>
            </a:lvl5pPr>
          </a:lstStyle>
          <a:p>
            <a:pPr lvl="0"/>
            <a:r>
              <a:rPr lang="en-US"/>
              <a:t>Click to edit Master text styles</a:t>
            </a:r>
          </a:p>
        </p:txBody>
      </p:sp>
      <p:sp>
        <p:nvSpPr>
          <p:cNvPr id="6" name="Text Placeholder 11"/>
          <p:cNvSpPr>
            <a:spLocks noGrp="1"/>
          </p:cNvSpPr>
          <p:nvPr>
            <p:ph type="body" sz="quarter" idx="12" hasCustomPrompt="1"/>
          </p:nvPr>
        </p:nvSpPr>
        <p:spPr>
          <a:xfrm>
            <a:off x="656021" y="2333625"/>
            <a:ext cx="10820015" cy="3729037"/>
          </a:xfrm>
        </p:spPr>
        <p:txBody>
          <a:bodyPr/>
          <a:lstStyle>
            <a:lvl1pPr>
              <a:buClr>
                <a:schemeClr val="accent1"/>
              </a:buClr>
              <a:defRPr>
                <a:solidFill>
                  <a:schemeClr val="tx1"/>
                </a:solidFill>
              </a:defRPr>
            </a:lvl1pPr>
            <a:lvl2pPr>
              <a:buClr>
                <a:schemeClr val="accent1"/>
              </a:buClr>
              <a:defRPr>
                <a:solidFill>
                  <a:schemeClr val="tx1"/>
                </a:solidFill>
              </a:defRPr>
            </a:lvl2pPr>
            <a:lvl3pPr>
              <a:buClr>
                <a:schemeClr val="accent1"/>
              </a:buClr>
              <a:defRPr>
                <a:solidFill>
                  <a:schemeClr val="tx1"/>
                </a:solidFill>
              </a:defRPr>
            </a:lvl3pPr>
            <a:lvl4pPr>
              <a:buClr>
                <a:schemeClr val="accent1"/>
              </a:buClr>
              <a:defRPr>
                <a:solidFill>
                  <a:schemeClr val="tx1"/>
                </a:solidFill>
              </a:defRPr>
            </a:lvl4pPr>
            <a:lvl5pPr>
              <a:buClr>
                <a:schemeClr val="accent1"/>
              </a:buCl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amp; Text with Dots - Teal">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56023" y="365125"/>
            <a:ext cx="10515600" cy="1325563"/>
          </a:xfrm>
        </p:spPr>
        <p:txBody>
          <a:bodyPr>
            <a:normAutofit/>
          </a:bodyPr>
          <a:lstStyle>
            <a:lvl1pPr>
              <a:defRPr sz="3600" b="1">
                <a:solidFill>
                  <a:schemeClr val="accent5"/>
                </a:solidFill>
              </a:defRPr>
            </a:lvl1pPr>
          </a:lstStyle>
          <a:p>
            <a:r>
              <a:rPr lang="en-US" dirty="0"/>
              <a:t>CLICK TO EDIT MASTER TITLE STYLE</a:t>
            </a:r>
          </a:p>
        </p:txBody>
      </p:sp>
      <p:sp>
        <p:nvSpPr>
          <p:cNvPr id="11" name="Text Placeholder 10"/>
          <p:cNvSpPr>
            <a:spLocks noGrp="1"/>
          </p:cNvSpPr>
          <p:nvPr>
            <p:ph type="body" sz="quarter" idx="10" hasCustomPrompt="1"/>
          </p:nvPr>
        </p:nvSpPr>
        <p:spPr>
          <a:xfrm>
            <a:off x="656022" y="1690688"/>
            <a:ext cx="10820015" cy="571500"/>
          </a:xfrm>
        </p:spPr>
        <p:txBody>
          <a:bodyPr/>
          <a:lstStyle>
            <a:lvl1pPr marL="0" indent="0">
              <a:buNone/>
              <a:defRPr b="1">
                <a:solidFill>
                  <a:schemeClr val="accent6"/>
                </a:solidFill>
              </a:defRPr>
            </a:lvl1pPr>
            <a:lvl2pPr>
              <a:buClr>
                <a:schemeClr val="accent6"/>
              </a:buClr>
              <a:defRPr/>
            </a:lvl2pPr>
            <a:lvl3pPr>
              <a:buClr>
                <a:schemeClr val="accent6"/>
              </a:buClr>
              <a:defRPr/>
            </a:lvl3pPr>
            <a:lvl4pPr>
              <a:buClr>
                <a:schemeClr val="accent6"/>
              </a:buClr>
              <a:defRPr/>
            </a:lvl4pPr>
            <a:lvl5pPr>
              <a:buClr>
                <a:schemeClr val="accent6"/>
              </a:buClr>
              <a:defRPr/>
            </a:lvl5pPr>
          </a:lstStyle>
          <a:p>
            <a:pPr lvl="0"/>
            <a:r>
              <a:rPr lang="en-US"/>
              <a:t>Click to edit Master text styles</a:t>
            </a:r>
          </a:p>
        </p:txBody>
      </p:sp>
      <p:sp>
        <p:nvSpPr>
          <p:cNvPr id="6" name="Text Placeholder 11"/>
          <p:cNvSpPr>
            <a:spLocks noGrp="1"/>
          </p:cNvSpPr>
          <p:nvPr>
            <p:ph type="body" sz="quarter" idx="12" hasCustomPrompt="1"/>
          </p:nvPr>
        </p:nvSpPr>
        <p:spPr>
          <a:xfrm>
            <a:off x="656021" y="2333624"/>
            <a:ext cx="10820015" cy="3729037"/>
          </a:xfrm>
        </p:spPr>
        <p:txBody>
          <a:bodyPr/>
          <a:lstStyle>
            <a:lvl1pPr>
              <a:buClr>
                <a:schemeClr val="accent6"/>
              </a:buClr>
              <a:defRPr>
                <a:solidFill>
                  <a:schemeClr val="tx1"/>
                </a:solidFill>
              </a:defRPr>
            </a:lvl1pPr>
            <a:lvl2pPr>
              <a:buClr>
                <a:schemeClr val="accent6"/>
              </a:buClr>
              <a:defRPr>
                <a:solidFill>
                  <a:schemeClr val="tx1"/>
                </a:solidFill>
              </a:defRPr>
            </a:lvl2pPr>
            <a:lvl3pPr>
              <a:buClr>
                <a:schemeClr val="accent6"/>
              </a:buClr>
              <a:defRPr>
                <a:solidFill>
                  <a:schemeClr val="tx1"/>
                </a:solidFill>
              </a:defRPr>
            </a:lvl3pPr>
            <a:lvl4pPr>
              <a:buClr>
                <a:schemeClr val="accent6"/>
              </a:buClr>
              <a:defRPr>
                <a:solidFill>
                  <a:schemeClr val="tx1"/>
                </a:solidFill>
              </a:defRPr>
            </a:lvl4pPr>
            <a:lvl5pPr>
              <a:buClr>
                <a:schemeClr val="accent6"/>
              </a:buCl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grpSp>
        <p:nvGrpSpPr>
          <p:cNvPr id="9" name="Group 8"/>
          <p:cNvGrpSpPr/>
          <p:nvPr userDrawn="1"/>
        </p:nvGrpSpPr>
        <p:grpSpPr>
          <a:xfrm>
            <a:off x="0" y="5303520"/>
            <a:ext cx="12192000" cy="1639827"/>
            <a:chOff x="0" y="5303520"/>
            <a:chExt cx="12192000" cy="1639827"/>
          </a:xfrm>
        </p:grpSpPr>
        <p:pic>
          <p:nvPicPr>
            <p:cNvPr id="10" name="Picture 9"/>
            <p:cNvPicPr>
              <a:picLocks noChangeAspect="1"/>
            </p:cNvPicPr>
            <p:nvPr/>
          </p:nvPicPr>
          <p:blipFill rotWithShape="1">
            <a:blip r:embed="rId2">
              <a:alphaModFix amt="20000"/>
              <a:duotone>
                <a:schemeClr val="accent5">
                  <a:shade val="45000"/>
                  <a:satMod val="135000"/>
                </a:schemeClr>
                <a:prstClr val="white"/>
              </a:duotone>
              <a:extLst>
                <a:ext uri="{28A0092B-C50C-407E-A947-70E740481C1C}">
                  <a14:useLocalDpi xmlns:a14="http://schemas.microsoft.com/office/drawing/2010/main" val="0"/>
                </a:ext>
              </a:extLst>
            </a:blip>
            <a:srcRect l="59836" t="10674" r="12105" b="6770"/>
            <a:stretch/>
          </p:blipFill>
          <p:spPr>
            <a:xfrm rot="5400000">
              <a:off x="2302155" y="3001365"/>
              <a:ext cx="1639827" cy="6244138"/>
            </a:xfrm>
            <a:prstGeom prst="rect">
              <a:avLst/>
            </a:prstGeom>
          </p:spPr>
        </p:pic>
        <p:pic>
          <p:nvPicPr>
            <p:cNvPr id="12" name="Picture 11"/>
            <p:cNvPicPr>
              <a:picLocks noChangeAspect="1"/>
            </p:cNvPicPr>
            <p:nvPr/>
          </p:nvPicPr>
          <p:blipFill rotWithShape="1">
            <a:blip r:embed="rId2">
              <a:alphaModFix amt="20000"/>
              <a:duotone>
                <a:schemeClr val="accent5">
                  <a:shade val="45000"/>
                  <a:satMod val="135000"/>
                </a:schemeClr>
                <a:prstClr val="white"/>
              </a:duotone>
              <a:extLst>
                <a:ext uri="{28A0092B-C50C-407E-A947-70E740481C1C}">
                  <a14:useLocalDpi xmlns:a14="http://schemas.microsoft.com/office/drawing/2010/main" val="0"/>
                </a:ext>
              </a:extLst>
            </a:blip>
            <a:srcRect l="60063" t="10674" r="11954" b="6770"/>
            <a:stretch/>
          </p:blipFill>
          <p:spPr>
            <a:xfrm rot="5400000">
              <a:off x="8439135" y="3108523"/>
              <a:ext cx="1557867" cy="5947862"/>
            </a:xfrm>
            <a:prstGeom prst="rect">
              <a:avLst/>
            </a:prstGeom>
          </p:spPr>
        </p:pic>
      </p:grpSp>
    </p:spTree>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amp; Text with Dots- Green">
    <p:spTree>
      <p:nvGrpSpPr>
        <p:cNvPr id="1" name=""/>
        <p:cNvGrpSpPr/>
        <p:nvPr/>
      </p:nvGrpSpPr>
      <p:grpSpPr>
        <a:xfrm>
          <a:off x="0" y="0"/>
          <a:ext cx="0" cy="0"/>
          <a:chOff x="0" y="0"/>
          <a:chExt cx="0" cy="0"/>
        </a:xfrm>
      </p:grpSpPr>
      <p:grpSp>
        <p:nvGrpSpPr>
          <p:cNvPr id="9" name="Group 8"/>
          <p:cNvGrpSpPr/>
          <p:nvPr userDrawn="1"/>
        </p:nvGrpSpPr>
        <p:grpSpPr>
          <a:xfrm>
            <a:off x="0" y="5303520"/>
            <a:ext cx="12192000" cy="1639827"/>
            <a:chOff x="0" y="5303520"/>
            <a:chExt cx="12192000" cy="1639827"/>
          </a:xfrm>
        </p:grpSpPr>
        <p:pic>
          <p:nvPicPr>
            <p:cNvPr id="10" name="Picture 9"/>
            <p:cNvPicPr>
              <a:picLocks noChangeAspect="1"/>
            </p:cNvPicPr>
            <p:nvPr/>
          </p:nvPicPr>
          <p:blipFill rotWithShape="1">
            <a:blip r:embed="rId2">
              <a:alphaModFix amt="20000"/>
              <a:duotone>
                <a:schemeClr val="accent4">
                  <a:shade val="45000"/>
                  <a:satMod val="135000"/>
                </a:schemeClr>
                <a:prstClr val="white"/>
              </a:duotone>
              <a:extLst>
                <a:ext uri="{28A0092B-C50C-407E-A947-70E740481C1C}">
                  <a14:useLocalDpi xmlns:a14="http://schemas.microsoft.com/office/drawing/2010/main" val="0"/>
                </a:ext>
              </a:extLst>
            </a:blip>
            <a:srcRect l="59836" t="10674" r="12105" b="6770"/>
            <a:stretch/>
          </p:blipFill>
          <p:spPr>
            <a:xfrm rot="5400000">
              <a:off x="2302155" y="3001365"/>
              <a:ext cx="1639827" cy="6244138"/>
            </a:xfrm>
            <a:prstGeom prst="rect">
              <a:avLst/>
            </a:prstGeom>
          </p:spPr>
        </p:pic>
        <p:pic>
          <p:nvPicPr>
            <p:cNvPr id="12" name="Picture 11"/>
            <p:cNvPicPr>
              <a:picLocks noChangeAspect="1"/>
            </p:cNvPicPr>
            <p:nvPr/>
          </p:nvPicPr>
          <p:blipFill rotWithShape="1">
            <a:blip r:embed="rId2">
              <a:alphaModFix amt="20000"/>
              <a:duotone>
                <a:schemeClr val="accent4">
                  <a:shade val="45000"/>
                  <a:satMod val="135000"/>
                </a:schemeClr>
                <a:prstClr val="white"/>
              </a:duotone>
              <a:extLst>
                <a:ext uri="{28A0092B-C50C-407E-A947-70E740481C1C}">
                  <a14:useLocalDpi xmlns:a14="http://schemas.microsoft.com/office/drawing/2010/main" val="0"/>
                </a:ext>
              </a:extLst>
            </a:blip>
            <a:srcRect l="60063" t="10674" r="11954" b="6770"/>
            <a:stretch/>
          </p:blipFill>
          <p:spPr>
            <a:xfrm rot="5400000">
              <a:off x="8439135" y="3108523"/>
              <a:ext cx="1557867" cy="5947862"/>
            </a:xfrm>
            <a:prstGeom prst="rect">
              <a:avLst/>
            </a:prstGeom>
          </p:spPr>
        </p:pic>
      </p:grpSp>
      <p:sp>
        <p:nvSpPr>
          <p:cNvPr id="2" name="Title 1"/>
          <p:cNvSpPr>
            <a:spLocks noGrp="1"/>
          </p:cNvSpPr>
          <p:nvPr>
            <p:ph type="title" hasCustomPrompt="1"/>
          </p:nvPr>
        </p:nvSpPr>
        <p:spPr>
          <a:xfrm>
            <a:off x="656022" y="365125"/>
            <a:ext cx="10820013" cy="1325563"/>
          </a:xfrm>
        </p:spPr>
        <p:txBody>
          <a:bodyPr>
            <a:normAutofit/>
          </a:bodyPr>
          <a:lstStyle>
            <a:lvl1pPr>
              <a:defRPr sz="3600" b="1">
                <a:solidFill>
                  <a:schemeClr val="accent4"/>
                </a:solidFill>
              </a:defRPr>
            </a:lvl1pPr>
          </a:lstStyle>
          <a:p>
            <a:r>
              <a:rPr lang="en-US" dirty="0"/>
              <a:t>CLICK TO EDIT MASTER TITLE STYLE</a:t>
            </a:r>
          </a:p>
        </p:txBody>
      </p:sp>
      <p:sp>
        <p:nvSpPr>
          <p:cNvPr id="11" name="Text Placeholder 10"/>
          <p:cNvSpPr>
            <a:spLocks noGrp="1"/>
          </p:cNvSpPr>
          <p:nvPr>
            <p:ph type="body" sz="quarter" idx="10" hasCustomPrompt="1"/>
          </p:nvPr>
        </p:nvSpPr>
        <p:spPr>
          <a:xfrm>
            <a:off x="656022" y="1690688"/>
            <a:ext cx="10820015" cy="428625"/>
          </a:xfrm>
        </p:spPr>
        <p:txBody>
          <a:bodyPr/>
          <a:lstStyle>
            <a:lvl1pPr marL="0" indent="0">
              <a:buNone/>
              <a:defRPr b="1">
                <a:solidFill>
                  <a:schemeClr val="accent2"/>
                </a:solidFill>
              </a:defRPr>
            </a:lvl1pPr>
            <a:lvl2pPr>
              <a:buClr>
                <a:schemeClr val="accent2"/>
              </a:buClr>
              <a:defRPr/>
            </a:lvl2pPr>
            <a:lvl3pPr>
              <a:buClr>
                <a:schemeClr val="accent2"/>
              </a:buClr>
              <a:defRPr/>
            </a:lvl3pPr>
            <a:lvl4pPr>
              <a:buClr>
                <a:schemeClr val="accent2"/>
              </a:buClr>
              <a:defRPr/>
            </a:lvl4pPr>
            <a:lvl5pPr>
              <a:buClr>
                <a:schemeClr val="accent2"/>
              </a:buClr>
              <a:defRPr/>
            </a:lvl5pPr>
          </a:lstStyle>
          <a:p>
            <a:pPr lvl="0"/>
            <a:r>
              <a:rPr lang="en-US"/>
              <a:t>Click to edit Master text styles</a:t>
            </a:r>
          </a:p>
        </p:txBody>
      </p:sp>
      <p:sp>
        <p:nvSpPr>
          <p:cNvPr id="6" name="Text Placeholder 11"/>
          <p:cNvSpPr>
            <a:spLocks noGrp="1"/>
          </p:cNvSpPr>
          <p:nvPr>
            <p:ph type="body" sz="quarter" idx="12" hasCustomPrompt="1"/>
          </p:nvPr>
        </p:nvSpPr>
        <p:spPr>
          <a:xfrm>
            <a:off x="656021" y="2333625"/>
            <a:ext cx="10820015" cy="3729037"/>
          </a:xfrm>
        </p:spPr>
        <p:txBody>
          <a:bodyPr/>
          <a:lstStyle>
            <a:lvl1pPr>
              <a:buClr>
                <a:schemeClr val="accent2"/>
              </a:buClr>
              <a:defRPr>
                <a:solidFill>
                  <a:schemeClr val="tx1"/>
                </a:solidFill>
              </a:defRPr>
            </a:lvl1pPr>
            <a:lvl2pPr>
              <a:buClr>
                <a:schemeClr val="accent2"/>
              </a:buClr>
              <a:defRPr>
                <a:solidFill>
                  <a:schemeClr val="tx1"/>
                </a:solidFill>
              </a:defRPr>
            </a:lvl2pPr>
            <a:lvl3pPr>
              <a:buClr>
                <a:schemeClr val="accent2"/>
              </a:buClr>
              <a:defRPr>
                <a:solidFill>
                  <a:schemeClr val="tx1"/>
                </a:solidFill>
              </a:defRPr>
            </a:lvl3pPr>
            <a:lvl4pPr>
              <a:buClr>
                <a:schemeClr val="accent2"/>
              </a:buClr>
              <a:defRPr>
                <a:solidFill>
                  <a:schemeClr val="tx1"/>
                </a:solidFill>
              </a:defRPr>
            </a:lvl4pPr>
            <a:lvl5pPr>
              <a:buClr>
                <a:schemeClr val="accent2"/>
              </a:buCl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Image &amp; Text - Blue">
    <p:spTree>
      <p:nvGrpSpPr>
        <p:cNvPr id="1" name=""/>
        <p:cNvGrpSpPr/>
        <p:nvPr/>
      </p:nvGrpSpPr>
      <p:grpSpPr>
        <a:xfrm>
          <a:off x="0" y="0"/>
          <a:ext cx="0" cy="0"/>
          <a:chOff x="0" y="0"/>
          <a:chExt cx="0" cy="0"/>
        </a:xfrm>
      </p:grpSpPr>
      <p:sp>
        <p:nvSpPr>
          <p:cNvPr id="13" name="Title 1"/>
          <p:cNvSpPr>
            <a:spLocks noGrp="1"/>
          </p:cNvSpPr>
          <p:nvPr>
            <p:ph type="title" hasCustomPrompt="1"/>
          </p:nvPr>
        </p:nvSpPr>
        <p:spPr>
          <a:xfrm>
            <a:off x="4890099" y="257176"/>
            <a:ext cx="6943302" cy="1325563"/>
          </a:xfrm>
        </p:spPr>
        <p:txBody>
          <a:bodyPr>
            <a:normAutofit/>
          </a:bodyPr>
          <a:lstStyle>
            <a:lvl1pPr>
              <a:defRPr sz="3200" b="1">
                <a:solidFill>
                  <a:schemeClr val="accent1"/>
                </a:solidFill>
              </a:defRPr>
            </a:lvl1pPr>
          </a:lstStyle>
          <a:p>
            <a:r>
              <a:rPr lang="en-US" dirty="0"/>
              <a:t>CLICK TO EDIT MASTER TITLE STYLE</a:t>
            </a:r>
          </a:p>
        </p:txBody>
      </p:sp>
      <p:cxnSp>
        <p:nvCxnSpPr>
          <p:cNvPr id="14" name="Straight Connector 13"/>
          <p:cNvCxnSpPr/>
          <p:nvPr userDrawn="1"/>
        </p:nvCxnSpPr>
        <p:spPr>
          <a:xfrm flipV="1">
            <a:off x="5027117" y="1509236"/>
            <a:ext cx="6806284" cy="17612"/>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
        <p:nvSpPr>
          <p:cNvPr id="15" name="Rectangle 14"/>
          <p:cNvSpPr/>
          <p:nvPr userDrawn="1"/>
        </p:nvSpPr>
        <p:spPr>
          <a:xfrm>
            <a:off x="9351335" y="1467293"/>
            <a:ext cx="2482066" cy="78223"/>
          </a:xfrm>
          <a:prstGeom prst="rect">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Picture Placeholder 17"/>
          <p:cNvSpPr>
            <a:spLocks noGrp="1"/>
          </p:cNvSpPr>
          <p:nvPr>
            <p:ph type="pic" sz="quarter" idx="10" hasCustomPrompt="1"/>
          </p:nvPr>
        </p:nvSpPr>
        <p:spPr>
          <a:xfrm>
            <a:off x="0" y="0"/>
            <a:ext cx="4340225" cy="6858000"/>
          </a:xfrm>
        </p:spPr>
        <p:txBody>
          <a:bodyPr/>
          <a:lstStyle/>
          <a:p>
            <a:r>
              <a:rPr lang="en-US"/>
              <a:t>Click icon to add picture</a:t>
            </a:r>
          </a:p>
        </p:txBody>
      </p:sp>
      <p:sp>
        <p:nvSpPr>
          <p:cNvPr id="19" name="Text Placeholder 11"/>
          <p:cNvSpPr>
            <a:spLocks noGrp="1"/>
          </p:cNvSpPr>
          <p:nvPr>
            <p:ph type="body" sz="quarter" idx="12" hasCustomPrompt="1"/>
          </p:nvPr>
        </p:nvSpPr>
        <p:spPr>
          <a:xfrm>
            <a:off x="4890100" y="1907476"/>
            <a:ext cx="6943302" cy="4493324"/>
          </a:xfrm>
        </p:spPr>
        <p:txBody>
          <a:bodyPr/>
          <a:lstStyle>
            <a:lvl1pPr>
              <a:buClr>
                <a:schemeClr val="accent1"/>
              </a:buClr>
              <a:defRPr>
                <a:solidFill>
                  <a:schemeClr val="tx1"/>
                </a:solidFill>
              </a:defRPr>
            </a:lvl1pPr>
            <a:lvl2pPr>
              <a:buClr>
                <a:schemeClr val="accent1"/>
              </a:buClr>
              <a:defRPr>
                <a:solidFill>
                  <a:schemeClr val="tx1"/>
                </a:solidFill>
              </a:defRPr>
            </a:lvl2pPr>
            <a:lvl3pPr>
              <a:buClr>
                <a:schemeClr val="accent1"/>
              </a:buClr>
              <a:defRPr>
                <a:solidFill>
                  <a:schemeClr val="tx1"/>
                </a:solidFill>
              </a:defRPr>
            </a:lvl3pPr>
            <a:lvl4pPr>
              <a:buClr>
                <a:schemeClr val="accent1"/>
              </a:buClr>
              <a:defRPr>
                <a:solidFill>
                  <a:schemeClr val="tx1"/>
                </a:solidFill>
              </a:defRPr>
            </a:lvl4pPr>
            <a:lvl5pPr>
              <a:buClr>
                <a:schemeClr val="accent1"/>
              </a:buCl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10541215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Image &amp; Text - Purple">
    <p:spTree>
      <p:nvGrpSpPr>
        <p:cNvPr id="1" name=""/>
        <p:cNvGrpSpPr/>
        <p:nvPr/>
      </p:nvGrpSpPr>
      <p:grpSpPr>
        <a:xfrm>
          <a:off x="0" y="0"/>
          <a:ext cx="0" cy="0"/>
          <a:chOff x="0" y="0"/>
          <a:chExt cx="0" cy="0"/>
        </a:xfrm>
      </p:grpSpPr>
      <p:sp>
        <p:nvSpPr>
          <p:cNvPr id="13" name="Title 1"/>
          <p:cNvSpPr>
            <a:spLocks noGrp="1"/>
          </p:cNvSpPr>
          <p:nvPr>
            <p:ph type="title" hasCustomPrompt="1"/>
          </p:nvPr>
        </p:nvSpPr>
        <p:spPr>
          <a:xfrm>
            <a:off x="4890099" y="257176"/>
            <a:ext cx="6943302" cy="1325563"/>
          </a:xfrm>
        </p:spPr>
        <p:txBody>
          <a:bodyPr>
            <a:normAutofit/>
          </a:bodyPr>
          <a:lstStyle>
            <a:lvl1pPr>
              <a:defRPr sz="3200" b="1">
                <a:solidFill>
                  <a:schemeClr val="accent3"/>
                </a:solidFill>
              </a:defRPr>
            </a:lvl1pPr>
          </a:lstStyle>
          <a:p>
            <a:r>
              <a:rPr lang="en-US" dirty="0"/>
              <a:t>CLICK TO EDIT MASTER TITLE STYLE</a:t>
            </a:r>
          </a:p>
        </p:txBody>
      </p:sp>
      <p:cxnSp>
        <p:nvCxnSpPr>
          <p:cNvPr id="14" name="Straight Connector 13"/>
          <p:cNvCxnSpPr/>
          <p:nvPr userDrawn="1"/>
        </p:nvCxnSpPr>
        <p:spPr>
          <a:xfrm flipV="1">
            <a:off x="5027117" y="1509236"/>
            <a:ext cx="6806284" cy="17612"/>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15" name="Rectangle 14"/>
          <p:cNvSpPr/>
          <p:nvPr userDrawn="1"/>
        </p:nvSpPr>
        <p:spPr>
          <a:xfrm>
            <a:off x="9351335" y="1467293"/>
            <a:ext cx="2482066" cy="78223"/>
          </a:xfrm>
          <a:prstGeom prst="rect">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Picture Placeholder 17"/>
          <p:cNvSpPr>
            <a:spLocks noGrp="1"/>
          </p:cNvSpPr>
          <p:nvPr>
            <p:ph type="pic" sz="quarter" idx="10" hasCustomPrompt="1"/>
          </p:nvPr>
        </p:nvSpPr>
        <p:spPr>
          <a:xfrm>
            <a:off x="0" y="0"/>
            <a:ext cx="4340225" cy="6858000"/>
          </a:xfrm>
        </p:spPr>
        <p:txBody>
          <a:bodyPr/>
          <a:lstStyle/>
          <a:p>
            <a:r>
              <a:rPr lang="en-US"/>
              <a:t>Click icon to add picture</a:t>
            </a:r>
          </a:p>
        </p:txBody>
      </p:sp>
      <p:sp>
        <p:nvSpPr>
          <p:cNvPr id="19" name="Text Placeholder 11"/>
          <p:cNvSpPr>
            <a:spLocks noGrp="1"/>
          </p:cNvSpPr>
          <p:nvPr>
            <p:ph type="body" sz="quarter" idx="12" hasCustomPrompt="1"/>
          </p:nvPr>
        </p:nvSpPr>
        <p:spPr>
          <a:xfrm>
            <a:off x="4890100" y="1907476"/>
            <a:ext cx="6943302" cy="4493324"/>
          </a:xfrm>
        </p:spPr>
        <p:txBody>
          <a:bodyPr/>
          <a:lstStyle>
            <a:lvl1pPr>
              <a:buClr>
                <a:schemeClr val="accent3"/>
              </a:buClr>
              <a:defRPr>
                <a:solidFill>
                  <a:schemeClr val="tx1"/>
                </a:solidFill>
              </a:defRPr>
            </a:lvl1pPr>
            <a:lvl2pPr>
              <a:buClr>
                <a:schemeClr val="accent3"/>
              </a:buClr>
              <a:defRPr>
                <a:solidFill>
                  <a:schemeClr val="tx1"/>
                </a:solidFill>
              </a:defRPr>
            </a:lvl2pPr>
            <a:lvl3pPr>
              <a:buClr>
                <a:schemeClr val="accent3"/>
              </a:buClr>
              <a:defRPr>
                <a:solidFill>
                  <a:schemeClr val="tx1"/>
                </a:solidFill>
              </a:defRPr>
            </a:lvl3pPr>
            <a:lvl4pPr>
              <a:buClr>
                <a:schemeClr val="accent3"/>
              </a:buClr>
              <a:defRPr>
                <a:solidFill>
                  <a:schemeClr val="tx1"/>
                </a:solidFill>
              </a:defRPr>
            </a:lvl4pPr>
            <a:lvl5pPr>
              <a:buClr>
                <a:schemeClr val="accent3"/>
              </a:buCl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ver - Purple Background">
    <p:bg>
      <p:bgPr>
        <a:blipFill dpi="0" rotWithShape="1">
          <a:blip r:embed="rId2">
            <a:lum/>
          </a:blip>
          <a:srcRect/>
          <a:stretch>
            <a:fillRect l="-8000" t="-8000" r="-8000" b="-8000"/>
          </a:stretch>
        </a:blipFill>
        <a:effectLst/>
      </p:bgPr>
    </p:bg>
    <p:spTree>
      <p:nvGrpSpPr>
        <p:cNvPr id="1" name=""/>
        <p:cNvGrpSpPr/>
        <p:nvPr/>
      </p:nvGrpSpPr>
      <p:grpSpPr>
        <a:xfrm>
          <a:off x="0" y="0"/>
          <a:ext cx="0" cy="0"/>
          <a:chOff x="0" y="0"/>
          <a:chExt cx="0" cy="0"/>
        </a:xfrm>
      </p:grpSpPr>
      <p:sp>
        <p:nvSpPr>
          <p:cNvPr id="28" name="Rectangle 27"/>
          <p:cNvSpPr/>
          <p:nvPr userDrawn="1"/>
        </p:nvSpPr>
        <p:spPr>
          <a:xfrm>
            <a:off x="0" y="0"/>
            <a:ext cx="12192000" cy="6858000"/>
          </a:xfrm>
          <a:prstGeom prst="rect">
            <a:avLst/>
          </a:prstGeom>
          <a:solidFill>
            <a:srgbClr val="97467D">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 Placeholder 14"/>
          <p:cNvSpPr>
            <a:spLocks noGrp="1"/>
          </p:cNvSpPr>
          <p:nvPr>
            <p:ph type="body" sz="quarter" idx="11" hasCustomPrompt="1"/>
          </p:nvPr>
        </p:nvSpPr>
        <p:spPr>
          <a:xfrm>
            <a:off x="1828007" y="2076693"/>
            <a:ext cx="8535987" cy="627939"/>
          </a:xfrm>
        </p:spPr>
        <p:txBody>
          <a:bodyPr>
            <a:normAutofit/>
          </a:bodyPr>
          <a:lstStyle>
            <a:lvl1pPr marL="0" indent="0" algn="ctr">
              <a:buNone/>
              <a:defRPr sz="2800" b="1" i="0">
                <a:solidFill>
                  <a:schemeClr val="bg1"/>
                </a:solidFill>
                <a:latin typeface="Helvetica Neue" charset="0"/>
                <a:ea typeface="Helvetica Neue" charset="0"/>
                <a:cs typeface="Helvetica Neue" charset="0"/>
              </a:defRPr>
            </a:lvl1pPr>
          </a:lstStyle>
          <a:p>
            <a:pPr lvl="0"/>
            <a:r>
              <a:rPr lang="en-US" dirty="0"/>
              <a:t>CLICK TO EDIT MASTER TEXT STYLES</a:t>
            </a:r>
          </a:p>
        </p:txBody>
      </p:sp>
      <p:sp>
        <p:nvSpPr>
          <p:cNvPr id="17" name="Text Placeholder 16"/>
          <p:cNvSpPr>
            <a:spLocks noGrp="1"/>
          </p:cNvSpPr>
          <p:nvPr>
            <p:ph type="body" sz="quarter" idx="12" hasCustomPrompt="1"/>
          </p:nvPr>
        </p:nvSpPr>
        <p:spPr>
          <a:xfrm>
            <a:off x="1754188" y="3051922"/>
            <a:ext cx="8683625" cy="1455738"/>
          </a:xfrm>
        </p:spPr>
        <p:txBody>
          <a:bodyPr>
            <a:noAutofit/>
          </a:bodyPr>
          <a:lstStyle>
            <a:lvl1pPr marL="0" indent="0" algn="ctr">
              <a:buNone/>
              <a:defRPr sz="2800">
                <a:solidFill>
                  <a:schemeClr val="bg1"/>
                </a:solidFill>
                <a:latin typeface="Helvetica Neue" charset="0"/>
                <a:ea typeface="Helvetica Neue" charset="0"/>
                <a:cs typeface="Helvetica Neue" charset="0"/>
              </a:defRPr>
            </a:lvl1pPr>
            <a:lvl2pPr>
              <a:defRPr sz="2800">
                <a:latin typeface="Helvetica Neue" charset="0"/>
                <a:ea typeface="Helvetica Neue" charset="0"/>
                <a:cs typeface="Helvetica Neue" charset="0"/>
              </a:defRPr>
            </a:lvl2pPr>
            <a:lvl3pPr>
              <a:defRPr sz="2800">
                <a:latin typeface="Helvetica Neue" charset="0"/>
                <a:ea typeface="Helvetica Neue" charset="0"/>
                <a:cs typeface="Helvetica Neue" charset="0"/>
              </a:defRPr>
            </a:lvl3pPr>
            <a:lvl4pPr>
              <a:defRPr sz="2800">
                <a:latin typeface="Helvetica Neue" charset="0"/>
                <a:ea typeface="Helvetica Neue" charset="0"/>
                <a:cs typeface="Helvetica Neue" charset="0"/>
              </a:defRPr>
            </a:lvl4pPr>
            <a:lvl5pPr>
              <a:defRPr sz="2800">
                <a:latin typeface="Helvetica Neue" charset="0"/>
                <a:ea typeface="Helvetica Neue" charset="0"/>
                <a:cs typeface="Helvetica Neue" charset="0"/>
              </a:defRPr>
            </a:lvl5pPr>
          </a:lstStyle>
          <a:p>
            <a:pPr lvl="0"/>
            <a:r>
              <a:rPr lang="en-US" dirty="0"/>
              <a:t>CLICK TO EDIT MASTER TEXT STYLES</a:t>
            </a:r>
          </a:p>
        </p:txBody>
      </p:sp>
      <p:sp>
        <p:nvSpPr>
          <p:cNvPr id="8" name="Rectangle 7"/>
          <p:cNvSpPr/>
          <p:nvPr userDrawn="1"/>
        </p:nvSpPr>
        <p:spPr>
          <a:xfrm>
            <a:off x="5083215" y="2704632"/>
            <a:ext cx="2025570" cy="119131"/>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405E79"/>
              </a:solidFill>
            </a:endParaRPr>
          </a:p>
        </p:txBody>
      </p:sp>
    </p:spTree>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Image &amp; Text - Teal">
    <p:spTree>
      <p:nvGrpSpPr>
        <p:cNvPr id="1" name=""/>
        <p:cNvGrpSpPr/>
        <p:nvPr/>
      </p:nvGrpSpPr>
      <p:grpSpPr>
        <a:xfrm>
          <a:off x="0" y="0"/>
          <a:ext cx="0" cy="0"/>
          <a:chOff x="0" y="0"/>
          <a:chExt cx="0" cy="0"/>
        </a:xfrm>
      </p:grpSpPr>
      <p:sp>
        <p:nvSpPr>
          <p:cNvPr id="13" name="Title 1"/>
          <p:cNvSpPr>
            <a:spLocks noGrp="1"/>
          </p:cNvSpPr>
          <p:nvPr>
            <p:ph type="title" hasCustomPrompt="1"/>
          </p:nvPr>
        </p:nvSpPr>
        <p:spPr>
          <a:xfrm>
            <a:off x="4890099" y="257176"/>
            <a:ext cx="6943302" cy="1325563"/>
          </a:xfrm>
        </p:spPr>
        <p:txBody>
          <a:bodyPr>
            <a:normAutofit/>
          </a:bodyPr>
          <a:lstStyle>
            <a:lvl1pPr>
              <a:defRPr sz="3200" b="1">
                <a:solidFill>
                  <a:schemeClr val="accent5"/>
                </a:solidFill>
              </a:defRPr>
            </a:lvl1pPr>
          </a:lstStyle>
          <a:p>
            <a:r>
              <a:rPr lang="en-US" dirty="0"/>
              <a:t>CLICK TO EDIT MASTER TITLE STYLE</a:t>
            </a:r>
          </a:p>
        </p:txBody>
      </p:sp>
      <p:cxnSp>
        <p:nvCxnSpPr>
          <p:cNvPr id="14" name="Straight Connector 13"/>
          <p:cNvCxnSpPr/>
          <p:nvPr userDrawn="1"/>
        </p:nvCxnSpPr>
        <p:spPr>
          <a:xfrm flipV="1">
            <a:off x="5027117" y="1509236"/>
            <a:ext cx="6806284" cy="17612"/>
          </a:xfrm>
          <a:prstGeom prst="line">
            <a:avLst/>
          </a:prstGeom>
          <a:ln>
            <a:solidFill>
              <a:schemeClr val="accent6"/>
            </a:solidFill>
          </a:ln>
        </p:spPr>
        <p:style>
          <a:lnRef idx="1">
            <a:schemeClr val="accent1"/>
          </a:lnRef>
          <a:fillRef idx="0">
            <a:schemeClr val="accent1"/>
          </a:fillRef>
          <a:effectRef idx="0">
            <a:schemeClr val="accent1"/>
          </a:effectRef>
          <a:fontRef idx="minor">
            <a:schemeClr val="tx1"/>
          </a:fontRef>
        </p:style>
      </p:cxnSp>
      <p:sp>
        <p:nvSpPr>
          <p:cNvPr id="15" name="Rectangle 14"/>
          <p:cNvSpPr/>
          <p:nvPr userDrawn="1"/>
        </p:nvSpPr>
        <p:spPr>
          <a:xfrm>
            <a:off x="9351335" y="1467293"/>
            <a:ext cx="2482066" cy="78223"/>
          </a:xfrm>
          <a:prstGeom prst="rect">
            <a:avLst/>
          </a:prstGeom>
          <a:solidFill>
            <a:schemeClr val="accent6"/>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Picture Placeholder 17"/>
          <p:cNvSpPr>
            <a:spLocks noGrp="1"/>
          </p:cNvSpPr>
          <p:nvPr>
            <p:ph type="pic" sz="quarter" idx="10" hasCustomPrompt="1"/>
          </p:nvPr>
        </p:nvSpPr>
        <p:spPr>
          <a:xfrm>
            <a:off x="0" y="0"/>
            <a:ext cx="4340225" cy="6858000"/>
          </a:xfrm>
        </p:spPr>
        <p:txBody>
          <a:bodyPr/>
          <a:lstStyle/>
          <a:p>
            <a:r>
              <a:rPr lang="en-US"/>
              <a:t>Click icon to add picture</a:t>
            </a:r>
          </a:p>
        </p:txBody>
      </p:sp>
      <p:sp>
        <p:nvSpPr>
          <p:cNvPr id="19" name="Text Placeholder 11"/>
          <p:cNvSpPr>
            <a:spLocks noGrp="1"/>
          </p:cNvSpPr>
          <p:nvPr>
            <p:ph type="body" sz="quarter" idx="12" hasCustomPrompt="1"/>
          </p:nvPr>
        </p:nvSpPr>
        <p:spPr>
          <a:xfrm>
            <a:off x="4890100" y="1907476"/>
            <a:ext cx="6943302" cy="4493324"/>
          </a:xfrm>
        </p:spPr>
        <p:txBody>
          <a:bodyPr/>
          <a:lstStyle>
            <a:lvl1pPr>
              <a:buClr>
                <a:schemeClr val="accent5"/>
              </a:buClr>
              <a:defRPr>
                <a:solidFill>
                  <a:schemeClr val="tx1"/>
                </a:solidFill>
              </a:defRPr>
            </a:lvl1pPr>
            <a:lvl2pPr>
              <a:buClr>
                <a:schemeClr val="accent5"/>
              </a:buClr>
              <a:defRPr>
                <a:solidFill>
                  <a:schemeClr val="tx1"/>
                </a:solidFill>
              </a:defRPr>
            </a:lvl2pPr>
            <a:lvl3pPr>
              <a:buClr>
                <a:schemeClr val="accent5"/>
              </a:buClr>
              <a:defRPr>
                <a:solidFill>
                  <a:schemeClr val="tx1"/>
                </a:solidFill>
              </a:defRPr>
            </a:lvl3pPr>
            <a:lvl4pPr>
              <a:buClr>
                <a:schemeClr val="accent5"/>
              </a:buClr>
              <a:defRPr>
                <a:solidFill>
                  <a:schemeClr val="tx1"/>
                </a:solidFill>
              </a:defRPr>
            </a:lvl4pPr>
            <a:lvl5pPr>
              <a:buClr>
                <a:schemeClr val="accent5"/>
              </a:buCl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Image &amp; Text - Green">
    <p:spTree>
      <p:nvGrpSpPr>
        <p:cNvPr id="1" name=""/>
        <p:cNvGrpSpPr/>
        <p:nvPr/>
      </p:nvGrpSpPr>
      <p:grpSpPr>
        <a:xfrm>
          <a:off x="0" y="0"/>
          <a:ext cx="0" cy="0"/>
          <a:chOff x="0" y="0"/>
          <a:chExt cx="0" cy="0"/>
        </a:xfrm>
      </p:grpSpPr>
      <p:sp>
        <p:nvSpPr>
          <p:cNvPr id="13" name="Title 1"/>
          <p:cNvSpPr>
            <a:spLocks noGrp="1"/>
          </p:cNvSpPr>
          <p:nvPr>
            <p:ph type="title" hasCustomPrompt="1"/>
          </p:nvPr>
        </p:nvSpPr>
        <p:spPr>
          <a:xfrm>
            <a:off x="4890099" y="257176"/>
            <a:ext cx="6943302" cy="1325563"/>
          </a:xfrm>
        </p:spPr>
        <p:txBody>
          <a:bodyPr>
            <a:normAutofit/>
          </a:bodyPr>
          <a:lstStyle>
            <a:lvl1pPr>
              <a:defRPr sz="3200" b="1">
                <a:solidFill>
                  <a:schemeClr val="accent4"/>
                </a:solidFill>
              </a:defRPr>
            </a:lvl1pPr>
          </a:lstStyle>
          <a:p>
            <a:r>
              <a:rPr lang="en-US" dirty="0"/>
              <a:t>CLICK TO EDIT MASTER TITLE STYLE</a:t>
            </a:r>
          </a:p>
        </p:txBody>
      </p:sp>
      <p:cxnSp>
        <p:nvCxnSpPr>
          <p:cNvPr id="14" name="Straight Connector 13"/>
          <p:cNvCxnSpPr/>
          <p:nvPr userDrawn="1"/>
        </p:nvCxnSpPr>
        <p:spPr>
          <a:xfrm flipV="1">
            <a:off x="5027117" y="1509236"/>
            <a:ext cx="6806284" cy="17612"/>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15" name="Rectangle 14"/>
          <p:cNvSpPr/>
          <p:nvPr userDrawn="1"/>
        </p:nvSpPr>
        <p:spPr>
          <a:xfrm>
            <a:off x="9351335" y="1467293"/>
            <a:ext cx="2482066" cy="78223"/>
          </a:xfrm>
          <a:prstGeom prst="rect">
            <a:avLst/>
          </a:pr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Picture Placeholder 17"/>
          <p:cNvSpPr>
            <a:spLocks noGrp="1"/>
          </p:cNvSpPr>
          <p:nvPr>
            <p:ph type="pic" sz="quarter" idx="10" hasCustomPrompt="1"/>
          </p:nvPr>
        </p:nvSpPr>
        <p:spPr>
          <a:xfrm>
            <a:off x="0" y="0"/>
            <a:ext cx="4340225" cy="6858000"/>
          </a:xfrm>
        </p:spPr>
        <p:txBody>
          <a:bodyPr/>
          <a:lstStyle/>
          <a:p>
            <a:r>
              <a:rPr lang="en-US"/>
              <a:t>Click icon to add picture</a:t>
            </a:r>
          </a:p>
        </p:txBody>
      </p:sp>
      <p:sp>
        <p:nvSpPr>
          <p:cNvPr id="19" name="Text Placeholder 11"/>
          <p:cNvSpPr>
            <a:spLocks noGrp="1"/>
          </p:cNvSpPr>
          <p:nvPr>
            <p:ph type="body" sz="quarter" idx="12" hasCustomPrompt="1"/>
          </p:nvPr>
        </p:nvSpPr>
        <p:spPr>
          <a:xfrm>
            <a:off x="4890100" y="1907476"/>
            <a:ext cx="6943302" cy="4493324"/>
          </a:xfrm>
        </p:spPr>
        <p:txBody>
          <a:bodyPr/>
          <a:lstStyle>
            <a:lvl1pPr>
              <a:buClr>
                <a:schemeClr val="accent2"/>
              </a:buClr>
              <a:defRPr>
                <a:solidFill>
                  <a:schemeClr val="tx1"/>
                </a:solidFill>
              </a:defRPr>
            </a:lvl1pPr>
            <a:lvl2pPr>
              <a:buClr>
                <a:schemeClr val="accent2"/>
              </a:buClr>
              <a:defRPr>
                <a:solidFill>
                  <a:schemeClr val="tx1"/>
                </a:solidFill>
              </a:defRPr>
            </a:lvl2pPr>
            <a:lvl3pPr>
              <a:buClr>
                <a:schemeClr val="accent2"/>
              </a:buClr>
              <a:defRPr>
                <a:solidFill>
                  <a:schemeClr val="tx1"/>
                </a:solidFill>
              </a:defRPr>
            </a:lvl3pPr>
            <a:lvl4pPr>
              <a:buClr>
                <a:schemeClr val="accent2"/>
              </a:buClr>
              <a:defRPr>
                <a:solidFill>
                  <a:schemeClr val="tx1"/>
                </a:solidFill>
              </a:defRPr>
            </a:lvl4pPr>
            <a:lvl5pPr>
              <a:buClr>
                <a:schemeClr val="accent2"/>
              </a:buCl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itle &amp; Two Column - Blue">
    <p:spTree>
      <p:nvGrpSpPr>
        <p:cNvPr id="1" name=""/>
        <p:cNvGrpSpPr/>
        <p:nvPr/>
      </p:nvGrpSpPr>
      <p:grpSpPr>
        <a:xfrm>
          <a:off x="0" y="0"/>
          <a:ext cx="0" cy="0"/>
          <a:chOff x="0" y="0"/>
          <a:chExt cx="0" cy="0"/>
        </a:xfrm>
      </p:grpSpPr>
      <p:sp>
        <p:nvSpPr>
          <p:cNvPr id="16" name="Rectangle 15"/>
          <p:cNvSpPr/>
          <p:nvPr userDrawn="1"/>
        </p:nvSpPr>
        <p:spPr>
          <a:xfrm>
            <a:off x="0" y="0"/>
            <a:ext cx="12192000" cy="1609344"/>
          </a:xfrm>
          <a:prstGeom prst="rect">
            <a:avLst/>
          </a:prstGeom>
          <a:solidFill>
            <a:srgbClr val="01679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2" name="Group 21"/>
          <p:cNvGrpSpPr/>
          <p:nvPr userDrawn="1"/>
        </p:nvGrpSpPr>
        <p:grpSpPr>
          <a:xfrm>
            <a:off x="-208788" y="0"/>
            <a:ext cx="12609575" cy="2174490"/>
            <a:chOff x="0" y="5043119"/>
            <a:chExt cx="12191999" cy="1814883"/>
          </a:xfrm>
        </p:grpSpPr>
        <p:pic>
          <p:nvPicPr>
            <p:cNvPr id="23" name="Picture 22"/>
            <p:cNvPicPr>
              <a:picLocks noChangeAspect="1"/>
            </p:cNvPicPr>
            <p:nvPr/>
          </p:nvPicPr>
          <p:blipFill rotWithShape="1">
            <a:blip r:embed="rId2">
              <a:alphaModFix amt="20000"/>
              <a:extLst>
                <a:ext uri="{28A0092B-C50C-407E-A947-70E740481C1C}">
                  <a14:useLocalDpi xmlns:a14="http://schemas.microsoft.com/office/drawing/2010/main" val="0"/>
                </a:ext>
              </a:extLst>
            </a:blip>
            <a:srcRect l="50000" t="7392" r="19089" b="9030"/>
            <a:stretch/>
          </p:blipFill>
          <p:spPr>
            <a:xfrm rot="5400000">
              <a:off x="2349106" y="2694015"/>
              <a:ext cx="1814881" cy="6513094"/>
            </a:xfrm>
            <a:prstGeom prst="rect">
              <a:avLst/>
            </a:prstGeom>
          </p:spPr>
        </p:pic>
        <p:pic>
          <p:nvPicPr>
            <p:cNvPr id="24" name="Picture 23"/>
            <p:cNvPicPr>
              <a:picLocks noChangeAspect="1"/>
            </p:cNvPicPr>
            <p:nvPr/>
          </p:nvPicPr>
          <p:blipFill rotWithShape="1">
            <a:blip r:embed="rId2">
              <a:alphaModFix amt="20000"/>
              <a:extLst>
                <a:ext uri="{28A0092B-C50C-407E-A947-70E740481C1C}">
                  <a14:useLocalDpi xmlns:a14="http://schemas.microsoft.com/office/drawing/2010/main" val="0"/>
                </a:ext>
              </a:extLst>
            </a:blip>
            <a:srcRect l="54597" t="31446" r="16827" b="9030"/>
            <a:stretch/>
          </p:blipFill>
          <p:spPr>
            <a:xfrm rot="5400000">
              <a:off x="8435259" y="3077812"/>
              <a:ext cx="1791433" cy="5722047"/>
            </a:xfrm>
            <a:prstGeom prst="rect">
              <a:avLst/>
            </a:prstGeom>
          </p:spPr>
        </p:pic>
      </p:grpSp>
      <p:cxnSp>
        <p:nvCxnSpPr>
          <p:cNvPr id="21" name="Straight Connector 20"/>
          <p:cNvCxnSpPr/>
          <p:nvPr userDrawn="1"/>
        </p:nvCxnSpPr>
        <p:spPr>
          <a:xfrm>
            <a:off x="6125488" y="3178428"/>
            <a:ext cx="0" cy="3127254"/>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8" name="Title 1"/>
          <p:cNvSpPr>
            <a:spLocks noGrp="1"/>
          </p:cNvSpPr>
          <p:nvPr>
            <p:ph type="title" hasCustomPrompt="1"/>
          </p:nvPr>
        </p:nvSpPr>
        <p:spPr>
          <a:xfrm>
            <a:off x="656023" y="246594"/>
            <a:ext cx="10515600" cy="1325563"/>
          </a:xfrm>
        </p:spPr>
        <p:txBody>
          <a:bodyPr>
            <a:normAutofit/>
          </a:bodyPr>
          <a:lstStyle>
            <a:lvl1pPr>
              <a:defRPr sz="3600" b="1">
                <a:solidFill>
                  <a:schemeClr val="bg1"/>
                </a:solidFill>
              </a:defRPr>
            </a:lvl1pPr>
          </a:lstStyle>
          <a:p>
            <a:r>
              <a:rPr lang="en-US" dirty="0"/>
              <a:t>CLICK TO EDIT MASTER TITLE STYLE</a:t>
            </a:r>
          </a:p>
        </p:txBody>
      </p:sp>
      <p:sp>
        <p:nvSpPr>
          <p:cNvPr id="29" name="Text Placeholder 10"/>
          <p:cNvSpPr>
            <a:spLocks noGrp="1"/>
          </p:cNvSpPr>
          <p:nvPr>
            <p:ph type="body" sz="quarter" idx="10" hasCustomPrompt="1"/>
          </p:nvPr>
        </p:nvSpPr>
        <p:spPr>
          <a:xfrm>
            <a:off x="656022" y="1903943"/>
            <a:ext cx="10820015" cy="500063"/>
          </a:xfrm>
        </p:spPr>
        <p:txBody>
          <a:bodyPr/>
          <a:lstStyle>
            <a:lvl1pPr marL="0" indent="0">
              <a:buNone/>
              <a:defRPr b="1">
                <a:solidFill>
                  <a:schemeClr val="accent3"/>
                </a:solidFill>
              </a:defRPr>
            </a:lvl1pPr>
            <a:lvl2pPr>
              <a:buClr>
                <a:schemeClr val="accent3"/>
              </a:buClr>
              <a:defRPr/>
            </a:lvl2pPr>
            <a:lvl3pPr>
              <a:buClr>
                <a:schemeClr val="accent3"/>
              </a:buClr>
              <a:defRPr/>
            </a:lvl3pPr>
            <a:lvl4pPr>
              <a:buClr>
                <a:schemeClr val="accent3"/>
              </a:buClr>
              <a:defRPr/>
            </a:lvl4pPr>
            <a:lvl5pPr>
              <a:buClr>
                <a:schemeClr val="accent3"/>
              </a:buClr>
              <a:defRPr/>
            </a:lvl5pPr>
          </a:lstStyle>
          <a:p>
            <a:pPr lvl="0"/>
            <a:r>
              <a:rPr lang="en-US"/>
              <a:t>Click to edit Master text styles</a:t>
            </a:r>
          </a:p>
        </p:txBody>
      </p:sp>
      <p:sp>
        <p:nvSpPr>
          <p:cNvPr id="30" name="Text Placeholder 11"/>
          <p:cNvSpPr>
            <a:spLocks noGrp="1"/>
          </p:cNvSpPr>
          <p:nvPr>
            <p:ph type="body" sz="quarter" idx="12" hasCustomPrompt="1"/>
          </p:nvPr>
        </p:nvSpPr>
        <p:spPr>
          <a:xfrm>
            <a:off x="656021" y="2479149"/>
            <a:ext cx="10820015" cy="521171"/>
          </a:xfrm>
        </p:spPr>
        <p:txBody>
          <a:bodyPr>
            <a:normAutofit/>
          </a:bodyPr>
          <a:lstStyle>
            <a:lvl1pPr marL="0" indent="0">
              <a:buClr>
                <a:schemeClr val="accent3"/>
              </a:buClr>
              <a:buNone/>
              <a:defRPr sz="2400">
                <a:solidFill>
                  <a:schemeClr val="tx1"/>
                </a:solidFill>
              </a:defRPr>
            </a:lvl1pPr>
            <a:lvl2pPr marL="457200" indent="0">
              <a:buClr>
                <a:schemeClr val="accent3"/>
              </a:buClr>
              <a:buNone/>
              <a:defRPr>
                <a:solidFill>
                  <a:schemeClr val="tx1"/>
                </a:solidFill>
              </a:defRPr>
            </a:lvl2pPr>
            <a:lvl3pPr marL="914400" indent="0">
              <a:buClr>
                <a:schemeClr val="accent3"/>
              </a:buClr>
              <a:buNone/>
              <a:defRPr>
                <a:solidFill>
                  <a:schemeClr val="tx1"/>
                </a:solidFill>
              </a:defRPr>
            </a:lvl3pPr>
            <a:lvl4pPr marL="1371600" indent="0">
              <a:buClr>
                <a:schemeClr val="accent3"/>
              </a:buClr>
              <a:buNone/>
              <a:defRPr>
                <a:solidFill>
                  <a:schemeClr val="tx1"/>
                </a:solidFill>
              </a:defRPr>
            </a:lvl4pPr>
            <a:lvl5pPr marL="1828800" indent="0">
              <a:buClr>
                <a:schemeClr val="accent3"/>
              </a:buClr>
              <a:buNone/>
              <a:defRPr>
                <a:solidFill>
                  <a:schemeClr val="tx1"/>
                </a:solidFill>
              </a:defRPr>
            </a:lvl5pPr>
          </a:lstStyle>
          <a:p>
            <a:pPr lvl="0"/>
            <a:r>
              <a:rPr lang="en-US"/>
              <a:t>Click to edit Master text styles</a:t>
            </a:r>
          </a:p>
        </p:txBody>
      </p:sp>
      <p:sp>
        <p:nvSpPr>
          <p:cNvPr id="31" name="Text Placeholder 10"/>
          <p:cNvSpPr>
            <a:spLocks noGrp="1"/>
          </p:cNvSpPr>
          <p:nvPr>
            <p:ph type="body" sz="quarter" idx="13" hasCustomPrompt="1"/>
          </p:nvPr>
        </p:nvSpPr>
        <p:spPr>
          <a:xfrm>
            <a:off x="656022" y="3358502"/>
            <a:ext cx="4661045" cy="605076"/>
          </a:xfrm>
        </p:spPr>
        <p:txBody>
          <a:bodyPr>
            <a:normAutofit/>
          </a:bodyPr>
          <a:lstStyle>
            <a:lvl1pPr marL="0" indent="0">
              <a:buNone/>
              <a:defRPr sz="2400" b="1">
                <a:solidFill>
                  <a:schemeClr val="accent3"/>
                </a:solidFill>
              </a:defRPr>
            </a:lvl1pPr>
            <a:lvl2pPr>
              <a:buClr>
                <a:schemeClr val="accent3"/>
              </a:buClr>
              <a:defRPr/>
            </a:lvl2pPr>
            <a:lvl3pPr>
              <a:buClr>
                <a:schemeClr val="accent3"/>
              </a:buClr>
              <a:defRPr/>
            </a:lvl3pPr>
            <a:lvl4pPr>
              <a:buClr>
                <a:schemeClr val="accent3"/>
              </a:buClr>
              <a:defRPr/>
            </a:lvl4pPr>
            <a:lvl5pPr>
              <a:buClr>
                <a:schemeClr val="accent3"/>
              </a:buClr>
              <a:defRPr/>
            </a:lvl5pPr>
          </a:lstStyle>
          <a:p>
            <a:pPr lvl="0"/>
            <a:r>
              <a:rPr lang="en-US"/>
              <a:t>Click to edit Master text styles</a:t>
            </a:r>
          </a:p>
        </p:txBody>
      </p:sp>
      <p:sp>
        <p:nvSpPr>
          <p:cNvPr id="32" name="Text Placeholder 11"/>
          <p:cNvSpPr>
            <a:spLocks noGrp="1"/>
          </p:cNvSpPr>
          <p:nvPr>
            <p:ph type="body" sz="quarter" idx="14" hasCustomPrompt="1"/>
          </p:nvPr>
        </p:nvSpPr>
        <p:spPr>
          <a:xfrm>
            <a:off x="656022" y="4066959"/>
            <a:ext cx="4661046" cy="2238723"/>
          </a:xfrm>
        </p:spPr>
        <p:txBody>
          <a:bodyPr>
            <a:normAutofit/>
          </a:bodyPr>
          <a:lstStyle>
            <a:lvl1pPr>
              <a:buClr>
                <a:schemeClr val="accent3"/>
              </a:buClr>
              <a:defRPr sz="2400">
                <a:solidFill>
                  <a:schemeClr val="tx1"/>
                </a:solidFill>
              </a:defRPr>
            </a:lvl1pPr>
            <a:lvl2pPr>
              <a:buClr>
                <a:schemeClr val="accent3"/>
              </a:buClr>
              <a:defRPr sz="2400">
                <a:solidFill>
                  <a:schemeClr val="tx1"/>
                </a:solidFill>
              </a:defRPr>
            </a:lvl2pPr>
            <a:lvl3pPr>
              <a:buClr>
                <a:schemeClr val="accent3"/>
              </a:buClr>
              <a:defRPr sz="2400">
                <a:solidFill>
                  <a:schemeClr val="tx1"/>
                </a:solidFill>
              </a:defRPr>
            </a:lvl3pPr>
            <a:lvl4pPr>
              <a:buClr>
                <a:schemeClr val="accent3"/>
              </a:buClr>
              <a:defRPr sz="2400">
                <a:solidFill>
                  <a:schemeClr val="tx1"/>
                </a:solidFill>
              </a:defRPr>
            </a:lvl4pPr>
            <a:lvl5pPr>
              <a:buClr>
                <a:schemeClr val="accent3"/>
              </a:buClr>
              <a:defRPr sz="24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33" name="Text Placeholder 10"/>
          <p:cNvSpPr>
            <a:spLocks noGrp="1"/>
          </p:cNvSpPr>
          <p:nvPr>
            <p:ph type="body" sz="quarter" idx="15" hasCustomPrompt="1"/>
          </p:nvPr>
        </p:nvSpPr>
        <p:spPr>
          <a:xfrm>
            <a:off x="6814990" y="3358502"/>
            <a:ext cx="4661045" cy="605076"/>
          </a:xfrm>
        </p:spPr>
        <p:txBody>
          <a:bodyPr>
            <a:normAutofit/>
          </a:bodyPr>
          <a:lstStyle>
            <a:lvl1pPr marL="0" indent="0">
              <a:buNone/>
              <a:defRPr sz="2400" b="1">
                <a:solidFill>
                  <a:schemeClr val="accent3"/>
                </a:solidFill>
              </a:defRPr>
            </a:lvl1pPr>
            <a:lvl2pPr>
              <a:buClr>
                <a:schemeClr val="accent3"/>
              </a:buClr>
              <a:defRPr/>
            </a:lvl2pPr>
            <a:lvl3pPr>
              <a:buClr>
                <a:schemeClr val="accent3"/>
              </a:buClr>
              <a:defRPr/>
            </a:lvl3pPr>
            <a:lvl4pPr>
              <a:buClr>
                <a:schemeClr val="accent3"/>
              </a:buClr>
              <a:defRPr/>
            </a:lvl4pPr>
            <a:lvl5pPr>
              <a:buClr>
                <a:schemeClr val="accent3"/>
              </a:buClr>
              <a:defRPr/>
            </a:lvl5pPr>
          </a:lstStyle>
          <a:p>
            <a:pPr lvl="0"/>
            <a:r>
              <a:rPr lang="en-US"/>
              <a:t>Click to edit Master text styles</a:t>
            </a:r>
          </a:p>
        </p:txBody>
      </p:sp>
      <p:sp>
        <p:nvSpPr>
          <p:cNvPr id="34" name="Text Placeholder 11"/>
          <p:cNvSpPr>
            <a:spLocks noGrp="1"/>
          </p:cNvSpPr>
          <p:nvPr>
            <p:ph type="body" sz="quarter" idx="16" hasCustomPrompt="1"/>
          </p:nvPr>
        </p:nvSpPr>
        <p:spPr>
          <a:xfrm>
            <a:off x="6814990" y="4066959"/>
            <a:ext cx="4661046" cy="2238723"/>
          </a:xfrm>
        </p:spPr>
        <p:txBody>
          <a:bodyPr>
            <a:normAutofit/>
          </a:bodyPr>
          <a:lstStyle>
            <a:lvl1pPr>
              <a:buClr>
                <a:schemeClr val="accent3"/>
              </a:buClr>
              <a:defRPr sz="2400">
                <a:solidFill>
                  <a:schemeClr val="tx1"/>
                </a:solidFill>
              </a:defRPr>
            </a:lvl1pPr>
            <a:lvl2pPr>
              <a:buClr>
                <a:schemeClr val="accent3"/>
              </a:buClr>
              <a:defRPr sz="2400">
                <a:solidFill>
                  <a:schemeClr val="tx1"/>
                </a:solidFill>
              </a:defRPr>
            </a:lvl2pPr>
            <a:lvl3pPr>
              <a:buClr>
                <a:schemeClr val="accent3"/>
              </a:buClr>
              <a:defRPr sz="2400">
                <a:solidFill>
                  <a:schemeClr val="tx1"/>
                </a:solidFill>
              </a:defRPr>
            </a:lvl3pPr>
            <a:lvl4pPr>
              <a:buClr>
                <a:schemeClr val="accent3"/>
              </a:buClr>
              <a:defRPr sz="2400">
                <a:solidFill>
                  <a:schemeClr val="tx1"/>
                </a:solidFill>
              </a:defRPr>
            </a:lvl4pPr>
            <a:lvl5pPr>
              <a:buClr>
                <a:schemeClr val="accent3"/>
              </a:buClr>
              <a:defRPr sz="24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amp; Two Column - Purple">
    <p:spTree>
      <p:nvGrpSpPr>
        <p:cNvPr id="1" name=""/>
        <p:cNvGrpSpPr/>
        <p:nvPr/>
      </p:nvGrpSpPr>
      <p:grpSpPr>
        <a:xfrm>
          <a:off x="0" y="0"/>
          <a:ext cx="0" cy="0"/>
          <a:chOff x="0" y="0"/>
          <a:chExt cx="0" cy="0"/>
        </a:xfrm>
      </p:grpSpPr>
      <p:sp>
        <p:nvSpPr>
          <p:cNvPr id="16" name="Rectangle 15"/>
          <p:cNvSpPr/>
          <p:nvPr userDrawn="1"/>
        </p:nvSpPr>
        <p:spPr>
          <a:xfrm>
            <a:off x="0" y="0"/>
            <a:ext cx="12192000" cy="160934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2" name="Group 21"/>
          <p:cNvGrpSpPr/>
          <p:nvPr userDrawn="1"/>
        </p:nvGrpSpPr>
        <p:grpSpPr>
          <a:xfrm>
            <a:off x="-208788" y="0"/>
            <a:ext cx="12609575" cy="2174490"/>
            <a:chOff x="0" y="5043119"/>
            <a:chExt cx="12191999" cy="1814883"/>
          </a:xfrm>
        </p:grpSpPr>
        <p:pic>
          <p:nvPicPr>
            <p:cNvPr id="23" name="Picture 22"/>
            <p:cNvPicPr>
              <a:picLocks noChangeAspect="1"/>
            </p:cNvPicPr>
            <p:nvPr/>
          </p:nvPicPr>
          <p:blipFill rotWithShape="1">
            <a:blip r:embed="rId2">
              <a:alphaModFix amt="20000"/>
              <a:extLst>
                <a:ext uri="{28A0092B-C50C-407E-A947-70E740481C1C}">
                  <a14:useLocalDpi xmlns:a14="http://schemas.microsoft.com/office/drawing/2010/main" val="0"/>
                </a:ext>
              </a:extLst>
            </a:blip>
            <a:srcRect l="50000" t="7392" r="19089" b="9030"/>
            <a:stretch/>
          </p:blipFill>
          <p:spPr>
            <a:xfrm rot="5400000">
              <a:off x="2349106" y="2694015"/>
              <a:ext cx="1814881" cy="6513094"/>
            </a:xfrm>
            <a:prstGeom prst="rect">
              <a:avLst/>
            </a:prstGeom>
          </p:spPr>
        </p:pic>
        <p:pic>
          <p:nvPicPr>
            <p:cNvPr id="24" name="Picture 23"/>
            <p:cNvPicPr>
              <a:picLocks noChangeAspect="1"/>
            </p:cNvPicPr>
            <p:nvPr/>
          </p:nvPicPr>
          <p:blipFill rotWithShape="1">
            <a:blip r:embed="rId2">
              <a:alphaModFix amt="20000"/>
              <a:extLst>
                <a:ext uri="{28A0092B-C50C-407E-A947-70E740481C1C}">
                  <a14:useLocalDpi xmlns:a14="http://schemas.microsoft.com/office/drawing/2010/main" val="0"/>
                </a:ext>
              </a:extLst>
            </a:blip>
            <a:srcRect l="54597" t="31446" r="16827" b="9030"/>
            <a:stretch/>
          </p:blipFill>
          <p:spPr>
            <a:xfrm rot="5400000">
              <a:off x="8435259" y="3077812"/>
              <a:ext cx="1791433" cy="5722047"/>
            </a:xfrm>
            <a:prstGeom prst="rect">
              <a:avLst/>
            </a:prstGeom>
          </p:spPr>
        </p:pic>
      </p:grpSp>
      <p:cxnSp>
        <p:nvCxnSpPr>
          <p:cNvPr id="21" name="Straight Connector 20"/>
          <p:cNvCxnSpPr/>
          <p:nvPr userDrawn="1"/>
        </p:nvCxnSpPr>
        <p:spPr>
          <a:xfrm>
            <a:off x="6125488" y="3178428"/>
            <a:ext cx="0" cy="3127254"/>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8" name="Title 1"/>
          <p:cNvSpPr>
            <a:spLocks noGrp="1"/>
          </p:cNvSpPr>
          <p:nvPr>
            <p:ph type="title" hasCustomPrompt="1"/>
          </p:nvPr>
        </p:nvSpPr>
        <p:spPr>
          <a:xfrm>
            <a:off x="656023" y="246594"/>
            <a:ext cx="10515600" cy="1325563"/>
          </a:xfrm>
        </p:spPr>
        <p:txBody>
          <a:bodyPr>
            <a:normAutofit/>
          </a:bodyPr>
          <a:lstStyle>
            <a:lvl1pPr>
              <a:defRPr sz="3600" b="1">
                <a:solidFill>
                  <a:schemeClr val="bg1"/>
                </a:solidFill>
              </a:defRPr>
            </a:lvl1pPr>
          </a:lstStyle>
          <a:p>
            <a:r>
              <a:rPr lang="en-US" dirty="0"/>
              <a:t>CLICK TO EDIT MASTER TITLE STYLE</a:t>
            </a:r>
          </a:p>
        </p:txBody>
      </p:sp>
      <p:sp>
        <p:nvSpPr>
          <p:cNvPr id="29" name="Text Placeholder 10"/>
          <p:cNvSpPr>
            <a:spLocks noGrp="1"/>
          </p:cNvSpPr>
          <p:nvPr>
            <p:ph type="body" sz="quarter" idx="10" hasCustomPrompt="1"/>
          </p:nvPr>
        </p:nvSpPr>
        <p:spPr>
          <a:xfrm>
            <a:off x="656022" y="1903943"/>
            <a:ext cx="10820015" cy="500063"/>
          </a:xfrm>
        </p:spPr>
        <p:txBody>
          <a:bodyPr/>
          <a:lstStyle>
            <a:lvl1pPr marL="0" indent="0">
              <a:buNone/>
              <a:defRPr b="1">
                <a:solidFill>
                  <a:schemeClr val="accent1"/>
                </a:solidFill>
              </a:defRPr>
            </a:lvl1pPr>
            <a:lvl2pPr>
              <a:buClr>
                <a:schemeClr val="accent3"/>
              </a:buClr>
              <a:defRPr/>
            </a:lvl2pPr>
            <a:lvl3pPr>
              <a:buClr>
                <a:schemeClr val="accent3"/>
              </a:buClr>
              <a:defRPr/>
            </a:lvl3pPr>
            <a:lvl4pPr>
              <a:buClr>
                <a:schemeClr val="accent3"/>
              </a:buClr>
              <a:defRPr/>
            </a:lvl4pPr>
            <a:lvl5pPr>
              <a:buClr>
                <a:schemeClr val="accent3"/>
              </a:buClr>
              <a:defRPr/>
            </a:lvl5pPr>
          </a:lstStyle>
          <a:p>
            <a:pPr lvl="0"/>
            <a:r>
              <a:rPr lang="en-US"/>
              <a:t>Click to edit Master text styles</a:t>
            </a:r>
          </a:p>
        </p:txBody>
      </p:sp>
      <p:sp>
        <p:nvSpPr>
          <p:cNvPr id="30" name="Text Placeholder 11"/>
          <p:cNvSpPr>
            <a:spLocks noGrp="1"/>
          </p:cNvSpPr>
          <p:nvPr>
            <p:ph type="body" sz="quarter" idx="12" hasCustomPrompt="1"/>
          </p:nvPr>
        </p:nvSpPr>
        <p:spPr>
          <a:xfrm>
            <a:off x="656021" y="2479149"/>
            <a:ext cx="10820015" cy="521171"/>
          </a:xfrm>
        </p:spPr>
        <p:txBody>
          <a:bodyPr>
            <a:normAutofit/>
          </a:bodyPr>
          <a:lstStyle>
            <a:lvl1pPr marL="0" indent="0">
              <a:buClr>
                <a:schemeClr val="accent3"/>
              </a:buClr>
              <a:buNone/>
              <a:defRPr sz="2400">
                <a:solidFill>
                  <a:schemeClr val="tx1"/>
                </a:solidFill>
              </a:defRPr>
            </a:lvl1pPr>
            <a:lvl2pPr marL="457200" indent="0">
              <a:buClr>
                <a:schemeClr val="accent3"/>
              </a:buClr>
              <a:buNone/>
              <a:defRPr>
                <a:solidFill>
                  <a:schemeClr val="tx1"/>
                </a:solidFill>
              </a:defRPr>
            </a:lvl2pPr>
            <a:lvl3pPr marL="914400" indent="0">
              <a:buClr>
                <a:schemeClr val="accent3"/>
              </a:buClr>
              <a:buNone/>
              <a:defRPr>
                <a:solidFill>
                  <a:schemeClr val="tx1"/>
                </a:solidFill>
              </a:defRPr>
            </a:lvl3pPr>
            <a:lvl4pPr marL="1371600" indent="0">
              <a:buClr>
                <a:schemeClr val="accent3"/>
              </a:buClr>
              <a:buNone/>
              <a:defRPr>
                <a:solidFill>
                  <a:schemeClr val="tx1"/>
                </a:solidFill>
              </a:defRPr>
            </a:lvl4pPr>
            <a:lvl5pPr marL="1828800" indent="0">
              <a:buClr>
                <a:schemeClr val="accent3"/>
              </a:buClr>
              <a:buNone/>
              <a:defRPr>
                <a:solidFill>
                  <a:schemeClr val="tx1"/>
                </a:solidFill>
              </a:defRPr>
            </a:lvl5pPr>
          </a:lstStyle>
          <a:p>
            <a:pPr lvl="0"/>
            <a:r>
              <a:rPr lang="en-US"/>
              <a:t>Click to edit Master text styles</a:t>
            </a:r>
          </a:p>
        </p:txBody>
      </p:sp>
      <p:sp>
        <p:nvSpPr>
          <p:cNvPr id="31" name="Text Placeholder 10"/>
          <p:cNvSpPr>
            <a:spLocks noGrp="1"/>
          </p:cNvSpPr>
          <p:nvPr>
            <p:ph type="body" sz="quarter" idx="13" hasCustomPrompt="1"/>
          </p:nvPr>
        </p:nvSpPr>
        <p:spPr>
          <a:xfrm>
            <a:off x="656022" y="3358502"/>
            <a:ext cx="4661045" cy="605076"/>
          </a:xfrm>
        </p:spPr>
        <p:txBody>
          <a:bodyPr>
            <a:normAutofit/>
          </a:bodyPr>
          <a:lstStyle>
            <a:lvl1pPr marL="0" indent="0">
              <a:buNone/>
              <a:defRPr sz="2400" b="1">
                <a:solidFill>
                  <a:schemeClr val="accent1"/>
                </a:solidFill>
              </a:defRPr>
            </a:lvl1pPr>
            <a:lvl2pPr>
              <a:buClr>
                <a:schemeClr val="accent3"/>
              </a:buClr>
              <a:defRPr/>
            </a:lvl2pPr>
            <a:lvl3pPr>
              <a:buClr>
                <a:schemeClr val="accent3"/>
              </a:buClr>
              <a:defRPr/>
            </a:lvl3pPr>
            <a:lvl4pPr>
              <a:buClr>
                <a:schemeClr val="accent3"/>
              </a:buClr>
              <a:defRPr/>
            </a:lvl4pPr>
            <a:lvl5pPr>
              <a:buClr>
                <a:schemeClr val="accent3"/>
              </a:buClr>
              <a:defRPr/>
            </a:lvl5pPr>
          </a:lstStyle>
          <a:p>
            <a:pPr lvl="0"/>
            <a:r>
              <a:rPr lang="en-US"/>
              <a:t>Click to edit Master text styles</a:t>
            </a:r>
          </a:p>
        </p:txBody>
      </p:sp>
      <p:sp>
        <p:nvSpPr>
          <p:cNvPr id="32" name="Text Placeholder 11"/>
          <p:cNvSpPr>
            <a:spLocks noGrp="1"/>
          </p:cNvSpPr>
          <p:nvPr>
            <p:ph type="body" sz="quarter" idx="14" hasCustomPrompt="1"/>
          </p:nvPr>
        </p:nvSpPr>
        <p:spPr>
          <a:xfrm>
            <a:off x="656022" y="4066959"/>
            <a:ext cx="4661046" cy="2238723"/>
          </a:xfrm>
        </p:spPr>
        <p:txBody>
          <a:bodyPr>
            <a:normAutofit/>
          </a:bodyPr>
          <a:lstStyle>
            <a:lvl1pPr>
              <a:buClr>
                <a:schemeClr val="accent1"/>
              </a:buClr>
              <a:defRPr sz="2400">
                <a:solidFill>
                  <a:schemeClr val="tx1"/>
                </a:solidFill>
              </a:defRPr>
            </a:lvl1pPr>
            <a:lvl2pPr>
              <a:buClr>
                <a:schemeClr val="accent1"/>
              </a:buClr>
              <a:defRPr sz="2400">
                <a:solidFill>
                  <a:schemeClr val="tx1"/>
                </a:solidFill>
              </a:defRPr>
            </a:lvl2pPr>
            <a:lvl3pPr>
              <a:buClr>
                <a:schemeClr val="accent1"/>
              </a:buClr>
              <a:defRPr sz="2400">
                <a:solidFill>
                  <a:schemeClr val="tx1"/>
                </a:solidFill>
              </a:defRPr>
            </a:lvl3pPr>
            <a:lvl4pPr>
              <a:buClr>
                <a:schemeClr val="accent1"/>
              </a:buClr>
              <a:defRPr sz="2400">
                <a:solidFill>
                  <a:schemeClr val="tx1"/>
                </a:solidFill>
              </a:defRPr>
            </a:lvl4pPr>
            <a:lvl5pPr>
              <a:buClr>
                <a:schemeClr val="accent1"/>
              </a:buClr>
              <a:defRPr sz="24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33" name="Text Placeholder 10"/>
          <p:cNvSpPr>
            <a:spLocks noGrp="1"/>
          </p:cNvSpPr>
          <p:nvPr>
            <p:ph type="body" sz="quarter" idx="15" hasCustomPrompt="1"/>
          </p:nvPr>
        </p:nvSpPr>
        <p:spPr>
          <a:xfrm>
            <a:off x="6814990" y="3358502"/>
            <a:ext cx="4661045" cy="605076"/>
          </a:xfrm>
        </p:spPr>
        <p:txBody>
          <a:bodyPr>
            <a:normAutofit/>
          </a:bodyPr>
          <a:lstStyle>
            <a:lvl1pPr marL="0" indent="0">
              <a:buNone/>
              <a:defRPr sz="2400" b="1">
                <a:solidFill>
                  <a:schemeClr val="accent1"/>
                </a:solidFill>
              </a:defRPr>
            </a:lvl1pPr>
            <a:lvl2pPr>
              <a:buClr>
                <a:schemeClr val="accent3"/>
              </a:buClr>
              <a:defRPr/>
            </a:lvl2pPr>
            <a:lvl3pPr>
              <a:buClr>
                <a:schemeClr val="accent3"/>
              </a:buClr>
              <a:defRPr/>
            </a:lvl3pPr>
            <a:lvl4pPr>
              <a:buClr>
                <a:schemeClr val="accent3"/>
              </a:buClr>
              <a:defRPr/>
            </a:lvl4pPr>
            <a:lvl5pPr>
              <a:buClr>
                <a:schemeClr val="accent3"/>
              </a:buClr>
              <a:defRPr/>
            </a:lvl5pPr>
          </a:lstStyle>
          <a:p>
            <a:pPr lvl="0"/>
            <a:r>
              <a:rPr lang="en-US"/>
              <a:t>Click to edit Master text styles</a:t>
            </a:r>
          </a:p>
        </p:txBody>
      </p:sp>
      <p:sp>
        <p:nvSpPr>
          <p:cNvPr id="34" name="Text Placeholder 11"/>
          <p:cNvSpPr>
            <a:spLocks noGrp="1"/>
          </p:cNvSpPr>
          <p:nvPr>
            <p:ph type="body" sz="quarter" idx="16" hasCustomPrompt="1"/>
          </p:nvPr>
        </p:nvSpPr>
        <p:spPr>
          <a:xfrm>
            <a:off x="6814990" y="4066959"/>
            <a:ext cx="4661046" cy="2238723"/>
          </a:xfrm>
        </p:spPr>
        <p:txBody>
          <a:bodyPr>
            <a:normAutofit/>
          </a:bodyPr>
          <a:lstStyle>
            <a:lvl1pPr>
              <a:buClr>
                <a:schemeClr val="accent1"/>
              </a:buClr>
              <a:defRPr sz="2400">
                <a:solidFill>
                  <a:schemeClr val="tx1"/>
                </a:solidFill>
              </a:defRPr>
            </a:lvl1pPr>
            <a:lvl2pPr>
              <a:buClr>
                <a:schemeClr val="accent1"/>
              </a:buClr>
              <a:defRPr sz="2400">
                <a:solidFill>
                  <a:schemeClr val="tx1"/>
                </a:solidFill>
              </a:defRPr>
            </a:lvl2pPr>
            <a:lvl3pPr>
              <a:buClr>
                <a:schemeClr val="accent1"/>
              </a:buClr>
              <a:defRPr sz="2400">
                <a:solidFill>
                  <a:schemeClr val="tx1"/>
                </a:solidFill>
              </a:defRPr>
            </a:lvl3pPr>
            <a:lvl4pPr>
              <a:buClr>
                <a:schemeClr val="accent1"/>
              </a:buClr>
              <a:defRPr sz="2400">
                <a:solidFill>
                  <a:schemeClr val="tx1"/>
                </a:solidFill>
              </a:defRPr>
            </a:lvl4pPr>
            <a:lvl5pPr>
              <a:buClr>
                <a:schemeClr val="accent1"/>
              </a:buClr>
              <a:defRPr sz="24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mp; Two Column - Teal">
    <p:spTree>
      <p:nvGrpSpPr>
        <p:cNvPr id="1" name=""/>
        <p:cNvGrpSpPr/>
        <p:nvPr/>
      </p:nvGrpSpPr>
      <p:grpSpPr>
        <a:xfrm>
          <a:off x="0" y="0"/>
          <a:ext cx="0" cy="0"/>
          <a:chOff x="0" y="0"/>
          <a:chExt cx="0" cy="0"/>
        </a:xfrm>
      </p:grpSpPr>
      <p:sp>
        <p:nvSpPr>
          <p:cNvPr id="16" name="Rectangle 15"/>
          <p:cNvSpPr/>
          <p:nvPr userDrawn="1"/>
        </p:nvSpPr>
        <p:spPr>
          <a:xfrm>
            <a:off x="0" y="0"/>
            <a:ext cx="12192000" cy="1609344"/>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2" name="Group 21"/>
          <p:cNvGrpSpPr/>
          <p:nvPr userDrawn="1"/>
        </p:nvGrpSpPr>
        <p:grpSpPr>
          <a:xfrm>
            <a:off x="-208788" y="0"/>
            <a:ext cx="12609575" cy="2174490"/>
            <a:chOff x="0" y="5043119"/>
            <a:chExt cx="12191999" cy="1814883"/>
          </a:xfrm>
        </p:grpSpPr>
        <p:pic>
          <p:nvPicPr>
            <p:cNvPr id="23" name="Picture 22"/>
            <p:cNvPicPr>
              <a:picLocks noChangeAspect="1"/>
            </p:cNvPicPr>
            <p:nvPr/>
          </p:nvPicPr>
          <p:blipFill rotWithShape="1">
            <a:blip r:embed="rId2">
              <a:alphaModFix amt="20000"/>
              <a:extLst>
                <a:ext uri="{28A0092B-C50C-407E-A947-70E740481C1C}">
                  <a14:useLocalDpi xmlns:a14="http://schemas.microsoft.com/office/drawing/2010/main" val="0"/>
                </a:ext>
              </a:extLst>
            </a:blip>
            <a:srcRect l="50000" t="7392" r="19089" b="9030"/>
            <a:stretch/>
          </p:blipFill>
          <p:spPr>
            <a:xfrm rot="5400000">
              <a:off x="2349106" y="2694015"/>
              <a:ext cx="1814881" cy="6513094"/>
            </a:xfrm>
            <a:prstGeom prst="rect">
              <a:avLst/>
            </a:prstGeom>
          </p:spPr>
        </p:pic>
        <p:pic>
          <p:nvPicPr>
            <p:cNvPr id="24" name="Picture 23"/>
            <p:cNvPicPr>
              <a:picLocks noChangeAspect="1"/>
            </p:cNvPicPr>
            <p:nvPr/>
          </p:nvPicPr>
          <p:blipFill rotWithShape="1">
            <a:blip r:embed="rId2">
              <a:alphaModFix amt="20000"/>
              <a:extLst>
                <a:ext uri="{28A0092B-C50C-407E-A947-70E740481C1C}">
                  <a14:useLocalDpi xmlns:a14="http://schemas.microsoft.com/office/drawing/2010/main" val="0"/>
                </a:ext>
              </a:extLst>
            </a:blip>
            <a:srcRect l="54597" t="31446" r="16827" b="9030"/>
            <a:stretch/>
          </p:blipFill>
          <p:spPr>
            <a:xfrm rot="5400000">
              <a:off x="8435259" y="3077812"/>
              <a:ext cx="1791433" cy="5722047"/>
            </a:xfrm>
            <a:prstGeom prst="rect">
              <a:avLst/>
            </a:prstGeom>
          </p:spPr>
        </p:pic>
      </p:grpSp>
      <p:cxnSp>
        <p:nvCxnSpPr>
          <p:cNvPr id="21" name="Straight Connector 20"/>
          <p:cNvCxnSpPr/>
          <p:nvPr userDrawn="1"/>
        </p:nvCxnSpPr>
        <p:spPr>
          <a:xfrm>
            <a:off x="6125488" y="3178428"/>
            <a:ext cx="0" cy="3127254"/>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8" name="Title 1"/>
          <p:cNvSpPr>
            <a:spLocks noGrp="1"/>
          </p:cNvSpPr>
          <p:nvPr>
            <p:ph type="title" hasCustomPrompt="1"/>
          </p:nvPr>
        </p:nvSpPr>
        <p:spPr>
          <a:xfrm>
            <a:off x="656023" y="246594"/>
            <a:ext cx="10515600" cy="1325563"/>
          </a:xfrm>
        </p:spPr>
        <p:txBody>
          <a:bodyPr>
            <a:normAutofit/>
          </a:bodyPr>
          <a:lstStyle>
            <a:lvl1pPr>
              <a:defRPr sz="3600" b="1">
                <a:solidFill>
                  <a:schemeClr val="bg1"/>
                </a:solidFill>
              </a:defRPr>
            </a:lvl1pPr>
          </a:lstStyle>
          <a:p>
            <a:r>
              <a:rPr lang="en-US" dirty="0"/>
              <a:t>CLICK TO EDIT MASTER TITLE STYLE</a:t>
            </a:r>
          </a:p>
        </p:txBody>
      </p:sp>
      <p:sp>
        <p:nvSpPr>
          <p:cNvPr id="29" name="Text Placeholder 10"/>
          <p:cNvSpPr>
            <a:spLocks noGrp="1"/>
          </p:cNvSpPr>
          <p:nvPr>
            <p:ph type="body" sz="quarter" idx="10" hasCustomPrompt="1"/>
          </p:nvPr>
        </p:nvSpPr>
        <p:spPr>
          <a:xfrm>
            <a:off x="656022" y="1903943"/>
            <a:ext cx="10820015" cy="500063"/>
          </a:xfrm>
        </p:spPr>
        <p:txBody>
          <a:bodyPr/>
          <a:lstStyle>
            <a:lvl1pPr marL="0" indent="0">
              <a:buNone/>
              <a:defRPr b="1">
                <a:solidFill>
                  <a:schemeClr val="accent6"/>
                </a:solidFill>
              </a:defRPr>
            </a:lvl1pPr>
            <a:lvl2pPr>
              <a:buClr>
                <a:schemeClr val="accent3"/>
              </a:buClr>
              <a:defRPr/>
            </a:lvl2pPr>
            <a:lvl3pPr>
              <a:buClr>
                <a:schemeClr val="accent3"/>
              </a:buClr>
              <a:defRPr/>
            </a:lvl3pPr>
            <a:lvl4pPr>
              <a:buClr>
                <a:schemeClr val="accent3"/>
              </a:buClr>
              <a:defRPr/>
            </a:lvl4pPr>
            <a:lvl5pPr>
              <a:buClr>
                <a:schemeClr val="accent3"/>
              </a:buClr>
              <a:defRPr/>
            </a:lvl5pPr>
          </a:lstStyle>
          <a:p>
            <a:pPr lvl="0"/>
            <a:r>
              <a:rPr lang="en-US"/>
              <a:t>Click to edit Master text styles</a:t>
            </a:r>
          </a:p>
        </p:txBody>
      </p:sp>
      <p:sp>
        <p:nvSpPr>
          <p:cNvPr id="30" name="Text Placeholder 11"/>
          <p:cNvSpPr>
            <a:spLocks noGrp="1"/>
          </p:cNvSpPr>
          <p:nvPr>
            <p:ph type="body" sz="quarter" idx="12" hasCustomPrompt="1"/>
          </p:nvPr>
        </p:nvSpPr>
        <p:spPr>
          <a:xfrm>
            <a:off x="656021" y="2479149"/>
            <a:ext cx="10820015" cy="521171"/>
          </a:xfrm>
        </p:spPr>
        <p:txBody>
          <a:bodyPr>
            <a:normAutofit/>
          </a:bodyPr>
          <a:lstStyle>
            <a:lvl1pPr marL="0" indent="0">
              <a:buClr>
                <a:schemeClr val="accent3"/>
              </a:buClr>
              <a:buNone/>
              <a:defRPr sz="2400">
                <a:solidFill>
                  <a:schemeClr val="tx1"/>
                </a:solidFill>
              </a:defRPr>
            </a:lvl1pPr>
            <a:lvl2pPr marL="457200" indent="0">
              <a:buClr>
                <a:schemeClr val="accent3"/>
              </a:buClr>
              <a:buNone/>
              <a:defRPr>
                <a:solidFill>
                  <a:schemeClr val="tx1"/>
                </a:solidFill>
              </a:defRPr>
            </a:lvl2pPr>
            <a:lvl3pPr marL="914400" indent="0">
              <a:buClr>
                <a:schemeClr val="accent3"/>
              </a:buClr>
              <a:buNone/>
              <a:defRPr>
                <a:solidFill>
                  <a:schemeClr val="tx1"/>
                </a:solidFill>
              </a:defRPr>
            </a:lvl3pPr>
            <a:lvl4pPr marL="1371600" indent="0">
              <a:buClr>
                <a:schemeClr val="accent3"/>
              </a:buClr>
              <a:buNone/>
              <a:defRPr>
                <a:solidFill>
                  <a:schemeClr val="tx1"/>
                </a:solidFill>
              </a:defRPr>
            </a:lvl4pPr>
            <a:lvl5pPr marL="1828800" indent="0">
              <a:buClr>
                <a:schemeClr val="accent3"/>
              </a:buClr>
              <a:buNone/>
              <a:defRPr>
                <a:solidFill>
                  <a:schemeClr val="tx1"/>
                </a:solidFill>
              </a:defRPr>
            </a:lvl5pPr>
          </a:lstStyle>
          <a:p>
            <a:pPr lvl="0"/>
            <a:r>
              <a:rPr lang="en-US"/>
              <a:t>Click to edit Master text styles</a:t>
            </a:r>
          </a:p>
        </p:txBody>
      </p:sp>
      <p:sp>
        <p:nvSpPr>
          <p:cNvPr id="31" name="Text Placeholder 10"/>
          <p:cNvSpPr>
            <a:spLocks noGrp="1"/>
          </p:cNvSpPr>
          <p:nvPr>
            <p:ph type="body" sz="quarter" idx="13" hasCustomPrompt="1"/>
          </p:nvPr>
        </p:nvSpPr>
        <p:spPr>
          <a:xfrm>
            <a:off x="656022" y="3358502"/>
            <a:ext cx="4661045" cy="605076"/>
          </a:xfrm>
        </p:spPr>
        <p:txBody>
          <a:bodyPr>
            <a:normAutofit/>
          </a:bodyPr>
          <a:lstStyle>
            <a:lvl1pPr marL="0" indent="0">
              <a:buNone/>
              <a:defRPr sz="2400" b="1">
                <a:solidFill>
                  <a:schemeClr val="accent6"/>
                </a:solidFill>
              </a:defRPr>
            </a:lvl1pPr>
            <a:lvl2pPr>
              <a:buClr>
                <a:schemeClr val="accent3"/>
              </a:buClr>
              <a:defRPr/>
            </a:lvl2pPr>
            <a:lvl3pPr>
              <a:buClr>
                <a:schemeClr val="accent3"/>
              </a:buClr>
              <a:defRPr/>
            </a:lvl3pPr>
            <a:lvl4pPr>
              <a:buClr>
                <a:schemeClr val="accent3"/>
              </a:buClr>
              <a:defRPr/>
            </a:lvl4pPr>
            <a:lvl5pPr>
              <a:buClr>
                <a:schemeClr val="accent3"/>
              </a:buClr>
              <a:defRPr/>
            </a:lvl5pPr>
          </a:lstStyle>
          <a:p>
            <a:pPr lvl="0"/>
            <a:r>
              <a:rPr lang="en-US"/>
              <a:t>Click to edit Master text styles</a:t>
            </a:r>
          </a:p>
        </p:txBody>
      </p:sp>
      <p:sp>
        <p:nvSpPr>
          <p:cNvPr id="32" name="Text Placeholder 11"/>
          <p:cNvSpPr>
            <a:spLocks noGrp="1"/>
          </p:cNvSpPr>
          <p:nvPr>
            <p:ph type="body" sz="quarter" idx="14" hasCustomPrompt="1"/>
          </p:nvPr>
        </p:nvSpPr>
        <p:spPr>
          <a:xfrm>
            <a:off x="656022" y="4066959"/>
            <a:ext cx="4661046" cy="2238723"/>
          </a:xfrm>
        </p:spPr>
        <p:txBody>
          <a:bodyPr>
            <a:normAutofit/>
          </a:bodyPr>
          <a:lstStyle>
            <a:lvl1pPr>
              <a:buClr>
                <a:schemeClr val="accent6"/>
              </a:buClr>
              <a:defRPr sz="2400">
                <a:solidFill>
                  <a:schemeClr val="tx1"/>
                </a:solidFill>
              </a:defRPr>
            </a:lvl1pPr>
            <a:lvl2pPr>
              <a:buClr>
                <a:schemeClr val="accent6"/>
              </a:buClr>
              <a:defRPr sz="2400">
                <a:solidFill>
                  <a:schemeClr val="tx1"/>
                </a:solidFill>
              </a:defRPr>
            </a:lvl2pPr>
            <a:lvl3pPr>
              <a:buClr>
                <a:schemeClr val="accent6"/>
              </a:buClr>
              <a:defRPr sz="2400">
                <a:solidFill>
                  <a:schemeClr val="tx1"/>
                </a:solidFill>
              </a:defRPr>
            </a:lvl3pPr>
            <a:lvl4pPr>
              <a:buClr>
                <a:schemeClr val="accent6"/>
              </a:buClr>
              <a:defRPr sz="2400">
                <a:solidFill>
                  <a:schemeClr val="tx1"/>
                </a:solidFill>
              </a:defRPr>
            </a:lvl4pPr>
            <a:lvl5pPr>
              <a:buClr>
                <a:schemeClr val="accent6"/>
              </a:buClr>
              <a:defRPr sz="24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33" name="Text Placeholder 10"/>
          <p:cNvSpPr>
            <a:spLocks noGrp="1"/>
          </p:cNvSpPr>
          <p:nvPr>
            <p:ph type="body" sz="quarter" idx="15" hasCustomPrompt="1"/>
          </p:nvPr>
        </p:nvSpPr>
        <p:spPr>
          <a:xfrm>
            <a:off x="6814990" y="3358502"/>
            <a:ext cx="4661045" cy="605076"/>
          </a:xfrm>
        </p:spPr>
        <p:txBody>
          <a:bodyPr>
            <a:normAutofit/>
          </a:bodyPr>
          <a:lstStyle>
            <a:lvl1pPr marL="0" indent="0">
              <a:buNone/>
              <a:defRPr sz="2400" b="1">
                <a:solidFill>
                  <a:schemeClr val="accent6"/>
                </a:solidFill>
              </a:defRPr>
            </a:lvl1pPr>
            <a:lvl2pPr>
              <a:buClr>
                <a:schemeClr val="accent3"/>
              </a:buClr>
              <a:defRPr/>
            </a:lvl2pPr>
            <a:lvl3pPr>
              <a:buClr>
                <a:schemeClr val="accent3"/>
              </a:buClr>
              <a:defRPr/>
            </a:lvl3pPr>
            <a:lvl4pPr>
              <a:buClr>
                <a:schemeClr val="accent3"/>
              </a:buClr>
              <a:defRPr/>
            </a:lvl4pPr>
            <a:lvl5pPr>
              <a:buClr>
                <a:schemeClr val="accent3"/>
              </a:buClr>
              <a:defRPr/>
            </a:lvl5pPr>
          </a:lstStyle>
          <a:p>
            <a:pPr lvl="0"/>
            <a:r>
              <a:rPr lang="en-US"/>
              <a:t>Click to edit Master text styles</a:t>
            </a:r>
          </a:p>
        </p:txBody>
      </p:sp>
      <p:sp>
        <p:nvSpPr>
          <p:cNvPr id="34" name="Text Placeholder 11"/>
          <p:cNvSpPr>
            <a:spLocks noGrp="1"/>
          </p:cNvSpPr>
          <p:nvPr>
            <p:ph type="body" sz="quarter" idx="16" hasCustomPrompt="1"/>
          </p:nvPr>
        </p:nvSpPr>
        <p:spPr>
          <a:xfrm>
            <a:off x="6814990" y="4066959"/>
            <a:ext cx="4661046" cy="2238723"/>
          </a:xfrm>
        </p:spPr>
        <p:txBody>
          <a:bodyPr>
            <a:normAutofit/>
          </a:bodyPr>
          <a:lstStyle>
            <a:lvl1pPr>
              <a:buClr>
                <a:schemeClr val="accent6"/>
              </a:buClr>
              <a:defRPr sz="2400">
                <a:solidFill>
                  <a:schemeClr val="tx1"/>
                </a:solidFill>
              </a:defRPr>
            </a:lvl1pPr>
            <a:lvl2pPr>
              <a:buClr>
                <a:schemeClr val="accent6"/>
              </a:buClr>
              <a:defRPr sz="2400">
                <a:solidFill>
                  <a:schemeClr val="tx1"/>
                </a:solidFill>
              </a:defRPr>
            </a:lvl2pPr>
            <a:lvl3pPr>
              <a:buClr>
                <a:schemeClr val="accent6"/>
              </a:buClr>
              <a:defRPr sz="2400">
                <a:solidFill>
                  <a:schemeClr val="tx1"/>
                </a:solidFill>
              </a:defRPr>
            </a:lvl3pPr>
            <a:lvl4pPr>
              <a:buClr>
                <a:schemeClr val="accent6"/>
              </a:buClr>
              <a:defRPr sz="2400">
                <a:solidFill>
                  <a:schemeClr val="tx1"/>
                </a:solidFill>
              </a:defRPr>
            </a:lvl4pPr>
            <a:lvl5pPr>
              <a:buClr>
                <a:schemeClr val="accent6"/>
              </a:buClr>
              <a:defRPr sz="24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mp; Two Column - Green">
    <p:spTree>
      <p:nvGrpSpPr>
        <p:cNvPr id="1" name=""/>
        <p:cNvGrpSpPr/>
        <p:nvPr/>
      </p:nvGrpSpPr>
      <p:grpSpPr>
        <a:xfrm>
          <a:off x="0" y="0"/>
          <a:ext cx="0" cy="0"/>
          <a:chOff x="0" y="0"/>
          <a:chExt cx="0" cy="0"/>
        </a:xfrm>
      </p:grpSpPr>
      <p:sp>
        <p:nvSpPr>
          <p:cNvPr id="16" name="Rectangle 15"/>
          <p:cNvSpPr/>
          <p:nvPr userDrawn="1"/>
        </p:nvSpPr>
        <p:spPr>
          <a:xfrm>
            <a:off x="0" y="0"/>
            <a:ext cx="12192000" cy="1609344"/>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2" name="Group 21"/>
          <p:cNvGrpSpPr/>
          <p:nvPr userDrawn="1"/>
        </p:nvGrpSpPr>
        <p:grpSpPr>
          <a:xfrm>
            <a:off x="-208788" y="0"/>
            <a:ext cx="12609575" cy="2174490"/>
            <a:chOff x="0" y="5043119"/>
            <a:chExt cx="12191999" cy="1814883"/>
          </a:xfrm>
        </p:grpSpPr>
        <p:pic>
          <p:nvPicPr>
            <p:cNvPr id="23" name="Picture 22"/>
            <p:cNvPicPr>
              <a:picLocks noChangeAspect="1"/>
            </p:cNvPicPr>
            <p:nvPr/>
          </p:nvPicPr>
          <p:blipFill rotWithShape="1">
            <a:blip r:embed="rId2">
              <a:alphaModFix amt="20000"/>
              <a:extLst>
                <a:ext uri="{28A0092B-C50C-407E-A947-70E740481C1C}">
                  <a14:useLocalDpi xmlns:a14="http://schemas.microsoft.com/office/drawing/2010/main" val="0"/>
                </a:ext>
              </a:extLst>
            </a:blip>
            <a:srcRect l="50000" t="7392" r="19089" b="9030"/>
            <a:stretch/>
          </p:blipFill>
          <p:spPr>
            <a:xfrm rot="5400000">
              <a:off x="2349106" y="2694015"/>
              <a:ext cx="1814881" cy="6513094"/>
            </a:xfrm>
            <a:prstGeom prst="rect">
              <a:avLst/>
            </a:prstGeom>
          </p:spPr>
        </p:pic>
        <p:pic>
          <p:nvPicPr>
            <p:cNvPr id="24" name="Picture 23"/>
            <p:cNvPicPr>
              <a:picLocks noChangeAspect="1"/>
            </p:cNvPicPr>
            <p:nvPr/>
          </p:nvPicPr>
          <p:blipFill rotWithShape="1">
            <a:blip r:embed="rId2">
              <a:alphaModFix amt="20000"/>
              <a:extLst>
                <a:ext uri="{28A0092B-C50C-407E-A947-70E740481C1C}">
                  <a14:useLocalDpi xmlns:a14="http://schemas.microsoft.com/office/drawing/2010/main" val="0"/>
                </a:ext>
              </a:extLst>
            </a:blip>
            <a:srcRect l="54597" t="31446" r="16827" b="9030"/>
            <a:stretch/>
          </p:blipFill>
          <p:spPr>
            <a:xfrm rot="5400000">
              <a:off x="8435259" y="3077812"/>
              <a:ext cx="1791433" cy="5722047"/>
            </a:xfrm>
            <a:prstGeom prst="rect">
              <a:avLst/>
            </a:prstGeom>
          </p:spPr>
        </p:pic>
      </p:grpSp>
      <p:cxnSp>
        <p:nvCxnSpPr>
          <p:cNvPr id="21" name="Straight Connector 20"/>
          <p:cNvCxnSpPr/>
          <p:nvPr userDrawn="1"/>
        </p:nvCxnSpPr>
        <p:spPr>
          <a:xfrm>
            <a:off x="6125488" y="3178428"/>
            <a:ext cx="0" cy="3127254"/>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8" name="Title 1"/>
          <p:cNvSpPr>
            <a:spLocks noGrp="1"/>
          </p:cNvSpPr>
          <p:nvPr>
            <p:ph type="title" hasCustomPrompt="1"/>
          </p:nvPr>
        </p:nvSpPr>
        <p:spPr>
          <a:xfrm>
            <a:off x="656023" y="246594"/>
            <a:ext cx="10515600" cy="1325563"/>
          </a:xfrm>
        </p:spPr>
        <p:txBody>
          <a:bodyPr>
            <a:normAutofit/>
          </a:bodyPr>
          <a:lstStyle>
            <a:lvl1pPr>
              <a:defRPr sz="3600" b="1">
                <a:solidFill>
                  <a:schemeClr val="bg1"/>
                </a:solidFill>
              </a:defRPr>
            </a:lvl1pPr>
          </a:lstStyle>
          <a:p>
            <a:r>
              <a:rPr lang="en-US" dirty="0"/>
              <a:t>CLICK TO EDIT MASTER TITLE STYLE</a:t>
            </a:r>
          </a:p>
        </p:txBody>
      </p:sp>
      <p:sp>
        <p:nvSpPr>
          <p:cNvPr id="29" name="Text Placeholder 10"/>
          <p:cNvSpPr>
            <a:spLocks noGrp="1"/>
          </p:cNvSpPr>
          <p:nvPr>
            <p:ph type="body" sz="quarter" idx="10" hasCustomPrompt="1"/>
          </p:nvPr>
        </p:nvSpPr>
        <p:spPr>
          <a:xfrm>
            <a:off x="656022" y="1903943"/>
            <a:ext cx="10820015" cy="500063"/>
          </a:xfrm>
        </p:spPr>
        <p:txBody>
          <a:bodyPr/>
          <a:lstStyle>
            <a:lvl1pPr marL="0" indent="0">
              <a:buNone/>
              <a:defRPr b="1">
                <a:solidFill>
                  <a:schemeClr val="accent2"/>
                </a:solidFill>
              </a:defRPr>
            </a:lvl1pPr>
            <a:lvl2pPr>
              <a:buClr>
                <a:schemeClr val="accent3"/>
              </a:buClr>
              <a:defRPr/>
            </a:lvl2pPr>
            <a:lvl3pPr>
              <a:buClr>
                <a:schemeClr val="accent3"/>
              </a:buClr>
              <a:defRPr/>
            </a:lvl3pPr>
            <a:lvl4pPr>
              <a:buClr>
                <a:schemeClr val="accent3"/>
              </a:buClr>
              <a:defRPr/>
            </a:lvl4pPr>
            <a:lvl5pPr>
              <a:buClr>
                <a:schemeClr val="accent3"/>
              </a:buClr>
              <a:defRPr/>
            </a:lvl5pPr>
          </a:lstStyle>
          <a:p>
            <a:pPr lvl="0"/>
            <a:r>
              <a:rPr lang="en-US"/>
              <a:t>Click to edit Master text styles</a:t>
            </a:r>
          </a:p>
        </p:txBody>
      </p:sp>
      <p:sp>
        <p:nvSpPr>
          <p:cNvPr id="30" name="Text Placeholder 11"/>
          <p:cNvSpPr>
            <a:spLocks noGrp="1"/>
          </p:cNvSpPr>
          <p:nvPr>
            <p:ph type="body" sz="quarter" idx="12" hasCustomPrompt="1"/>
          </p:nvPr>
        </p:nvSpPr>
        <p:spPr>
          <a:xfrm>
            <a:off x="656021" y="2479149"/>
            <a:ext cx="10820015" cy="521171"/>
          </a:xfrm>
        </p:spPr>
        <p:txBody>
          <a:bodyPr>
            <a:normAutofit/>
          </a:bodyPr>
          <a:lstStyle>
            <a:lvl1pPr marL="0" indent="0">
              <a:buClr>
                <a:schemeClr val="accent3"/>
              </a:buClr>
              <a:buNone/>
              <a:defRPr sz="2400">
                <a:solidFill>
                  <a:schemeClr val="tx1"/>
                </a:solidFill>
              </a:defRPr>
            </a:lvl1pPr>
            <a:lvl2pPr marL="457200" indent="0">
              <a:buClr>
                <a:schemeClr val="accent3"/>
              </a:buClr>
              <a:buNone/>
              <a:defRPr>
                <a:solidFill>
                  <a:schemeClr val="tx1"/>
                </a:solidFill>
              </a:defRPr>
            </a:lvl2pPr>
            <a:lvl3pPr marL="914400" indent="0">
              <a:buClr>
                <a:schemeClr val="accent3"/>
              </a:buClr>
              <a:buNone/>
              <a:defRPr>
                <a:solidFill>
                  <a:schemeClr val="tx1"/>
                </a:solidFill>
              </a:defRPr>
            </a:lvl3pPr>
            <a:lvl4pPr marL="1371600" indent="0">
              <a:buClr>
                <a:schemeClr val="accent3"/>
              </a:buClr>
              <a:buNone/>
              <a:defRPr>
                <a:solidFill>
                  <a:schemeClr val="tx1"/>
                </a:solidFill>
              </a:defRPr>
            </a:lvl4pPr>
            <a:lvl5pPr marL="1828800" indent="0">
              <a:buClr>
                <a:schemeClr val="accent3"/>
              </a:buClr>
              <a:buNone/>
              <a:defRPr>
                <a:solidFill>
                  <a:schemeClr val="tx1"/>
                </a:solidFill>
              </a:defRPr>
            </a:lvl5pPr>
          </a:lstStyle>
          <a:p>
            <a:pPr lvl="0"/>
            <a:r>
              <a:rPr lang="en-US"/>
              <a:t>Click to edit Master text styles</a:t>
            </a:r>
          </a:p>
        </p:txBody>
      </p:sp>
      <p:sp>
        <p:nvSpPr>
          <p:cNvPr id="31" name="Text Placeholder 10"/>
          <p:cNvSpPr>
            <a:spLocks noGrp="1"/>
          </p:cNvSpPr>
          <p:nvPr>
            <p:ph type="body" sz="quarter" idx="13" hasCustomPrompt="1"/>
          </p:nvPr>
        </p:nvSpPr>
        <p:spPr>
          <a:xfrm>
            <a:off x="656022" y="3358502"/>
            <a:ext cx="4661045" cy="605076"/>
          </a:xfrm>
        </p:spPr>
        <p:txBody>
          <a:bodyPr>
            <a:normAutofit/>
          </a:bodyPr>
          <a:lstStyle>
            <a:lvl1pPr marL="0" indent="0">
              <a:buNone/>
              <a:defRPr sz="2400" b="1">
                <a:solidFill>
                  <a:schemeClr val="accent2"/>
                </a:solidFill>
              </a:defRPr>
            </a:lvl1pPr>
            <a:lvl2pPr>
              <a:buClr>
                <a:schemeClr val="accent3"/>
              </a:buClr>
              <a:defRPr/>
            </a:lvl2pPr>
            <a:lvl3pPr>
              <a:buClr>
                <a:schemeClr val="accent3"/>
              </a:buClr>
              <a:defRPr/>
            </a:lvl3pPr>
            <a:lvl4pPr>
              <a:buClr>
                <a:schemeClr val="accent3"/>
              </a:buClr>
              <a:defRPr/>
            </a:lvl4pPr>
            <a:lvl5pPr>
              <a:buClr>
                <a:schemeClr val="accent3"/>
              </a:buClr>
              <a:defRPr/>
            </a:lvl5pPr>
          </a:lstStyle>
          <a:p>
            <a:pPr lvl="0"/>
            <a:r>
              <a:rPr lang="en-US"/>
              <a:t>Click to edit Master text styles</a:t>
            </a:r>
          </a:p>
        </p:txBody>
      </p:sp>
      <p:sp>
        <p:nvSpPr>
          <p:cNvPr id="32" name="Text Placeholder 11"/>
          <p:cNvSpPr>
            <a:spLocks noGrp="1"/>
          </p:cNvSpPr>
          <p:nvPr>
            <p:ph type="body" sz="quarter" idx="14" hasCustomPrompt="1"/>
          </p:nvPr>
        </p:nvSpPr>
        <p:spPr>
          <a:xfrm>
            <a:off x="656022" y="4066959"/>
            <a:ext cx="4661046" cy="2238723"/>
          </a:xfrm>
        </p:spPr>
        <p:txBody>
          <a:bodyPr>
            <a:normAutofit/>
          </a:bodyPr>
          <a:lstStyle>
            <a:lvl1pPr>
              <a:buClr>
                <a:schemeClr val="accent2"/>
              </a:buClr>
              <a:defRPr sz="2400">
                <a:solidFill>
                  <a:schemeClr val="tx1"/>
                </a:solidFill>
              </a:defRPr>
            </a:lvl1pPr>
            <a:lvl2pPr>
              <a:buClr>
                <a:schemeClr val="accent2"/>
              </a:buClr>
              <a:defRPr sz="2400">
                <a:solidFill>
                  <a:schemeClr val="tx1"/>
                </a:solidFill>
              </a:defRPr>
            </a:lvl2pPr>
            <a:lvl3pPr>
              <a:buClr>
                <a:schemeClr val="accent2"/>
              </a:buClr>
              <a:defRPr sz="2400">
                <a:solidFill>
                  <a:schemeClr val="tx1"/>
                </a:solidFill>
              </a:defRPr>
            </a:lvl3pPr>
            <a:lvl4pPr>
              <a:buClr>
                <a:schemeClr val="accent2"/>
              </a:buClr>
              <a:defRPr sz="2400">
                <a:solidFill>
                  <a:schemeClr val="tx1"/>
                </a:solidFill>
              </a:defRPr>
            </a:lvl4pPr>
            <a:lvl5pPr>
              <a:buClr>
                <a:schemeClr val="accent2"/>
              </a:buClr>
              <a:defRPr sz="24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33" name="Text Placeholder 10"/>
          <p:cNvSpPr>
            <a:spLocks noGrp="1"/>
          </p:cNvSpPr>
          <p:nvPr>
            <p:ph type="body" sz="quarter" idx="15" hasCustomPrompt="1"/>
          </p:nvPr>
        </p:nvSpPr>
        <p:spPr>
          <a:xfrm>
            <a:off x="6814990" y="3358502"/>
            <a:ext cx="4661045" cy="605076"/>
          </a:xfrm>
        </p:spPr>
        <p:txBody>
          <a:bodyPr>
            <a:normAutofit/>
          </a:bodyPr>
          <a:lstStyle>
            <a:lvl1pPr marL="0" indent="0">
              <a:buNone/>
              <a:defRPr sz="2400" b="1">
                <a:solidFill>
                  <a:schemeClr val="accent2"/>
                </a:solidFill>
              </a:defRPr>
            </a:lvl1pPr>
            <a:lvl2pPr>
              <a:buClr>
                <a:schemeClr val="accent3"/>
              </a:buClr>
              <a:defRPr/>
            </a:lvl2pPr>
            <a:lvl3pPr>
              <a:buClr>
                <a:schemeClr val="accent3"/>
              </a:buClr>
              <a:defRPr/>
            </a:lvl3pPr>
            <a:lvl4pPr>
              <a:buClr>
                <a:schemeClr val="accent3"/>
              </a:buClr>
              <a:defRPr/>
            </a:lvl4pPr>
            <a:lvl5pPr>
              <a:buClr>
                <a:schemeClr val="accent3"/>
              </a:buClr>
              <a:defRPr/>
            </a:lvl5pPr>
          </a:lstStyle>
          <a:p>
            <a:pPr lvl="0"/>
            <a:r>
              <a:rPr lang="en-US"/>
              <a:t>Click to edit Master text styles</a:t>
            </a:r>
          </a:p>
        </p:txBody>
      </p:sp>
      <p:sp>
        <p:nvSpPr>
          <p:cNvPr id="34" name="Text Placeholder 11"/>
          <p:cNvSpPr>
            <a:spLocks noGrp="1"/>
          </p:cNvSpPr>
          <p:nvPr>
            <p:ph type="body" sz="quarter" idx="16" hasCustomPrompt="1"/>
          </p:nvPr>
        </p:nvSpPr>
        <p:spPr>
          <a:xfrm>
            <a:off x="6814990" y="4066959"/>
            <a:ext cx="4661046" cy="2238723"/>
          </a:xfrm>
        </p:spPr>
        <p:txBody>
          <a:bodyPr>
            <a:normAutofit/>
          </a:bodyPr>
          <a:lstStyle>
            <a:lvl1pPr>
              <a:buClr>
                <a:schemeClr val="accent2"/>
              </a:buClr>
              <a:defRPr sz="2400">
                <a:solidFill>
                  <a:schemeClr val="tx1"/>
                </a:solidFill>
              </a:defRPr>
            </a:lvl1pPr>
            <a:lvl2pPr>
              <a:buClr>
                <a:schemeClr val="accent2"/>
              </a:buClr>
              <a:defRPr sz="2400">
                <a:solidFill>
                  <a:schemeClr val="tx1"/>
                </a:solidFill>
              </a:defRPr>
            </a:lvl2pPr>
            <a:lvl3pPr>
              <a:buClr>
                <a:schemeClr val="accent2"/>
              </a:buClr>
              <a:defRPr sz="2400">
                <a:solidFill>
                  <a:schemeClr val="tx1"/>
                </a:solidFill>
              </a:defRPr>
            </a:lvl3pPr>
            <a:lvl4pPr>
              <a:buClr>
                <a:schemeClr val="accent2"/>
              </a:buClr>
              <a:defRPr sz="2400">
                <a:solidFill>
                  <a:schemeClr val="tx1"/>
                </a:solidFill>
              </a:defRPr>
            </a:lvl4pPr>
            <a:lvl5pPr>
              <a:buClr>
                <a:schemeClr val="accent2"/>
              </a:buClr>
              <a:defRPr sz="24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on Colored Background - Blue">
    <p:spTree>
      <p:nvGrpSpPr>
        <p:cNvPr id="1" name=""/>
        <p:cNvGrpSpPr/>
        <p:nvPr/>
      </p:nvGrpSpPr>
      <p:grpSpPr>
        <a:xfrm>
          <a:off x="0" y="0"/>
          <a:ext cx="0" cy="0"/>
          <a:chOff x="0" y="0"/>
          <a:chExt cx="0" cy="0"/>
        </a:xfrm>
      </p:grpSpPr>
      <p:sp>
        <p:nvSpPr>
          <p:cNvPr id="14" name="Rectangle 13"/>
          <p:cNvSpPr/>
          <p:nvPr userDrawn="1"/>
        </p:nvSpPr>
        <p:spPr>
          <a:xfrm>
            <a:off x="0" y="3541"/>
            <a:ext cx="121920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userDrawn="1"/>
        </p:nvSpPr>
        <p:spPr>
          <a:xfrm>
            <a:off x="1941095" y="2837119"/>
            <a:ext cx="8293768" cy="1094802"/>
          </a:xfrm>
          <a:prstGeom prst="rect">
            <a:avLst/>
          </a:prstGeom>
          <a:noFill/>
          <a:ln w="571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userDrawn="1"/>
        </p:nvSpPr>
        <p:spPr>
          <a:xfrm>
            <a:off x="2610678" y="2502568"/>
            <a:ext cx="6997148" cy="80210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9" name="Picture 18"/>
          <p:cNvPicPr>
            <a:picLocks noChangeAspect="1"/>
          </p:cNvPicPr>
          <p:nvPr userDrawn="1"/>
        </p:nvPicPr>
        <p:blipFill rotWithShape="1">
          <a:blip r:embed="rId2">
            <a:alphaModFix amt="20000"/>
            <a:extLst>
              <a:ext uri="{28A0092B-C50C-407E-A947-70E740481C1C}">
                <a14:useLocalDpi xmlns:a14="http://schemas.microsoft.com/office/drawing/2010/main" val="0"/>
              </a:ext>
            </a:extLst>
          </a:blip>
          <a:srcRect l="60399" t="16294" r="3322" b="6460"/>
          <a:stretch/>
        </p:blipFill>
        <p:spPr>
          <a:xfrm rot="5400000">
            <a:off x="4171319" y="95874"/>
            <a:ext cx="3849350" cy="12192003"/>
          </a:xfrm>
          <a:prstGeom prst="rect">
            <a:avLst/>
          </a:prstGeom>
        </p:spPr>
      </p:pic>
      <p:sp>
        <p:nvSpPr>
          <p:cNvPr id="28" name="Title 1"/>
          <p:cNvSpPr>
            <a:spLocks noGrp="1"/>
          </p:cNvSpPr>
          <p:nvPr>
            <p:ph type="title" hasCustomPrompt="1"/>
          </p:nvPr>
        </p:nvSpPr>
        <p:spPr>
          <a:xfrm>
            <a:off x="2145791" y="3099692"/>
            <a:ext cx="7851649" cy="562168"/>
          </a:xfrm>
        </p:spPr>
        <p:txBody>
          <a:bodyPr>
            <a:normAutofit/>
          </a:bodyPr>
          <a:lstStyle>
            <a:lvl1pPr algn="ctr">
              <a:defRPr sz="3200" b="1">
                <a:solidFill>
                  <a:schemeClr val="bg1"/>
                </a:solidFill>
              </a:defRPr>
            </a:lvl1pPr>
          </a:lstStyle>
          <a:p>
            <a:r>
              <a:rPr lang="en-US" dirty="0"/>
              <a:t>CLICK TO EDIT MASTER TITLE STYLE</a:t>
            </a:r>
          </a:p>
        </p:txBody>
      </p:sp>
      <p:sp>
        <p:nvSpPr>
          <p:cNvPr id="29" name="Text Placeholder 10"/>
          <p:cNvSpPr>
            <a:spLocks noGrp="1"/>
          </p:cNvSpPr>
          <p:nvPr>
            <p:ph type="body" sz="quarter" idx="10" hasCustomPrompt="1"/>
          </p:nvPr>
        </p:nvSpPr>
        <p:spPr>
          <a:xfrm>
            <a:off x="2610678" y="2678354"/>
            <a:ext cx="6997148" cy="375705"/>
          </a:xfrm>
        </p:spPr>
        <p:txBody>
          <a:bodyPr>
            <a:normAutofit/>
          </a:bodyPr>
          <a:lstStyle>
            <a:lvl1pPr marL="0" indent="0" algn="ctr">
              <a:buNone/>
              <a:defRPr sz="1800" b="1">
                <a:solidFill>
                  <a:schemeClr val="bg1"/>
                </a:solidFill>
              </a:defRPr>
            </a:lvl1pPr>
            <a:lvl2pPr>
              <a:buClr>
                <a:schemeClr val="accent3"/>
              </a:buClr>
              <a:defRPr/>
            </a:lvl2pPr>
            <a:lvl3pPr>
              <a:buClr>
                <a:schemeClr val="accent3"/>
              </a:buClr>
              <a:defRPr/>
            </a:lvl3pPr>
            <a:lvl4pPr>
              <a:buClr>
                <a:schemeClr val="accent3"/>
              </a:buClr>
              <a:defRPr/>
            </a:lvl4pPr>
            <a:lvl5pPr>
              <a:buClr>
                <a:schemeClr val="accent3"/>
              </a:buClr>
              <a:defRPr/>
            </a:lvl5pPr>
          </a:lstStyle>
          <a:p>
            <a:pPr lvl="0"/>
            <a:r>
              <a:rPr lang="en-US" dirty="0"/>
              <a:t>CLICK TO EDIT MASTER TEXT STYLES</a:t>
            </a:r>
          </a:p>
        </p:txBody>
      </p:sp>
    </p:spTree>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on Colored Background - Purple">
    <p:spTree>
      <p:nvGrpSpPr>
        <p:cNvPr id="1" name=""/>
        <p:cNvGrpSpPr/>
        <p:nvPr/>
      </p:nvGrpSpPr>
      <p:grpSpPr>
        <a:xfrm>
          <a:off x="0" y="0"/>
          <a:ext cx="0" cy="0"/>
          <a:chOff x="0" y="0"/>
          <a:chExt cx="0" cy="0"/>
        </a:xfrm>
      </p:grpSpPr>
      <p:sp>
        <p:nvSpPr>
          <p:cNvPr id="14" name="Rectangle 13"/>
          <p:cNvSpPr/>
          <p:nvPr userDrawn="1"/>
        </p:nvSpPr>
        <p:spPr>
          <a:xfrm>
            <a:off x="0" y="3541"/>
            <a:ext cx="12192000" cy="6858000"/>
          </a:xfrm>
          <a:prstGeom prst="rect">
            <a:avLst/>
          </a:prstGeom>
          <a:solidFill>
            <a:srgbClr val="9746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userDrawn="1"/>
        </p:nvSpPr>
        <p:spPr>
          <a:xfrm>
            <a:off x="1941095" y="2837119"/>
            <a:ext cx="8293768" cy="1094802"/>
          </a:xfrm>
          <a:prstGeom prst="rect">
            <a:avLst/>
          </a:prstGeom>
          <a:no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userDrawn="1"/>
        </p:nvSpPr>
        <p:spPr>
          <a:xfrm>
            <a:off x="2610678" y="2502568"/>
            <a:ext cx="6997148" cy="802106"/>
          </a:xfrm>
          <a:prstGeom prst="rect">
            <a:avLst/>
          </a:prstGeom>
          <a:solidFill>
            <a:srgbClr val="9746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9" name="Picture 18"/>
          <p:cNvPicPr>
            <a:picLocks noChangeAspect="1"/>
          </p:cNvPicPr>
          <p:nvPr userDrawn="1"/>
        </p:nvPicPr>
        <p:blipFill rotWithShape="1">
          <a:blip r:embed="rId2">
            <a:alphaModFix amt="20000"/>
            <a:extLst>
              <a:ext uri="{28A0092B-C50C-407E-A947-70E740481C1C}">
                <a14:useLocalDpi xmlns:a14="http://schemas.microsoft.com/office/drawing/2010/main" val="0"/>
              </a:ext>
            </a:extLst>
          </a:blip>
          <a:srcRect l="60399" t="16294" r="3322" b="6460"/>
          <a:stretch/>
        </p:blipFill>
        <p:spPr>
          <a:xfrm rot="5400000">
            <a:off x="4171319" y="95874"/>
            <a:ext cx="3849350" cy="12192003"/>
          </a:xfrm>
          <a:prstGeom prst="rect">
            <a:avLst/>
          </a:prstGeom>
        </p:spPr>
      </p:pic>
      <p:sp>
        <p:nvSpPr>
          <p:cNvPr id="28" name="Title 1"/>
          <p:cNvSpPr>
            <a:spLocks noGrp="1"/>
          </p:cNvSpPr>
          <p:nvPr>
            <p:ph type="title" hasCustomPrompt="1"/>
          </p:nvPr>
        </p:nvSpPr>
        <p:spPr>
          <a:xfrm>
            <a:off x="2145791" y="3099692"/>
            <a:ext cx="7851649" cy="562168"/>
          </a:xfrm>
        </p:spPr>
        <p:txBody>
          <a:bodyPr>
            <a:normAutofit/>
          </a:bodyPr>
          <a:lstStyle>
            <a:lvl1pPr algn="ctr">
              <a:defRPr sz="3200" b="1">
                <a:solidFill>
                  <a:schemeClr val="bg1"/>
                </a:solidFill>
              </a:defRPr>
            </a:lvl1pPr>
          </a:lstStyle>
          <a:p>
            <a:r>
              <a:rPr lang="en-US" dirty="0"/>
              <a:t>CLICK TO EDIT MASTER TITLE STYLE</a:t>
            </a:r>
          </a:p>
        </p:txBody>
      </p:sp>
      <p:sp>
        <p:nvSpPr>
          <p:cNvPr id="29" name="Text Placeholder 10"/>
          <p:cNvSpPr>
            <a:spLocks noGrp="1"/>
          </p:cNvSpPr>
          <p:nvPr>
            <p:ph type="body" sz="quarter" idx="10" hasCustomPrompt="1"/>
          </p:nvPr>
        </p:nvSpPr>
        <p:spPr>
          <a:xfrm>
            <a:off x="2610678" y="2678354"/>
            <a:ext cx="6997148" cy="375705"/>
          </a:xfrm>
        </p:spPr>
        <p:txBody>
          <a:bodyPr>
            <a:normAutofit/>
          </a:bodyPr>
          <a:lstStyle>
            <a:lvl1pPr marL="0" indent="0" algn="ctr">
              <a:buNone/>
              <a:defRPr sz="1800" b="1">
                <a:solidFill>
                  <a:schemeClr val="bg1"/>
                </a:solidFill>
              </a:defRPr>
            </a:lvl1pPr>
            <a:lvl2pPr>
              <a:buClr>
                <a:schemeClr val="accent3"/>
              </a:buClr>
              <a:defRPr/>
            </a:lvl2pPr>
            <a:lvl3pPr>
              <a:buClr>
                <a:schemeClr val="accent3"/>
              </a:buClr>
              <a:defRPr/>
            </a:lvl3pPr>
            <a:lvl4pPr>
              <a:buClr>
                <a:schemeClr val="accent3"/>
              </a:buClr>
              <a:defRPr/>
            </a:lvl4pPr>
            <a:lvl5pPr>
              <a:buClr>
                <a:schemeClr val="accent3"/>
              </a:buClr>
              <a:defRPr/>
            </a:lvl5pPr>
          </a:lstStyle>
          <a:p>
            <a:pPr lvl="0"/>
            <a:r>
              <a:rPr lang="en-US" dirty="0"/>
              <a:t>CLICK TO EDIT MASTER TEXT STYLES</a:t>
            </a:r>
          </a:p>
        </p:txBody>
      </p:sp>
    </p:spTree>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itle on Colored Background - Teal">
    <p:spTree>
      <p:nvGrpSpPr>
        <p:cNvPr id="1" name=""/>
        <p:cNvGrpSpPr/>
        <p:nvPr/>
      </p:nvGrpSpPr>
      <p:grpSpPr>
        <a:xfrm>
          <a:off x="0" y="0"/>
          <a:ext cx="0" cy="0"/>
          <a:chOff x="0" y="0"/>
          <a:chExt cx="0" cy="0"/>
        </a:xfrm>
      </p:grpSpPr>
      <p:sp>
        <p:nvSpPr>
          <p:cNvPr id="14" name="Rectangle 13"/>
          <p:cNvSpPr/>
          <p:nvPr userDrawn="1"/>
        </p:nvSpPr>
        <p:spPr>
          <a:xfrm>
            <a:off x="0" y="3541"/>
            <a:ext cx="12192000"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userDrawn="1"/>
        </p:nvSpPr>
        <p:spPr>
          <a:xfrm>
            <a:off x="1941095" y="2837119"/>
            <a:ext cx="8293768" cy="1094802"/>
          </a:xfrm>
          <a:prstGeom prst="rect">
            <a:avLst/>
          </a:prstGeom>
          <a:noFill/>
          <a:ln w="571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userDrawn="1"/>
        </p:nvSpPr>
        <p:spPr>
          <a:xfrm>
            <a:off x="2610678" y="2502568"/>
            <a:ext cx="6997148" cy="802106"/>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9" name="Picture 18"/>
          <p:cNvPicPr>
            <a:picLocks noChangeAspect="1"/>
          </p:cNvPicPr>
          <p:nvPr userDrawn="1"/>
        </p:nvPicPr>
        <p:blipFill rotWithShape="1">
          <a:blip r:embed="rId2">
            <a:alphaModFix amt="20000"/>
            <a:extLst>
              <a:ext uri="{28A0092B-C50C-407E-A947-70E740481C1C}">
                <a14:useLocalDpi xmlns:a14="http://schemas.microsoft.com/office/drawing/2010/main" val="0"/>
              </a:ext>
            </a:extLst>
          </a:blip>
          <a:srcRect l="60399" t="16294" r="3322" b="6460"/>
          <a:stretch/>
        </p:blipFill>
        <p:spPr>
          <a:xfrm rot="5400000">
            <a:off x="4171319" y="95874"/>
            <a:ext cx="3849350" cy="12192003"/>
          </a:xfrm>
          <a:prstGeom prst="rect">
            <a:avLst/>
          </a:prstGeom>
        </p:spPr>
      </p:pic>
      <p:sp>
        <p:nvSpPr>
          <p:cNvPr id="28" name="Title 1"/>
          <p:cNvSpPr>
            <a:spLocks noGrp="1"/>
          </p:cNvSpPr>
          <p:nvPr>
            <p:ph type="title" hasCustomPrompt="1"/>
          </p:nvPr>
        </p:nvSpPr>
        <p:spPr>
          <a:xfrm>
            <a:off x="2145791" y="3099692"/>
            <a:ext cx="7851649" cy="562168"/>
          </a:xfrm>
        </p:spPr>
        <p:txBody>
          <a:bodyPr>
            <a:normAutofit/>
          </a:bodyPr>
          <a:lstStyle>
            <a:lvl1pPr algn="ctr">
              <a:defRPr sz="3200" b="1">
                <a:solidFill>
                  <a:schemeClr val="bg1"/>
                </a:solidFill>
              </a:defRPr>
            </a:lvl1pPr>
          </a:lstStyle>
          <a:p>
            <a:r>
              <a:rPr lang="en-US" dirty="0"/>
              <a:t>CLICK TO EDIT MASTER TITLE STYLE</a:t>
            </a:r>
          </a:p>
        </p:txBody>
      </p:sp>
      <p:sp>
        <p:nvSpPr>
          <p:cNvPr id="29" name="Text Placeholder 10"/>
          <p:cNvSpPr>
            <a:spLocks noGrp="1"/>
          </p:cNvSpPr>
          <p:nvPr>
            <p:ph type="body" sz="quarter" idx="10" hasCustomPrompt="1"/>
          </p:nvPr>
        </p:nvSpPr>
        <p:spPr>
          <a:xfrm>
            <a:off x="2610678" y="2678354"/>
            <a:ext cx="6997148" cy="375705"/>
          </a:xfrm>
        </p:spPr>
        <p:txBody>
          <a:bodyPr>
            <a:normAutofit/>
          </a:bodyPr>
          <a:lstStyle>
            <a:lvl1pPr marL="0" indent="0" algn="ctr">
              <a:buNone/>
              <a:defRPr sz="1800" b="1">
                <a:solidFill>
                  <a:schemeClr val="bg1"/>
                </a:solidFill>
              </a:defRPr>
            </a:lvl1pPr>
            <a:lvl2pPr>
              <a:buClr>
                <a:schemeClr val="accent3"/>
              </a:buClr>
              <a:defRPr/>
            </a:lvl2pPr>
            <a:lvl3pPr>
              <a:buClr>
                <a:schemeClr val="accent3"/>
              </a:buClr>
              <a:defRPr/>
            </a:lvl3pPr>
            <a:lvl4pPr>
              <a:buClr>
                <a:schemeClr val="accent3"/>
              </a:buClr>
              <a:defRPr/>
            </a:lvl4pPr>
            <a:lvl5pPr>
              <a:buClr>
                <a:schemeClr val="accent3"/>
              </a:buClr>
              <a:defRPr/>
            </a:lvl5pPr>
          </a:lstStyle>
          <a:p>
            <a:pPr lvl="0"/>
            <a:r>
              <a:rPr lang="en-US" dirty="0"/>
              <a:t>CLICK TO EDIT MASTER TEXT STYLES</a:t>
            </a:r>
          </a:p>
        </p:txBody>
      </p:sp>
    </p:spTree>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itle on Colored Background - Green">
    <p:spTree>
      <p:nvGrpSpPr>
        <p:cNvPr id="1" name=""/>
        <p:cNvGrpSpPr/>
        <p:nvPr/>
      </p:nvGrpSpPr>
      <p:grpSpPr>
        <a:xfrm>
          <a:off x="0" y="0"/>
          <a:ext cx="0" cy="0"/>
          <a:chOff x="0" y="0"/>
          <a:chExt cx="0" cy="0"/>
        </a:xfrm>
      </p:grpSpPr>
      <p:sp>
        <p:nvSpPr>
          <p:cNvPr id="14" name="Rectangle 13"/>
          <p:cNvSpPr/>
          <p:nvPr userDrawn="1"/>
        </p:nvSpPr>
        <p:spPr>
          <a:xfrm>
            <a:off x="0" y="3541"/>
            <a:ext cx="12192000"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userDrawn="1"/>
        </p:nvSpPr>
        <p:spPr>
          <a:xfrm>
            <a:off x="1941095" y="2837119"/>
            <a:ext cx="8293768" cy="1094802"/>
          </a:xfrm>
          <a:prstGeom prst="rect">
            <a:avLst/>
          </a:prstGeom>
          <a:noFill/>
          <a:ln w="571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userDrawn="1"/>
        </p:nvSpPr>
        <p:spPr>
          <a:xfrm>
            <a:off x="2610678" y="2502568"/>
            <a:ext cx="6997148" cy="802106"/>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9" name="Picture 18"/>
          <p:cNvPicPr>
            <a:picLocks noChangeAspect="1"/>
          </p:cNvPicPr>
          <p:nvPr userDrawn="1"/>
        </p:nvPicPr>
        <p:blipFill rotWithShape="1">
          <a:blip r:embed="rId2">
            <a:alphaModFix amt="20000"/>
            <a:extLst>
              <a:ext uri="{28A0092B-C50C-407E-A947-70E740481C1C}">
                <a14:useLocalDpi xmlns:a14="http://schemas.microsoft.com/office/drawing/2010/main" val="0"/>
              </a:ext>
            </a:extLst>
          </a:blip>
          <a:srcRect l="60399" t="16294" r="3322" b="6460"/>
          <a:stretch/>
        </p:blipFill>
        <p:spPr>
          <a:xfrm rot="5400000">
            <a:off x="4171319" y="95874"/>
            <a:ext cx="3849350" cy="12192003"/>
          </a:xfrm>
          <a:prstGeom prst="rect">
            <a:avLst/>
          </a:prstGeom>
        </p:spPr>
      </p:pic>
      <p:sp>
        <p:nvSpPr>
          <p:cNvPr id="28" name="Title 1"/>
          <p:cNvSpPr>
            <a:spLocks noGrp="1"/>
          </p:cNvSpPr>
          <p:nvPr>
            <p:ph type="title" hasCustomPrompt="1"/>
          </p:nvPr>
        </p:nvSpPr>
        <p:spPr>
          <a:xfrm>
            <a:off x="2145791" y="3099692"/>
            <a:ext cx="7851649" cy="562168"/>
          </a:xfrm>
        </p:spPr>
        <p:txBody>
          <a:bodyPr>
            <a:normAutofit/>
          </a:bodyPr>
          <a:lstStyle>
            <a:lvl1pPr algn="ctr">
              <a:defRPr sz="3200" b="1">
                <a:solidFill>
                  <a:schemeClr val="bg1"/>
                </a:solidFill>
              </a:defRPr>
            </a:lvl1pPr>
          </a:lstStyle>
          <a:p>
            <a:r>
              <a:rPr lang="en-US" dirty="0"/>
              <a:t>CLICK TO EDIT MASTER TITLE STYLE</a:t>
            </a:r>
          </a:p>
        </p:txBody>
      </p:sp>
      <p:sp>
        <p:nvSpPr>
          <p:cNvPr id="29" name="Text Placeholder 10"/>
          <p:cNvSpPr>
            <a:spLocks noGrp="1"/>
          </p:cNvSpPr>
          <p:nvPr>
            <p:ph type="body" sz="quarter" idx="10" hasCustomPrompt="1"/>
          </p:nvPr>
        </p:nvSpPr>
        <p:spPr>
          <a:xfrm>
            <a:off x="2610678" y="2678354"/>
            <a:ext cx="6997148" cy="375705"/>
          </a:xfrm>
        </p:spPr>
        <p:txBody>
          <a:bodyPr>
            <a:normAutofit/>
          </a:bodyPr>
          <a:lstStyle>
            <a:lvl1pPr marL="0" indent="0" algn="ctr">
              <a:buNone/>
              <a:defRPr sz="1800" b="1">
                <a:solidFill>
                  <a:schemeClr val="bg1"/>
                </a:solidFill>
              </a:defRPr>
            </a:lvl1pPr>
            <a:lvl2pPr>
              <a:buClr>
                <a:schemeClr val="accent3"/>
              </a:buClr>
              <a:defRPr/>
            </a:lvl2pPr>
            <a:lvl3pPr>
              <a:buClr>
                <a:schemeClr val="accent3"/>
              </a:buClr>
              <a:defRPr/>
            </a:lvl3pPr>
            <a:lvl4pPr>
              <a:buClr>
                <a:schemeClr val="accent3"/>
              </a:buClr>
              <a:defRPr/>
            </a:lvl4pPr>
            <a:lvl5pPr>
              <a:buClr>
                <a:schemeClr val="accent3"/>
              </a:buClr>
              <a:defRPr/>
            </a:lvl5pPr>
          </a:lstStyle>
          <a:p>
            <a:pPr lvl="0"/>
            <a:r>
              <a:rPr lang="en-US" dirty="0"/>
              <a:t>CLICK TO EDIT MASTER TEXT STYLES</a:t>
            </a:r>
          </a:p>
        </p:txBody>
      </p:sp>
    </p:spTree>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ver - Teal Background">
    <p:bg>
      <p:bgPr>
        <a:blipFill dpi="0" rotWithShape="1">
          <a:blip r:embed="rId2">
            <a:lum/>
          </a:blip>
          <a:srcRect/>
          <a:stretch>
            <a:fillRect l="-8000" t="-8000" r="-8000" b="-8000"/>
          </a:stretch>
        </a:blipFill>
        <a:effectLst/>
      </p:bgPr>
    </p:bg>
    <p:spTree>
      <p:nvGrpSpPr>
        <p:cNvPr id="1" name=""/>
        <p:cNvGrpSpPr/>
        <p:nvPr/>
      </p:nvGrpSpPr>
      <p:grpSpPr>
        <a:xfrm>
          <a:off x="0" y="0"/>
          <a:ext cx="0" cy="0"/>
          <a:chOff x="0" y="0"/>
          <a:chExt cx="0" cy="0"/>
        </a:xfrm>
      </p:grpSpPr>
      <p:sp>
        <p:nvSpPr>
          <p:cNvPr id="28" name="Rectangle 27"/>
          <p:cNvSpPr/>
          <p:nvPr userDrawn="1"/>
        </p:nvSpPr>
        <p:spPr>
          <a:xfrm>
            <a:off x="0" y="0"/>
            <a:ext cx="12192000" cy="6858000"/>
          </a:xfrm>
          <a:prstGeom prst="rect">
            <a:avLst/>
          </a:prstGeom>
          <a:solidFill>
            <a:srgbClr val="35B2B4">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 Placeholder 14"/>
          <p:cNvSpPr>
            <a:spLocks noGrp="1"/>
          </p:cNvSpPr>
          <p:nvPr>
            <p:ph type="body" sz="quarter" idx="11" hasCustomPrompt="1"/>
          </p:nvPr>
        </p:nvSpPr>
        <p:spPr>
          <a:xfrm>
            <a:off x="1828007" y="2076693"/>
            <a:ext cx="8535987" cy="627939"/>
          </a:xfrm>
        </p:spPr>
        <p:txBody>
          <a:bodyPr>
            <a:normAutofit/>
          </a:bodyPr>
          <a:lstStyle>
            <a:lvl1pPr marL="0" indent="0" algn="ctr">
              <a:buNone/>
              <a:defRPr sz="2800" b="1" i="0">
                <a:solidFill>
                  <a:schemeClr val="bg1"/>
                </a:solidFill>
                <a:latin typeface="Helvetica Neue" charset="0"/>
                <a:ea typeface="Helvetica Neue" charset="0"/>
                <a:cs typeface="Helvetica Neue" charset="0"/>
              </a:defRPr>
            </a:lvl1pPr>
          </a:lstStyle>
          <a:p>
            <a:pPr lvl="0"/>
            <a:r>
              <a:rPr lang="en-US" dirty="0"/>
              <a:t>CLICK TO EDIT MASTER TEXT STYLES</a:t>
            </a:r>
          </a:p>
        </p:txBody>
      </p:sp>
      <p:sp>
        <p:nvSpPr>
          <p:cNvPr id="17" name="Text Placeholder 16"/>
          <p:cNvSpPr>
            <a:spLocks noGrp="1"/>
          </p:cNvSpPr>
          <p:nvPr>
            <p:ph type="body" sz="quarter" idx="12" hasCustomPrompt="1"/>
          </p:nvPr>
        </p:nvSpPr>
        <p:spPr>
          <a:xfrm>
            <a:off x="1754188" y="3051922"/>
            <a:ext cx="8683625" cy="1455738"/>
          </a:xfrm>
        </p:spPr>
        <p:txBody>
          <a:bodyPr>
            <a:noAutofit/>
          </a:bodyPr>
          <a:lstStyle>
            <a:lvl1pPr marL="0" indent="0" algn="ctr">
              <a:buNone/>
              <a:defRPr sz="2800">
                <a:solidFill>
                  <a:schemeClr val="bg1"/>
                </a:solidFill>
                <a:latin typeface="Helvetica Neue" charset="0"/>
                <a:ea typeface="Helvetica Neue" charset="0"/>
                <a:cs typeface="Helvetica Neue" charset="0"/>
              </a:defRPr>
            </a:lvl1pPr>
            <a:lvl2pPr>
              <a:defRPr sz="2800">
                <a:latin typeface="Helvetica Neue" charset="0"/>
                <a:ea typeface="Helvetica Neue" charset="0"/>
                <a:cs typeface="Helvetica Neue" charset="0"/>
              </a:defRPr>
            </a:lvl2pPr>
            <a:lvl3pPr>
              <a:defRPr sz="2800">
                <a:latin typeface="Helvetica Neue" charset="0"/>
                <a:ea typeface="Helvetica Neue" charset="0"/>
                <a:cs typeface="Helvetica Neue" charset="0"/>
              </a:defRPr>
            </a:lvl3pPr>
            <a:lvl4pPr>
              <a:defRPr sz="2800">
                <a:latin typeface="Helvetica Neue" charset="0"/>
                <a:ea typeface="Helvetica Neue" charset="0"/>
                <a:cs typeface="Helvetica Neue" charset="0"/>
              </a:defRPr>
            </a:lvl4pPr>
            <a:lvl5pPr>
              <a:defRPr sz="2800">
                <a:latin typeface="Helvetica Neue" charset="0"/>
                <a:ea typeface="Helvetica Neue" charset="0"/>
                <a:cs typeface="Helvetica Neue" charset="0"/>
              </a:defRPr>
            </a:lvl5pPr>
          </a:lstStyle>
          <a:p>
            <a:pPr lvl="0"/>
            <a:r>
              <a:rPr lang="en-US" dirty="0"/>
              <a:t>CLICK TO EDIT MASTER TEXT STYLES</a:t>
            </a:r>
          </a:p>
        </p:txBody>
      </p:sp>
      <p:sp>
        <p:nvSpPr>
          <p:cNvPr id="8" name="Rectangle 7"/>
          <p:cNvSpPr/>
          <p:nvPr userDrawn="1"/>
        </p:nvSpPr>
        <p:spPr>
          <a:xfrm>
            <a:off x="5083215" y="2704632"/>
            <a:ext cx="2025570" cy="11913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405E79"/>
              </a:solidFill>
            </a:endParaRPr>
          </a:p>
        </p:txBody>
      </p:sp>
    </p:spTree>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291538089"/>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a:t>Click to edit Master title style</a:t>
            </a:r>
          </a:p>
        </p:txBody>
      </p:sp>
      <p:sp>
        <p:nvSpPr>
          <p:cNvPr id="3" name="Content Placeholder 2"/>
          <p:cNvSpPr>
            <a:spLocks noGrp="1"/>
          </p:cNvSpPr>
          <p:nvPr>
            <p:ph idx="1" hasCustomPrompt="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hasCustomPrompt="1"/>
          </p:nvPr>
        </p:nvSpPr>
        <p:spPr>
          <a:xfrm>
            <a:off x="838200" y="6356350"/>
            <a:ext cx="2743200" cy="365125"/>
          </a:xfrm>
          <a:prstGeom prst="rect">
            <a:avLst/>
          </a:prstGeom>
        </p:spPr>
        <p:txBody>
          <a:bodyPr/>
          <a:lstStyle/>
          <a:p>
            <a:fld id="{693F2CD9-FC4A-A642-83EE-29CC8235A12F}" type="datetimeFigureOut">
              <a:rPr lang="en-US" smtClean="0"/>
              <a:t>9/17/2018</a:t>
            </a:fld>
            <a:endParaRPr lang="en-US"/>
          </a:p>
        </p:txBody>
      </p:sp>
      <p:sp>
        <p:nvSpPr>
          <p:cNvPr id="5" name="Footer Placeholder 4"/>
          <p:cNvSpPr>
            <a:spLocks noGrp="1"/>
          </p:cNvSpPr>
          <p:nvPr>
            <p:ph type="ftr" sz="quarter" idx="11" hasCustomPrompt="1"/>
          </p:nvPr>
        </p:nvSpPr>
        <p:spPr>
          <a:xfrm>
            <a:off x="4038600" y="6356350"/>
            <a:ext cx="4114800" cy="365125"/>
          </a:xfrm>
          <a:prstGeom prst="rect">
            <a:avLst/>
          </a:prstGeom>
        </p:spPr>
        <p:txBody>
          <a:bodyPr/>
          <a:lstStyle/>
          <a:p>
            <a:endParaRPr lang="en-US"/>
          </a:p>
        </p:txBody>
      </p:sp>
      <p:sp>
        <p:nvSpPr>
          <p:cNvPr id="6" name="Slide Number Placeholder 5"/>
          <p:cNvSpPr>
            <a:spLocks noGrp="1"/>
          </p:cNvSpPr>
          <p:nvPr>
            <p:ph type="sldNum" sz="quarter" idx="12" hasCustomPrompt="1"/>
          </p:nvPr>
        </p:nvSpPr>
        <p:spPr>
          <a:xfrm>
            <a:off x="8610600" y="6356350"/>
            <a:ext cx="2743200" cy="365125"/>
          </a:xfrm>
          <a:prstGeom prst="rect">
            <a:avLst/>
          </a:prstGeom>
        </p:spPr>
        <p:txBody>
          <a:bodyPr/>
          <a:lstStyle/>
          <a:p>
            <a:fld id="{B31082AD-E264-2B40-B793-F300E8284C01}" type="slidenum">
              <a:rPr lang="en-US" smtClean="0"/>
              <a:t>‹#›</a:t>
            </a:fld>
            <a:endParaRPr lang="en-US"/>
          </a:p>
        </p:txBody>
      </p:sp>
    </p:spTree>
    <p:extLst>
      <p:ext uri="{BB962C8B-B14F-4D97-AF65-F5344CB8AC3E}">
        <p14:creationId xmlns:p14="http://schemas.microsoft.com/office/powerpoint/2010/main" val="2047337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ver - Green Background">
    <p:bg>
      <p:bgPr>
        <a:blipFill dpi="0" rotWithShape="1">
          <a:blip r:embed="rId2">
            <a:lum/>
          </a:blip>
          <a:srcRect/>
          <a:stretch>
            <a:fillRect l="-8000" t="-8000" r="-8000" b="-8000"/>
          </a:stretch>
        </a:blipFill>
        <a:effectLst/>
      </p:bgPr>
    </p:bg>
    <p:spTree>
      <p:nvGrpSpPr>
        <p:cNvPr id="1" name=""/>
        <p:cNvGrpSpPr/>
        <p:nvPr/>
      </p:nvGrpSpPr>
      <p:grpSpPr>
        <a:xfrm>
          <a:off x="0" y="0"/>
          <a:ext cx="0" cy="0"/>
          <a:chOff x="0" y="0"/>
          <a:chExt cx="0" cy="0"/>
        </a:xfrm>
      </p:grpSpPr>
      <p:sp>
        <p:nvSpPr>
          <p:cNvPr id="28" name="Rectangle 27"/>
          <p:cNvSpPr/>
          <p:nvPr userDrawn="1"/>
        </p:nvSpPr>
        <p:spPr>
          <a:xfrm>
            <a:off x="0" y="0"/>
            <a:ext cx="12192000" cy="6858000"/>
          </a:xfrm>
          <a:prstGeom prst="rect">
            <a:avLst/>
          </a:prstGeom>
          <a:solidFill>
            <a:srgbClr val="95CD7A">
              <a:alpha val="7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 Placeholder 14"/>
          <p:cNvSpPr>
            <a:spLocks noGrp="1"/>
          </p:cNvSpPr>
          <p:nvPr>
            <p:ph type="body" sz="quarter" idx="11" hasCustomPrompt="1"/>
          </p:nvPr>
        </p:nvSpPr>
        <p:spPr>
          <a:xfrm>
            <a:off x="1828007" y="2076693"/>
            <a:ext cx="8535987" cy="627939"/>
          </a:xfrm>
        </p:spPr>
        <p:txBody>
          <a:bodyPr>
            <a:normAutofit/>
          </a:bodyPr>
          <a:lstStyle>
            <a:lvl1pPr marL="0" indent="0" algn="ctr">
              <a:buNone/>
              <a:defRPr sz="2800" b="1" i="0">
                <a:solidFill>
                  <a:schemeClr val="bg1"/>
                </a:solidFill>
                <a:latin typeface="Helvetica Neue" charset="0"/>
                <a:ea typeface="Helvetica Neue" charset="0"/>
                <a:cs typeface="Helvetica Neue" charset="0"/>
              </a:defRPr>
            </a:lvl1pPr>
          </a:lstStyle>
          <a:p>
            <a:pPr lvl="0"/>
            <a:r>
              <a:rPr lang="en-US" dirty="0"/>
              <a:t>CLICK TO EDIT MASTER TEXT STYLES</a:t>
            </a:r>
          </a:p>
        </p:txBody>
      </p:sp>
      <p:sp>
        <p:nvSpPr>
          <p:cNvPr id="17" name="Text Placeholder 16"/>
          <p:cNvSpPr>
            <a:spLocks noGrp="1"/>
          </p:cNvSpPr>
          <p:nvPr>
            <p:ph type="body" sz="quarter" idx="12" hasCustomPrompt="1"/>
          </p:nvPr>
        </p:nvSpPr>
        <p:spPr>
          <a:xfrm>
            <a:off x="1754188" y="3051922"/>
            <a:ext cx="8683625" cy="1455738"/>
          </a:xfrm>
        </p:spPr>
        <p:txBody>
          <a:bodyPr>
            <a:noAutofit/>
          </a:bodyPr>
          <a:lstStyle>
            <a:lvl1pPr marL="0" indent="0" algn="ctr">
              <a:buNone/>
              <a:defRPr sz="2800">
                <a:solidFill>
                  <a:schemeClr val="bg1"/>
                </a:solidFill>
                <a:latin typeface="Helvetica Neue" charset="0"/>
                <a:ea typeface="Helvetica Neue" charset="0"/>
                <a:cs typeface="Helvetica Neue" charset="0"/>
              </a:defRPr>
            </a:lvl1pPr>
            <a:lvl2pPr>
              <a:defRPr sz="2800">
                <a:latin typeface="Helvetica Neue" charset="0"/>
                <a:ea typeface="Helvetica Neue" charset="0"/>
                <a:cs typeface="Helvetica Neue" charset="0"/>
              </a:defRPr>
            </a:lvl2pPr>
            <a:lvl3pPr>
              <a:defRPr sz="2800">
                <a:latin typeface="Helvetica Neue" charset="0"/>
                <a:ea typeface="Helvetica Neue" charset="0"/>
                <a:cs typeface="Helvetica Neue" charset="0"/>
              </a:defRPr>
            </a:lvl3pPr>
            <a:lvl4pPr>
              <a:defRPr sz="2800">
                <a:latin typeface="Helvetica Neue" charset="0"/>
                <a:ea typeface="Helvetica Neue" charset="0"/>
                <a:cs typeface="Helvetica Neue" charset="0"/>
              </a:defRPr>
            </a:lvl4pPr>
            <a:lvl5pPr>
              <a:defRPr sz="2800">
                <a:latin typeface="Helvetica Neue" charset="0"/>
                <a:ea typeface="Helvetica Neue" charset="0"/>
                <a:cs typeface="Helvetica Neue" charset="0"/>
              </a:defRPr>
            </a:lvl5pPr>
          </a:lstStyle>
          <a:p>
            <a:pPr lvl="0"/>
            <a:r>
              <a:rPr lang="en-US" dirty="0"/>
              <a:t>CLICK TO EDIT MASTER TEXT STYLES</a:t>
            </a:r>
          </a:p>
        </p:txBody>
      </p:sp>
      <p:sp>
        <p:nvSpPr>
          <p:cNvPr id="8" name="Rectangle 7"/>
          <p:cNvSpPr/>
          <p:nvPr userDrawn="1"/>
        </p:nvSpPr>
        <p:spPr>
          <a:xfrm>
            <a:off x="5083215" y="2704632"/>
            <a:ext cx="2025570" cy="11913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405E79"/>
              </a:solidFill>
            </a:endParaRPr>
          </a:p>
        </p:txBody>
      </p:sp>
    </p:spTree>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7" name="Title 6"/>
          <p:cNvSpPr>
            <a:spLocks noGrp="1"/>
          </p:cNvSpPr>
          <p:nvPr>
            <p:ph type="title" hasCustomPrompt="1"/>
          </p:nvPr>
        </p:nvSpPr>
        <p:spPr>
          <a:xfrm>
            <a:off x="6712238" y="4570639"/>
            <a:ext cx="4889212" cy="1325563"/>
          </a:xfrm>
        </p:spPr>
        <p:txBody>
          <a:bodyPr>
            <a:normAutofit/>
          </a:bodyPr>
          <a:lstStyle>
            <a:lvl1pPr>
              <a:defRPr sz="4000" b="1">
                <a:solidFill>
                  <a:srgbClr val="405E79"/>
                </a:solidFill>
              </a:defRPr>
            </a:lvl1pPr>
          </a:lstStyle>
          <a:p>
            <a:r>
              <a:rPr lang="en-US"/>
              <a:t>Click to edit Master title style</a:t>
            </a:r>
            <a:endParaRPr lang="en-US" dirty="0"/>
          </a:p>
        </p:txBody>
      </p:sp>
      <p:pic>
        <p:nvPicPr>
          <p:cNvPr id="8" name="Picture 7"/>
          <p:cNvPicPr>
            <a:picLocks noChangeAspect="1"/>
          </p:cNvPicPr>
          <p:nvPr userDrawn="1"/>
        </p:nvPicPr>
        <p:blipFill rotWithShape="1">
          <a:blip r:embed="rId2">
            <a:extLst>
              <a:ext uri="{28A0092B-C50C-407E-A947-70E740481C1C}">
                <a14:useLocalDpi xmlns:a14="http://schemas.microsoft.com/office/drawing/2010/main" val="0"/>
              </a:ext>
            </a:extLst>
          </a:blip>
          <a:srcRect l="30622" t="-2" r="34585"/>
          <a:stretch/>
        </p:blipFill>
        <p:spPr>
          <a:xfrm>
            <a:off x="0" y="14990"/>
            <a:ext cx="4242216" cy="6858000"/>
          </a:xfrm>
          <a:prstGeom prst="rect">
            <a:avLst/>
          </a:prstGeom>
        </p:spPr>
      </p:pic>
      <p:cxnSp>
        <p:nvCxnSpPr>
          <p:cNvPr id="10" name="Straight Connector 9"/>
          <p:cNvCxnSpPr/>
          <p:nvPr userDrawn="1"/>
        </p:nvCxnSpPr>
        <p:spPr>
          <a:xfrm>
            <a:off x="4737140" y="6016980"/>
            <a:ext cx="7454860" cy="0"/>
          </a:xfrm>
          <a:prstGeom prst="line">
            <a:avLst/>
          </a:prstGeom>
          <a:ln>
            <a:solidFill>
              <a:srgbClr val="405E79"/>
            </a:solidFill>
          </a:ln>
        </p:spPr>
        <p:style>
          <a:lnRef idx="1">
            <a:schemeClr val="accent1"/>
          </a:lnRef>
          <a:fillRef idx="0">
            <a:schemeClr val="accent1"/>
          </a:fillRef>
          <a:effectRef idx="0">
            <a:schemeClr val="accent1"/>
          </a:effectRef>
          <a:fontRef idx="minor">
            <a:schemeClr val="tx1"/>
          </a:fontRef>
        </p:style>
      </p:cxnSp>
      <p:pic>
        <p:nvPicPr>
          <p:cNvPr id="11" name="Picture 10"/>
          <p:cNvPicPr/>
          <p:nvPr userDrawn="1"/>
        </p:nvPicPr>
        <p:blipFill>
          <a:blip r:embed="rId3">
            <a:extLst>
              <a:ext uri="{28A0092B-C50C-407E-A947-70E740481C1C}">
                <a14:useLocalDpi xmlns:a14="http://schemas.microsoft.com/office/drawing/2010/main" val="0"/>
              </a:ext>
            </a:extLst>
          </a:blip>
          <a:stretch>
            <a:fillRect/>
          </a:stretch>
        </p:blipFill>
        <p:spPr>
          <a:xfrm>
            <a:off x="4603790" y="3746756"/>
            <a:ext cx="1956048" cy="2028668"/>
          </a:xfrm>
          <a:prstGeom prst="rect">
            <a:avLst/>
          </a:prstGeom>
        </p:spPr>
      </p:pic>
    </p:spTree>
    <p:extLst>
      <p:ext uri="{BB962C8B-B14F-4D97-AF65-F5344CB8AC3E}">
        <p14:creationId xmlns:p14="http://schemas.microsoft.com/office/powerpoint/2010/main" val="140408670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plit - Blue">
    <p:spTree>
      <p:nvGrpSpPr>
        <p:cNvPr id="1" name=""/>
        <p:cNvGrpSpPr/>
        <p:nvPr/>
      </p:nvGrpSpPr>
      <p:grpSpPr>
        <a:xfrm>
          <a:off x="0" y="0"/>
          <a:ext cx="0" cy="0"/>
          <a:chOff x="0" y="0"/>
          <a:chExt cx="0" cy="0"/>
        </a:xfrm>
      </p:grpSpPr>
      <p:sp>
        <p:nvSpPr>
          <p:cNvPr id="2" name="Date Placeholder 1"/>
          <p:cNvSpPr>
            <a:spLocks noGrp="1"/>
          </p:cNvSpPr>
          <p:nvPr>
            <p:ph type="dt" sz="half" idx="10" hasCustomPrompt="1"/>
          </p:nvPr>
        </p:nvSpPr>
        <p:spPr>
          <a:xfrm>
            <a:off x="838200" y="6356350"/>
            <a:ext cx="2743200" cy="365125"/>
          </a:xfrm>
          <a:prstGeom prst="rect">
            <a:avLst/>
          </a:prstGeom>
        </p:spPr>
        <p:txBody>
          <a:bodyPr/>
          <a:lstStyle/>
          <a:p>
            <a:fld id="{693F2CD9-FC4A-A642-83EE-29CC8235A12F}" type="datetimeFigureOut">
              <a:rPr lang="en-US" smtClean="0"/>
              <a:t>9/17/2018</a:t>
            </a:fld>
            <a:endParaRPr lang="en-US"/>
          </a:p>
        </p:txBody>
      </p:sp>
      <p:sp>
        <p:nvSpPr>
          <p:cNvPr id="6" name="Rectangle 5"/>
          <p:cNvSpPr/>
          <p:nvPr userDrawn="1"/>
        </p:nvSpPr>
        <p:spPr>
          <a:xfrm>
            <a:off x="0" y="0"/>
            <a:ext cx="357254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016794"/>
              </a:solidFill>
            </a:endParaRPr>
          </a:p>
        </p:txBody>
      </p:sp>
      <p:pic>
        <p:nvPicPr>
          <p:cNvPr id="7" name="Picture 6"/>
          <p:cNvPicPr>
            <a:picLocks noChangeAspect="1"/>
          </p:cNvPicPr>
          <p:nvPr userDrawn="1"/>
        </p:nvPicPr>
        <p:blipFill rotWithShape="1">
          <a:blip r:embed="rId2">
            <a:alphaModFix amt="20000"/>
            <a:extLst>
              <a:ext uri="{28A0092B-C50C-407E-A947-70E740481C1C}">
                <a14:useLocalDpi xmlns:a14="http://schemas.microsoft.com/office/drawing/2010/main" val="0"/>
              </a:ext>
            </a:extLst>
          </a:blip>
          <a:srcRect l="4826" t="9031" r="39371" b="9031"/>
          <a:stretch/>
        </p:blipFill>
        <p:spPr>
          <a:xfrm>
            <a:off x="0" y="0"/>
            <a:ext cx="3572540" cy="6858000"/>
          </a:xfrm>
          <a:prstGeom prst="rect">
            <a:avLst/>
          </a:prstGeom>
        </p:spPr>
      </p:pic>
      <p:sp>
        <p:nvSpPr>
          <p:cNvPr id="10" name="Text Placeholder 9"/>
          <p:cNvSpPr>
            <a:spLocks noGrp="1"/>
          </p:cNvSpPr>
          <p:nvPr>
            <p:ph type="body" sz="quarter" idx="11" hasCustomPrompt="1"/>
          </p:nvPr>
        </p:nvSpPr>
        <p:spPr>
          <a:xfrm>
            <a:off x="4100513" y="528638"/>
            <a:ext cx="7300912" cy="1271587"/>
          </a:xfrm>
        </p:spPr>
        <p:txBody>
          <a:bodyPr>
            <a:normAutofit/>
          </a:bodyPr>
          <a:lstStyle>
            <a:lvl1pPr marL="0" indent="0">
              <a:buNone/>
              <a:defRPr sz="3200" b="1">
                <a:solidFill>
                  <a:srgbClr val="026794"/>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12" name="Text Placeholder 11"/>
          <p:cNvSpPr>
            <a:spLocks noGrp="1"/>
          </p:cNvSpPr>
          <p:nvPr>
            <p:ph type="body" sz="quarter" idx="12" hasCustomPrompt="1"/>
          </p:nvPr>
        </p:nvSpPr>
        <p:spPr>
          <a:xfrm>
            <a:off x="4100513" y="2400300"/>
            <a:ext cx="7300912" cy="2128838"/>
          </a:xfrm>
        </p:spPr>
        <p:txBody>
          <a:bodyPr/>
          <a:lstStyle>
            <a:lvl1pPr>
              <a:buClr>
                <a:schemeClr val="accent3"/>
              </a:buClr>
              <a:defRPr>
                <a:solidFill>
                  <a:schemeClr val="tx1"/>
                </a:solidFill>
              </a:defRPr>
            </a:lvl1pPr>
            <a:lvl2pPr>
              <a:buClr>
                <a:schemeClr val="accent3"/>
              </a:buClr>
              <a:defRPr>
                <a:solidFill>
                  <a:schemeClr val="tx1"/>
                </a:solidFill>
              </a:defRPr>
            </a:lvl2pPr>
            <a:lvl3pPr>
              <a:buClr>
                <a:schemeClr val="accent3"/>
              </a:buClr>
              <a:defRPr>
                <a:solidFill>
                  <a:schemeClr val="tx1"/>
                </a:solidFill>
              </a:defRPr>
            </a:lvl3pPr>
            <a:lvl4pPr>
              <a:buClr>
                <a:schemeClr val="accent3"/>
              </a:buClr>
              <a:defRPr>
                <a:solidFill>
                  <a:schemeClr val="tx1"/>
                </a:solidFill>
              </a:defRPr>
            </a:lvl4pPr>
            <a:lvl5pPr>
              <a:buClr>
                <a:schemeClr val="accent3"/>
              </a:buCl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4" name="Text Placeholder 9"/>
          <p:cNvSpPr>
            <a:spLocks noGrp="1"/>
          </p:cNvSpPr>
          <p:nvPr>
            <p:ph type="body" sz="quarter" idx="13" hasCustomPrompt="1"/>
          </p:nvPr>
        </p:nvSpPr>
        <p:spPr>
          <a:xfrm>
            <a:off x="284417" y="528638"/>
            <a:ext cx="2970847" cy="4799266"/>
          </a:xfrm>
        </p:spPr>
        <p:txBody>
          <a:bodyPr>
            <a:normAutofit/>
          </a:bodyPr>
          <a:lstStyle>
            <a:lvl1pPr marL="0" indent="0">
              <a:buNone/>
              <a:defRPr sz="3600" b="1">
                <a:solidFill>
                  <a:schemeClr val="bg1"/>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Tree>
    <p:extLst>
      <p:ext uri="{BB962C8B-B14F-4D97-AF65-F5344CB8AC3E}">
        <p14:creationId xmlns:p14="http://schemas.microsoft.com/office/powerpoint/2010/main" val="125639106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plit - Purple">
    <p:spTree>
      <p:nvGrpSpPr>
        <p:cNvPr id="1" name=""/>
        <p:cNvGrpSpPr/>
        <p:nvPr/>
      </p:nvGrpSpPr>
      <p:grpSpPr>
        <a:xfrm>
          <a:off x="0" y="0"/>
          <a:ext cx="0" cy="0"/>
          <a:chOff x="0" y="0"/>
          <a:chExt cx="0" cy="0"/>
        </a:xfrm>
      </p:grpSpPr>
      <p:sp>
        <p:nvSpPr>
          <p:cNvPr id="2" name="Date Placeholder 1"/>
          <p:cNvSpPr>
            <a:spLocks noGrp="1"/>
          </p:cNvSpPr>
          <p:nvPr>
            <p:ph type="dt" sz="half" idx="10" hasCustomPrompt="1"/>
          </p:nvPr>
        </p:nvSpPr>
        <p:spPr>
          <a:xfrm>
            <a:off x="838200" y="6356350"/>
            <a:ext cx="2743200" cy="365125"/>
          </a:xfrm>
          <a:prstGeom prst="rect">
            <a:avLst/>
          </a:prstGeom>
        </p:spPr>
        <p:txBody>
          <a:bodyPr/>
          <a:lstStyle/>
          <a:p>
            <a:fld id="{693F2CD9-FC4A-A642-83EE-29CC8235A12F}" type="datetimeFigureOut">
              <a:rPr lang="en-US" smtClean="0"/>
              <a:t>9/17/2018</a:t>
            </a:fld>
            <a:endParaRPr lang="en-US"/>
          </a:p>
        </p:txBody>
      </p:sp>
      <p:sp>
        <p:nvSpPr>
          <p:cNvPr id="6" name="Rectangle 5"/>
          <p:cNvSpPr/>
          <p:nvPr userDrawn="1"/>
        </p:nvSpPr>
        <p:spPr>
          <a:xfrm>
            <a:off x="0" y="0"/>
            <a:ext cx="3572540" cy="6858000"/>
          </a:xfrm>
          <a:prstGeom prst="rect">
            <a:avLst/>
          </a:prstGeom>
          <a:solidFill>
            <a:srgbClr val="9746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016794"/>
              </a:solidFill>
            </a:endParaRPr>
          </a:p>
        </p:txBody>
      </p:sp>
      <p:pic>
        <p:nvPicPr>
          <p:cNvPr id="7" name="Picture 6"/>
          <p:cNvPicPr>
            <a:picLocks noChangeAspect="1"/>
          </p:cNvPicPr>
          <p:nvPr userDrawn="1"/>
        </p:nvPicPr>
        <p:blipFill rotWithShape="1">
          <a:blip r:embed="rId2">
            <a:alphaModFix amt="20000"/>
            <a:extLst>
              <a:ext uri="{28A0092B-C50C-407E-A947-70E740481C1C}">
                <a14:useLocalDpi xmlns:a14="http://schemas.microsoft.com/office/drawing/2010/main" val="0"/>
              </a:ext>
            </a:extLst>
          </a:blip>
          <a:srcRect l="4826" t="9031" r="39371" b="9031"/>
          <a:stretch/>
        </p:blipFill>
        <p:spPr>
          <a:xfrm>
            <a:off x="0" y="0"/>
            <a:ext cx="3572540" cy="6858000"/>
          </a:xfrm>
          <a:prstGeom prst="rect">
            <a:avLst/>
          </a:prstGeom>
        </p:spPr>
      </p:pic>
      <p:sp>
        <p:nvSpPr>
          <p:cNvPr id="10" name="Text Placeholder 9"/>
          <p:cNvSpPr>
            <a:spLocks noGrp="1"/>
          </p:cNvSpPr>
          <p:nvPr>
            <p:ph type="body" sz="quarter" idx="11" hasCustomPrompt="1"/>
          </p:nvPr>
        </p:nvSpPr>
        <p:spPr>
          <a:xfrm>
            <a:off x="4100513" y="528638"/>
            <a:ext cx="7300912" cy="1271587"/>
          </a:xfrm>
        </p:spPr>
        <p:txBody>
          <a:bodyPr>
            <a:normAutofit/>
          </a:bodyPr>
          <a:lstStyle>
            <a:lvl1pPr marL="0" indent="0">
              <a:buNone/>
              <a:defRPr sz="3200" b="1">
                <a:solidFill>
                  <a:srgbClr val="026794"/>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12" name="Text Placeholder 11"/>
          <p:cNvSpPr>
            <a:spLocks noGrp="1"/>
          </p:cNvSpPr>
          <p:nvPr>
            <p:ph type="body" sz="quarter" idx="12" hasCustomPrompt="1"/>
          </p:nvPr>
        </p:nvSpPr>
        <p:spPr>
          <a:xfrm>
            <a:off x="4100513" y="2400300"/>
            <a:ext cx="7300912" cy="2128838"/>
          </a:xfrm>
        </p:spPr>
        <p:txBody>
          <a:bodyPr/>
          <a:lstStyle>
            <a:lvl1pPr>
              <a:buClr>
                <a:schemeClr val="accent1"/>
              </a:buClr>
              <a:defRPr>
                <a:solidFill>
                  <a:schemeClr val="tx1"/>
                </a:solidFill>
              </a:defRPr>
            </a:lvl1pPr>
            <a:lvl2pPr>
              <a:buClr>
                <a:schemeClr val="accent1"/>
              </a:buClr>
              <a:defRPr>
                <a:solidFill>
                  <a:schemeClr val="tx1"/>
                </a:solidFill>
              </a:defRPr>
            </a:lvl2pPr>
            <a:lvl3pPr>
              <a:buClr>
                <a:schemeClr val="accent1"/>
              </a:buClr>
              <a:defRPr>
                <a:solidFill>
                  <a:schemeClr val="tx1"/>
                </a:solidFill>
              </a:defRPr>
            </a:lvl3pPr>
            <a:lvl4pPr>
              <a:buClr>
                <a:schemeClr val="accent1"/>
              </a:buClr>
              <a:defRPr>
                <a:solidFill>
                  <a:schemeClr val="tx1"/>
                </a:solidFill>
              </a:defRPr>
            </a:lvl4pPr>
            <a:lvl5pPr>
              <a:buClr>
                <a:schemeClr val="accent1"/>
              </a:buCl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Text Placeholder 9"/>
          <p:cNvSpPr>
            <a:spLocks noGrp="1"/>
          </p:cNvSpPr>
          <p:nvPr>
            <p:ph type="body" sz="quarter" idx="13" hasCustomPrompt="1"/>
          </p:nvPr>
        </p:nvSpPr>
        <p:spPr>
          <a:xfrm>
            <a:off x="284417" y="528638"/>
            <a:ext cx="2970847" cy="4799266"/>
          </a:xfrm>
        </p:spPr>
        <p:txBody>
          <a:bodyPr>
            <a:normAutofit/>
          </a:bodyPr>
          <a:lstStyle>
            <a:lvl1pPr marL="0" indent="0">
              <a:buNone/>
              <a:defRPr sz="3600" b="1">
                <a:solidFill>
                  <a:schemeClr val="bg1"/>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Tree>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plit - Teal">
    <p:spTree>
      <p:nvGrpSpPr>
        <p:cNvPr id="1" name=""/>
        <p:cNvGrpSpPr/>
        <p:nvPr/>
      </p:nvGrpSpPr>
      <p:grpSpPr>
        <a:xfrm>
          <a:off x="0" y="0"/>
          <a:ext cx="0" cy="0"/>
          <a:chOff x="0" y="0"/>
          <a:chExt cx="0" cy="0"/>
        </a:xfrm>
      </p:grpSpPr>
      <p:sp>
        <p:nvSpPr>
          <p:cNvPr id="2" name="Date Placeholder 1"/>
          <p:cNvSpPr>
            <a:spLocks noGrp="1"/>
          </p:cNvSpPr>
          <p:nvPr>
            <p:ph type="dt" sz="half" idx="10" hasCustomPrompt="1"/>
          </p:nvPr>
        </p:nvSpPr>
        <p:spPr>
          <a:xfrm>
            <a:off x="838200" y="6356350"/>
            <a:ext cx="2743200" cy="365125"/>
          </a:xfrm>
          <a:prstGeom prst="rect">
            <a:avLst/>
          </a:prstGeom>
        </p:spPr>
        <p:txBody>
          <a:bodyPr/>
          <a:lstStyle/>
          <a:p>
            <a:fld id="{693F2CD9-FC4A-A642-83EE-29CC8235A12F}" type="datetimeFigureOut">
              <a:rPr lang="en-US" smtClean="0"/>
              <a:t>9/17/2018</a:t>
            </a:fld>
            <a:endParaRPr lang="en-US"/>
          </a:p>
        </p:txBody>
      </p:sp>
      <p:sp>
        <p:nvSpPr>
          <p:cNvPr id="6" name="Rectangle 5"/>
          <p:cNvSpPr/>
          <p:nvPr userDrawn="1"/>
        </p:nvSpPr>
        <p:spPr>
          <a:xfrm>
            <a:off x="0" y="0"/>
            <a:ext cx="3572540"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016794"/>
              </a:solidFill>
            </a:endParaRPr>
          </a:p>
        </p:txBody>
      </p:sp>
      <p:pic>
        <p:nvPicPr>
          <p:cNvPr id="7" name="Picture 6"/>
          <p:cNvPicPr>
            <a:picLocks noChangeAspect="1"/>
          </p:cNvPicPr>
          <p:nvPr userDrawn="1"/>
        </p:nvPicPr>
        <p:blipFill rotWithShape="1">
          <a:blip r:embed="rId2">
            <a:alphaModFix amt="20000"/>
            <a:extLst>
              <a:ext uri="{28A0092B-C50C-407E-A947-70E740481C1C}">
                <a14:useLocalDpi xmlns:a14="http://schemas.microsoft.com/office/drawing/2010/main" val="0"/>
              </a:ext>
            </a:extLst>
          </a:blip>
          <a:srcRect l="4826" t="9031" r="39371" b="9031"/>
          <a:stretch/>
        </p:blipFill>
        <p:spPr>
          <a:xfrm>
            <a:off x="0" y="0"/>
            <a:ext cx="3572540" cy="6858000"/>
          </a:xfrm>
          <a:prstGeom prst="rect">
            <a:avLst/>
          </a:prstGeom>
        </p:spPr>
      </p:pic>
      <p:sp>
        <p:nvSpPr>
          <p:cNvPr id="10" name="Text Placeholder 9"/>
          <p:cNvSpPr>
            <a:spLocks noGrp="1"/>
          </p:cNvSpPr>
          <p:nvPr>
            <p:ph type="body" sz="quarter" idx="11" hasCustomPrompt="1"/>
          </p:nvPr>
        </p:nvSpPr>
        <p:spPr>
          <a:xfrm>
            <a:off x="4100513" y="528638"/>
            <a:ext cx="7300912" cy="1271587"/>
          </a:xfrm>
        </p:spPr>
        <p:txBody>
          <a:bodyPr>
            <a:normAutofit/>
          </a:bodyPr>
          <a:lstStyle>
            <a:lvl1pPr marL="0" indent="0">
              <a:buNone/>
              <a:defRPr sz="3200" b="1">
                <a:solidFill>
                  <a:schemeClr val="accent6"/>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12" name="Text Placeholder 11"/>
          <p:cNvSpPr>
            <a:spLocks noGrp="1"/>
          </p:cNvSpPr>
          <p:nvPr>
            <p:ph type="body" sz="quarter" idx="12" hasCustomPrompt="1"/>
          </p:nvPr>
        </p:nvSpPr>
        <p:spPr>
          <a:xfrm>
            <a:off x="4100513" y="2400300"/>
            <a:ext cx="7300912" cy="2128838"/>
          </a:xfrm>
        </p:spPr>
        <p:txBody>
          <a:bodyPr/>
          <a:lstStyle>
            <a:lvl1pPr>
              <a:buClr>
                <a:schemeClr val="accent5"/>
              </a:buClr>
              <a:defRPr>
                <a:solidFill>
                  <a:schemeClr val="tx1"/>
                </a:solidFill>
              </a:defRPr>
            </a:lvl1pPr>
            <a:lvl2pPr>
              <a:buClr>
                <a:schemeClr val="accent5"/>
              </a:buClr>
              <a:defRPr>
                <a:solidFill>
                  <a:schemeClr val="tx1"/>
                </a:solidFill>
              </a:defRPr>
            </a:lvl2pPr>
            <a:lvl3pPr>
              <a:buClr>
                <a:schemeClr val="accent5"/>
              </a:buClr>
              <a:defRPr>
                <a:solidFill>
                  <a:schemeClr val="tx1"/>
                </a:solidFill>
              </a:defRPr>
            </a:lvl3pPr>
            <a:lvl4pPr>
              <a:buClr>
                <a:schemeClr val="accent5"/>
              </a:buClr>
              <a:defRPr>
                <a:solidFill>
                  <a:schemeClr val="tx1"/>
                </a:solidFill>
              </a:defRPr>
            </a:lvl4pPr>
            <a:lvl5pPr>
              <a:buClr>
                <a:schemeClr val="accent5"/>
              </a:buCl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Text Placeholder 9"/>
          <p:cNvSpPr>
            <a:spLocks noGrp="1"/>
          </p:cNvSpPr>
          <p:nvPr>
            <p:ph type="body" sz="quarter" idx="13" hasCustomPrompt="1"/>
          </p:nvPr>
        </p:nvSpPr>
        <p:spPr>
          <a:xfrm>
            <a:off x="284417" y="528638"/>
            <a:ext cx="2970847" cy="4799266"/>
          </a:xfrm>
        </p:spPr>
        <p:txBody>
          <a:bodyPr>
            <a:normAutofit/>
          </a:bodyPr>
          <a:lstStyle>
            <a:lvl1pPr marL="0" indent="0">
              <a:buNone/>
              <a:defRPr sz="3600" b="1">
                <a:solidFill>
                  <a:schemeClr val="bg1"/>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Tree>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Split - Green">
    <p:spTree>
      <p:nvGrpSpPr>
        <p:cNvPr id="1" name=""/>
        <p:cNvGrpSpPr/>
        <p:nvPr/>
      </p:nvGrpSpPr>
      <p:grpSpPr>
        <a:xfrm>
          <a:off x="0" y="0"/>
          <a:ext cx="0" cy="0"/>
          <a:chOff x="0" y="0"/>
          <a:chExt cx="0" cy="0"/>
        </a:xfrm>
      </p:grpSpPr>
      <p:sp>
        <p:nvSpPr>
          <p:cNvPr id="2" name="Date Placeholder 1"/>
          <p:cNvSpPr>
            <a:spLocks noGrp="1"/>
          </p:cNvSpPr>
          <p:nvPr>
            <p:ph type="dt" sz="half" idx="10" hasCustomPrompt="1"/>
          </p:nvPr>
        </p:nvSpPr>
        <p:spPr>
          <a:xfrm>
            <a:off x="838200" y="6356350"/>
            <a:ext cx="2743200" cy="365125"/>
          </a:xfrm>
          <a:prstGeom prst="rect">
            <a:avLst/>
          </a:prstGeom>
        </p:spPr>
        <p:txBody>
          <a:bodyPr/>
          <a:lstStyle/>
          <a:p>
            <a:fld id="{693F2CD9-FC4A-A642-83EE-29CC8235A12F}" type="datetimeFigureOut">
              <a:rPr lang="en-US" smtClean="0"/>
              <a:t>9/17/2018</a:t>
            </a:fld>
            <a:endParaRPr lang="en-US"/>
          </a:p>
        </p:txBody>
      </p:sp>
      <p:sp>
        <p:nvSpPr>
          <p:cNvPr id="6" name="Rectangle 5"/>
          <p:cNvSpPr/>
          <p:nvPr userDrawn="1"/>
        </p:nvSpPr>
        <p:spPr>
          <a:xfrm>
            <a:off x="0" y="0"/>
            <a:ext cx="3572540"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016794"/>
              </a:solidFill>
            </a:endParaRPr>
          </a:p>
        </p:txBody>
      </p:sp>
      <p:pic>
        <p:nvPicPr>
          <p:cNvPr id="7" name="Picture 6"/>
          <p:cNvPicPr>
            <a:picLocks noChangeAspect="1"/>
          </p:cNvPicPr>
          <p:nvPr userDrawn="1"/>
        </p:nvPicPr>
        <p:blipFill rotWithShape="1">
          <a:blip r:embed="rId2">
            <a:alphaModFix amt="20000"/>
            <a:extLst>
              <a:ext uri="{28A0092B-C50C-407E-A947-70E740481C1C}">
                <a14:useLocalDpi xmlns:a14="http://schemas.microsoft.com/office/drawing/2010/main" val="0"/>
              </a:ext>
            </a:extLst>
          </a:blip>
          <a:srcRect l="4826" t="9031" r="39371" b="9031"/>
          <a:stretch/>
        </p:blipFill>
        <p:spPr>
          <a:xfrm>
            <a:off x="0" y="0"/>
            <a:ext cx="3572540" cy="6858000"/>
          </a:xfrm>
          <a:prstGeom prst="rect">
            <a:avLst/>
          </a:prstGeom>
        </p:spPr>
      </p:pic>
      <p:sp>
        <p:nvSpPr>
          <p:cNvPr id="10" name="Text Placeholder 9"/>
          <p:cNvSpPr>
            <a:spLocks noGrp="1"/>
          </p:cNvSpPr>
          <p:nvPr>
            <p:ph type="body" sz="quarter" idx="11" hasCustomPrompt="1"/>
          </p:nvPr>
        </p:nvSpPr>
        <p:spPr>
          <a:xfrm>
            <a:off x="4100513" y="528638"/>
            <a:ext cx="7300912" cy="1271587"/>
          </a:xfrm>
        </p:spPr>
        <p:txBody>
          <a:bodyPr>
            <a:normAutofit/>
          </a:bodyPr>
          <a:lstStyle>
            <a:lvl1pPr marL="0" indent="0">
              <a:buNone/>
              <a:defRPr sz="3200" b="1">
                <a:solidFill>
                  <a:schemeClr val="accent2"/>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12" name="Text Placeholder 11"/>
          <p:cNvSpPr>
            <a:spLocks noGrp="1"/>
          </p:cNvSpPr>
          <p:nvPr>
            <p:ph type="body" sz="quarter" idx="12" hasCustomPrompt="1"/>
          </p:nvPr>
        </p:nvSpPr>
        <p:spPr>
          <a:xfrm>
            <a:off x="4100513" y="2400300"/>
            <a:ext cx="7300912" cy="2128838"/>
          </a:xfrm>
        </p:spPr>
        <p:txBody>
          <a:bodyPr/>
          <a:lstStyle>
            <a:lvl1pPr>
              <a:buClr>
                <a:schemeClr val="accent4"/>
              </a:buClr>
              <a:defRPr>
                <a:solidFill>
                  <a:schemeClr val="tx1"/>
                </a:solidFill>
              </a:defRPr>
            </a:lvl1pPr>
            <a:lvl2pPr>
              <a:buClr>
                <a:schemeClr val="accent4"/>
              </a:buClr>
              <a:defRPr>
                <a:solidFill>
                  <a:schemeClr val="tx1"/>
                </a:solidFill>
              </a:defRPr>
            </a:lvl2pPr>
            <a:lvl3pPr>
              <a:buClr>
                <a:schemeClr val="accent4"/>
              </a:buClr>
              <a:defRPr>
                <a:solidFill>
                  <a:schemeClr val="tx1"/>
                </a:solidFill>
              </a:defRPr>
            </a:lvl3pPr>
            <a:lvl4pPr>
              <a:buClr>
                <a:schemeClr val="accent4"/>
              </a:buClr>
              <a:defRPr>
                <a:solidFill>
                  <a:schemeClr val="tx1"/>
                </a:solidFill>
              </a:defRPr>
            </a:lvl4pPr>
            <a:lvl5pPr>
              <a:buClr>
                <a:schemeClr val="accent4"/>
              </a:buCl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Text Placeholder 9"/>
          <p:cNvSpPr>
            <a:spLocks noGrp="1"/>
          </p:cNvSpPr>
          <p:nvPr>
            <p:ph type="body" sz="quarter" idx="13" hasCustomPrompt="1"/>
          </p:nvPr>
        </p:nvSpPr>
        <p:spPr>
          <a:xfrm>
            <a:off x="284417" y="528638"/>
            <a:ext cx="2970847" cy="4799266"/>
          </a:xfrm>
        </p:spPr>
        <p:txBody>
          <a:bodyPr>
            <a:normAutofit/>
          </a:bodyPr>
          <a:lstStyle>
            <a:lvl1pPr marL="0" indent="0">
              <a:buNone/>
              <a:defRPr sz="3600" b="1">
                <a:solidFill>
                  <a:schemeClr val="bg1"/>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Tree>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506831929"/>
      </p:ext>
    </p:extLst>
  </p:cSld>
  <p:clrMap bg1="lt1" tx1="dk1" bg2="lt2" tx2="dk2" accent1="accent1" accent2="accent2" accent3="accent3" accent4="accent4" accent5="accent5" accent6="accent6" hlink="hlink" folHlink="folHlink"/>
  <p:sldLayoutIdLst>
    <p:sldLayoutId id="2147483650" r:id="rId1"/>
    <p:sldLayoutId id="2147483660" r:id="rId2"/>
    <p:sldLayoutId id="2147483661" r:id="rId3"/>
    <p:sldLayoutId id="2147483662" r:id="rId4"/>
    <p:sldLayoutId id="2147483649" r:id="rId5"/>
    <p:sldLayoutId id="2147483655" r:id="rId6"/>
    <p:sldLayoutId id="2147483663" r:id="rId7"/>
    <p:sldLayoutId id="2147483664" r:id="rId8"/>
    <p:sldLayoutId id="2147483665" r:id="rId9"/>
    <p:sldLayoutId id="2147483654" r:id="rId10"/>
    <p:sldLayoutId id="2147483666" r:id="rId11"/>
    <p:sldLayoutId id="2147483667" r:id="rId12"/>
    <p:sldLayoutId id="2147483668" r:id="rId13"/>
    <p:sldLayoutId id="2147483681" r:id="rId14"/>
    <p:sldLayoutId id="2147483682" r:id="rId15"/>
    <p:sldLayoutId id="2147483683" r:id="rId16"/>
    <p:sldLayoutId id="2147483684" r:id="rId17"/>
    <p:sldLayoutId id="2147483656" r:id="rId18"/>
    <p:sldLayoutId id="2147483670" r:id="rId19"/>
    <p:sldLayoutId id="2147483669" r:id="rId20"/>
    <p:sldLayoutId id="2147483671" r:id="rId21"/>
    <p:sldLayoutId id="2147483672" r:id="rId22"/>
    <p:sldLayoutId id="2147483673" r:id="rId23"/>
    <p:sldLayoutId id="2147483674" r:id="rId24"/>
    <p:sldLayoutId id="2147483675" r:id="rId25"/>
    <p:sldLayoutId id="2147483677" r:id="rId26"/>
    <p:sldLayoutId id="2147483676" r:id="rId27"/>
    <p:sldLayoutId id="2147483678" r:id="rId28"/>
    <p:sldLayoutId id="2147483679" r:id="rId29"/>
    <p:sldLayoutId id="2147483680" r:id="rId30"/>
    <p:sldLayoutId id="2147483685" r:id="rId31"/>
  </p:sldLayoutIdLst>
  <p:txStyles>
    <p:titleStyle>
      <a:lvl1pPr algn="r" defTabSz="914400" rtl="1" eaLnBrk="1" latinLnBrk="0" hangingPunct="1">
        <a:lnSpc>
          <a:spcPct val="90000"/>
        </a:lnSpc>
        <a:spcBef>
          <a:spcPct val="0"/>
        </a:spcBef>
        <a:buNone/>
        <a:defRPr sz="4400" kern="1200">
          <a:solidFill>
            <a:schemeClr val="tx1"/>
          </a:solidFill>
          <a:latin typeface="Helvetica Neue" charset="0"/>
          <a:ea typeface="Helvetica Neue" charset="0"/>
          <a:cs typeface="Helvetica Neue" charset="0"/>
        </a:defRPr>
      </a:lvl1pPr>
    </p:titleStyle>
    <p:bodyStyle>
      <a:lvl1pPr marL="228600" indent="-228600" algn="r" defTabSz="914400" rtl="1" eaLnBrk="1" latinLnBrk="0" hangingPunct="1">
        <a:lnSpc>
          <a:spcPct val="90000"/>
        </a:lnSpc>
        <a:spcBef>
          <a:spcPts val="1000"/>
        </a:spcBef>
        <a:buFont typeface="Arial"/>
        <a:buChar char="•"/>
        <a:defRPr sz="2800" kern="1200">
          <a:solidFill>
            <a:schemeClr val="tx1"/>
          </a:solidFill>
          <a:latin typeface="Helvetica Neue" charset="0"/>
          <a:ea typeface="Helvetica Neue" charset="0"/>
          <a:cs typeface="Helvetica Neue" charset="0"/>
        </a:defRPr>
      </a:lvl1pPr>
      <a:lvl2pPr marL="685800" indent="-228600" algn="r" defTabSz="914400" rtl="1" eaLnBrk="1" latinLnBrk="0" hangingPunct="1">
        <a:lnSpc>
          <a:spcPct val="90000"/>
        </a:lnSpc>
        <a:spcBef>
          <a:spcPts val="500"/>
        </a:spcBef>
        <a:buFont typeface="Arial"/>
        <a:buChar char="•"/>
        <a:defRPr sz="2400" kern="1200">
          <a:solidFill>
            <a:schemeClr val="tx1"/>
          </a:solidFill>
          <a:latin typeface="Helvetica Neue" charset="0"/>
          <a:ea typeface="Helvetica Neue" charset="0"/>
          <a:cs typeface="Helvetica Neue" charset="0"/>
        </a:defRPr>
      </a:lvl2pPr>
      <a:lvl3pPr marL="1143000" indent="-228600" algn="r" defTabSz="914400" rtl="1" eaLnBrk="1" latinLnBrk="0" hangingPunct="1">
        <a:lnSpc>
          <a:spcPct val="90000"/>
        </a:lnSpc>
        <a:spcBef>
          <a:spcPts val="500"/>
        </a:spcBef>
        <a:buFont typeface="Arial"/>
        <a:buChar char="•"/>
        <a:defRPr sz="2000" kern="1200">
          <a:solidFill>
            <a:schemeClr val="tx1"/>
          </a:solidFill>
          <a:latin typeface="Helvetica Neue" charset="0"/>
          <a:ea typeface="Helvetica Neue" charset="0"/>
          <a:cs typeface="Helvetica Neue" charset="0"/>
        </a:defRPr>
      </a:lvl3pPr>
      <a:lvl4pPr marL="1600200" indent="-228600" algn="r" defTabSz="914400" rtl="1" eaLnBrk="1" latinLnBrk="0" hangingPunct="1">
        <a:lnSpc>
          <a:spcPct val="90000"/>
        </a:lnSpc>
        <a:spcBef>
          <a:spcPts val="500"/>
        </a:spcBef>
        <a:buFont typeface="Arial"/>
        <a:buChar char="•"/>
        <a:defRPr sz="1800" kern="1200">
          <a:solidFill>
            <a:schemeClr val="tx1"/>
          </a:solidFill>
          <a:latin typeface="Helvetica Neue" charset="0"/>
          <a:ea typeface="Helvetica Neue" charset="0"/>
          <a:cs typeface="Helvetica Neue" charset="0"/>
        </a:defRPr>
      </a:lvl4pPr>
      <a:lvl5pPr marL="2057400" indent="-228600" algn="r" defTabSz="914400" rtl="1" eaLnBrk="1" latinLnBrk="0" hangingPunct="1">
        <a:lnSpc>
          <a:spcPct val="90000"/>
        </a:lnSpc>
        <a:spcBef>
          <a:spcPts val="500"/>
        </a:spcBef>
        <a:buFont typeface="Arial"/>
        <a:buChar char="•"/>
        <a:defRPr sz="1800" kern="1200">
          <a:solidFill>
            <a:schemeClr val="tx1"/>
          </a:solidFill>
          <a:latin typeface="Helvetica Neue" charset="0"/>
          <a:ea typeface="Helvetica Neue" charset="0"/>
          <a:cs typeface="Helvetica Neue" charset="0"/>
        </a:defRPr>
      </a:lvl5pPr>
      <a:lvl6pPr marL="2514600" indent="-228600" algn="r" defTabSz="914400" rtl="1"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1.xml"/><Relationship Id="rId1" Type="http://schemas.openxmlformats.org/officeDocument/2006/relationships/slideLayout" Target="../slideLayouts/slideLayout31.xml"/><Relationship Id="rId5" Type="http://schemas.openxmlformats.org/officeDocument/2006/relationships/image" Target="../media/image8.png"/><Relationship Id="rId4" Type="http://schemas.openxmlformats.org/officeDocument/2006/relationships/image" Target="../media/image7.png"/></Relationships>
</file>

<file path=ppt/slides/_rels/slide10.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notesSlide" Target="../notesSlides/notesSlide9.xml"/><Relationship Id="rId1" Type="http://schemas.openxmlformats.org/officeDocument/2006/relationships/slideLayout" Target="../slideLayouts/slideLayout31.xml"/><Relationship Id="rId4" Type="http://schemas.openxmlformats.org/officeDocument/2006/relationships/image" Target="../media/image15.jpg"/></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31.xml"/></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1.xml"/><Relationship Id="rId1" Type="http://schemas.openxmlformats.org/officeDocument/2006/relationships/slideLayout" Target="../slideLayouts/slideLayout31.xml"/></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2.xml"/><Relationship Id="rId1" Type="http://schemas.openxmlformats.org/officeDocument/2006/relationships/slideLayout" Target="../slideLayouts/slideLayout31.xml"/></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3.xml"/><Relationship Id="rId1" Type="http://schemas.openxmlformats.org/officeDocument/2006/relationships/slideLayout" Target="../slideLayouts/slideLayout31.xml"/></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4.xml"/><Relationship Id="rId1" Type="http://schemas.openxmlformats.org/officeDocument/2006/relationships/slideLayout" Target="../slideLayouts/slideLayout31.xml"/></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5.xml"/><Relationship Id="rId1" Type="http://schemas.openxmlformats.org/officeDocument/2006/relationships/slideLayout" Target="../slideLayouts/slideLayout31.xml"/></Relationships>
</file>

<file path=ppt/slides/_rels/slide17.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notesSlide" Target="../notesSlides/notesSlide16.xml"/><Relationship Id="rId1" Type="http://schemas.openxmlformats.org/officeDocument/2006/relationships/slideLayout" Target="../slideLayouts/slideLayout30.xml"/></Relationships>
</file>

<file path=ppt/slides/_rels/slide18.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notesSlide" Target="../notesSlides/notesSlide17.xml"/><Relationship Id="rId1" Type="http://schemas.openxmlformats.org/officeDocument/2006/relationships/slideLayout" Target="../slideLayouts/slideLayout31.xml"/></Relationships>
</file>

<file path=ppt/slides/_rels/slide19.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8.xml"/><Relationship Id="rId1" Type="http://schemas.openxmlformats.org/officeDocument/2006/relationships/slideLayout" Target="../slideLayouts/slideLayout30.xml"/></Relationships>
</file>

<file path=ppt/slides/_rels/slide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2.jpg"/><Relationship Id="rId1" Type="http://schemas.openxmlformats.org/officeDocument/2006/relationships/slideLayout" Target="../slideLayouts/slideLayout31.xml"/><Relationship Id="rId4" Type="http://schemas.openxmlformats.org/officeDocument/2006/relationships/image" Target="../media/image10.png"/></Relationships>
</file>

<file path=ppt/slides/_rels/slide20.xml.rels><?xml version="1.0" encoding="UTF-8" standalone="yes"?>
<Relationships xmlns="http://schemas.openxmlformats.org/package/2006/relationships"><Relationship Id="rId8" Type="http://schemas.openxmlformats.org/officeDocument/2006/relationships/diagramData" Target="../diagrams/data2.xml"/><Relationship Id="rId3" Type="http://schemas.openxmlformats.org/officeDocument/2006/relationships/diagramData" Target="../diagrams/data1.xml"/><Relationship Id="rId7" Type="http://schemas.microsoft.com/office/2007/relationships/diagramDrawing" Target="../diagrams/drawing1.xml"/><Relationship Id="rId12" Type="http://schemas.microsoft.com/office/2007/relationships/diagramDrawing" Target="../diagrams/drawing2.xml"/><Relationship Id="rId2" Type="http://schemas.openxmlformats.org/officeDocument/2006/relationships/notesSlide" Target="../notesSlides/notesSlide19.xml"/><Relationship Id="rId1" Type="http://schemas.openxmlformats.org/officeDocument/2006/relationships/slideLayout" Target="../slideLayouts/slideLayout30.xml"/><Relationship Id="rId6" Type="http://schemas.openxmlformats.org/officeDocument/2006/relationships/diagramColors" Target="../diagrams/colors1.xml"/><Relationship Id="rId11" Type="http://schemas.openxmlformats.org/officeDocument/2006/relationships/diagramColors" Target="../diagrams/colors2.xml"/><Relationship Id="rId5" Type="http://schemas.openxmlformats.org/officeDocument/2006/relationships/diagramQuickStyle" Target="../diagrams/quickStyle1.xml"/><Relationship Id="rId10" Type="http://schemas.openxmlformats.org/officeDocument/2006/relationships/diagramQuickStyle" Target="../diagrams/quickStyle2.xml"/><Relationship Id="rId4" Type="http://schemas.openxmlformats.org/officeDocument/2006/relationships/diagramLayout" Target="../diagrams/layout1.xml"/><Relationship Id="rId9" Type="http://schemas.openxmlformats.org/officeDocument/2006/relationships/diagramLayout" Target="../diagrams/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0.xml"/><Relationship Id="rId1" Type="http://schemas.openxmlformats.org/officeDocument/2006/relationships/slideLayout" Target="../slideLayouts/slideLayout3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0.xml"/></Relationships>
</file>

<file path=ppt/slides/_rels/slide2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2.xml"/><Relationship Id="rId1" Type="http://schemas.openxmlformats.org/officeDocument/2006/relationships/slideLayout" Target="../slideLayouts/slideLayout3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0.xml"/></Relationships>
</file>

<file path=ppt/slides/_rels/slide25.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24.xml"/><Relationship Id="rId1" Type="http://schemas.openxmlformats.org/officeDocument/2006/relationships/slideLayout" Target="../slideLayouts/slideLayout30.xml"/></Relationships>
</file>

<file path=ppt/slides/_rels/slide2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5.xml"/><Relationship Id="rId1" Type="http://schemas.openxmlformats.org/officeDocument/2006/relationships/slideLayout" Target="../slideLayouts/slideLayout30.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1.xml"/></Relationships>
</file>

<file path=ppt/slides/_rels/slide2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7.xml"/><Relationship Id="rId1" Type="http://schemas.openxmlformats.org/officeDocument/2006/relationships/slideLayout" Target="../slideLayouts/slideLayout30.xml"/></Relationships>
</file>

<file path=ppt/slides/_rels/slide2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8.xml"/><Relationship Id="rId1" Type="http://schemas.openxmlformats.org/officeDocument/2006/relationships/slideLayout" Target="../slideLayouts/slideLayout31.xml"/><Relationship Id="rId5" Type="http://schemas.openxmlformats.org/officeDocument/2006/relationships/comments" Target="../comments/comment1.xml"/><Relationship Id="rId4" Type="http://schemas.openxmlformats.org/officeDocument/2006/relationships/image" Target="../media/image22.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1.xml"/></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xml"/><Relationship Id="rId1" Type="http://schemas.openxmlformats.org/officeDocument/2006/relationships/slideLayout" Target="../slideLayouts/slideLayout31.xml"/></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xml"/><Relationship Id="rId1" Type="http://schemas.openxmlformats.org/officeDocument/2006/relationships/slideLayout" Target="../slideLayouts/slideLayout31.xml"/></Relationships>
</file>

<file path=ppt/slides/_rels/slide6.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5.xml"/><Relationship Id="rId1" Type="http://schemas.openxmlformats.org/officeDocument/2006/relationships/slideLayout" Target="../slideLayouts/slideLayout31.xml"/></Relationships>
</file>

<file path=ppt/slides/_rels/slide7.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notesSlide" Target="../notesSlides/notesSlide6.xml"/><Relationship Id="rId1" Type="http://schemas.openxmlformats.org/officeDocument/2006/relationships/slideLayout" Target="../slideLayouts/slideLayout31.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31.xml"/></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8.xml"/><Relationship Id="rId1" Type="http://schemas.openxmlformats.org/officeDocument/2006/relationships/slideLayout" Target="../slideLayouts/slideLayout3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rotWithShape="1">
          <a:blip r:embed="rId3">
            <a:extLst>
              <a:ext uri="{28A0092B-C50C-407E-A947-70E740481C1C}">
                <a14:useLocalDpi xmlns:a14="http://schemas.microsoft.com/office/drawing/2010/main" val="0"/>
              </a:ext>
            </a:extLst>
          </a:blip>
          <a:srcRect t="-345" b="15970"/>
          <a:stretch/>
        </p:blipFill>
        <p:spPr>
          <a:xfrm>
            <a:off x="0" y="-29028"/>
            <a:ext cx="12192000" cy="6887028"/>
          </a:xfrm>
          <a:prstGeom prst="rect">
            <a:avLst/>
          </a:prstGeom>
        </p:spPr>
      </p:pic>
      <p:sp>
        <p:nvSpPr>
          <p:cNvPr id="2" name="Rectangle 1"/>
          <p:cNvSpPr/>
          <p:nvPr/>
        </p:nvSpPr>
        <p:spPr>
          <a:xfrm>
            <a:off x="0" y="-29028"/>
            <a:ext cx="12192000" cy="6887028"/>
          </a:xfrm>
          <a:prstGeom prst="rect">
            <a:avLst/>
          </a:prstGeom>
          <a:solidFill>
            <a:srgbClr val="026794">
              <a:alpha val="80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p:cNvSpPr txBox="1"/>
          <p:nvPr/>
        </p:nvSpPr>
        <p:spPr>
          <a:xfrm>
            <a:off x="1907931" y="1996493"/>
            <a:ext cx="8440616" cy="1585049"/>
          </a:xfrm>
          <a:prstGeom prst="rect">
            <a:avLst/>
          </a:prstGeom>
          <a:noFill/>
        </p:spPr>
        <p:txBody>
          <a:bodyPr wrap="square" rtlCol="0">
            <a:spAutoFit/>
          </a:bodyPr>
          <a:lstStyle/>
          <a:p>
            <a:pPr algn="ctr"/>
            <a:r>
              <a:rPr lang="ar-SA" sz="2800" dirty="0">
                <a:solidFill>
                  <a:schemeClr val="bg1"/>
                </a:solidFill>
                <a:latin typeface="Arial" panose="020B0604020202020204" pitchFamily="34" charset="0"/>
                <a:ea typeface="Helvetica Neue" charset="0"/>
                <a:cs typeface="Arial" panose="020B0604020202020204" pitchFamily="34" charset="0"/>
              </a:rPr>
              <a:t>الوحدة</a:t>
            </a:r>
            <a:r>
              <a:rPr lang="ar-AE" sz="2800" dirty="0">
                <a:solidFill>
                  <a:schemeClr val="bg1"/>
                </a:solidFill>
                <a:latin typeface="Arial" panose="020B0604020202020204" pitchFamily="34" charset="0"/>
                <a:ea typeface="Helvetica Neue" charset="0"/>
                <a:cs typeface="Arial" panose="020B0604020202020204" pitchFamily="34" charset="0"/>
              </a:rPr>
              <a:t> 1</a:t>
            </a:r>
          </a:p>
          <a:p>
            <a:pPr algn="ctr"/>
            <a:endParaRPr lang="en-US" dirty="0">
              <a:solidFill>
                <a:schemeClr val="bg1"/>
              </a:solidFill>
              <a:latin typeface="Arial" panose="020B0604020202020204" pitchFamily="34" charset="0"/>
              <a:ea typeface="Helvetica Neue" charset="0"/>
              <a:cs typeface="Arial" panose="020B0604020202020204" pitchFamily="34" charset="0"/>
            </a:endParaRPr>
          </a:p>
          <a:p>
            <a:pPr algn="ctr"/>
            <a:endParaRPr lang="en-US" dirty="0">
              <a:solidFill>
                <a:schemeClr val="bg1"/>
              </a:solidFill>
              <a:latin typeface="Arial" panose="020B0604020202020204" pitchFamily="34" charset="0"/>
              <a:ea typeface="Helvetica Neue" charset="0"/>
              <a:cs typeface="Arial" panose="020B0604020202020204" pitchFamily="34" charset="0"/>
            </a:endParaRPr>
          </a:p>
          <a:p>
            <a:pPr algn="ctr">
              <a:spcBef>
                <a:spcPts val="600"/>
              </a:spcBef>
            </a:pPr>
            <a:r>
              <a:rPr lang="ar-AE" sz="2800" dirty="0">
                <a:solidFill>
                  <a:schemeClr val="bg1"/>
                </a:solidFill>
                <a:latin typeface="Arial" panose="020B0604020202020204" pitchFamily="34" charset="0"/>
                <a:ea typeface="Helvetica Neue" charset="0"/>
                <a:cs typeface="Arial" panose="020B0604020202020204" pitchFamily="34" charset="0"/>
              </a:rPr>
              <a:t>تعريف التوجيه </a:t>
            </a:r>
            <a:r>
              <a:rPr lang="ar-AE" sz="2800" dirty="0">
                <a:solidFill>
                  <a:schemeClr val="bg1"/>
                </a:solidFill>
                <a:latin typeface="Arial" panose="020B0604020202020204" pitchFamily="34" charset="0"/>
                <a:ea typeface="Helvetica Neue" charset="0"/>
                <a:cs typeface="Arial" panose="020B0604020202020204" pitchFamily="34" charset="0"/>
              </a:rPr>
              <a:t>والإشراف</a:t>
            </a:r>
            <a:r>
              <a:rPr lang="ar-SA" sz="2800" dirty="0">
                <a:solidFill>
                  <a:schemeClr val="bg1"/>
                </a:solidFill>
                <a:latin typeface="Arial" panose="020B0604020202020204" pitchFamily="34" charset="0"/>
                <a:ea typeface="Helvetica Neue" charset="0"/>
                <a:cs typeface="Arial" panose="020B0604020202020204" pitchFamily="34" charset="0"/>
              </a:rPr>
              <a:t> </a:t>
            </a:r>
            <a:r>
              <a:rPr lang="ar-AE" sz="2800" dirty="0">
                <a:solidFill>
                  <a:schemeClr val="bg1"/>
                </a:solidFill>
                <a:latin typeface="Arial" panose="020B0604020202020204" pitchFamily="34" charset="0"/>
                <a:ea typeface="Helvetica Neue" charset="0"/>
                <a:cs typeface="Arial" panose="020B0604020202020204" pitchFamily="34" charset="0"/>
              </a:rPr>
              <a:t>سياق </a:t>
            </a:r>
            <a:r>
              <a:rPr lang="ar-AE" sz="2800" dirty="0" smtClean="0">
                <a:solidFill>
                  <a:schemeClr val="bg1"/>
                </a:solidFill>
                <a:latin typeface="Arial" panose="020B0604020202020204" pitchFamily="34" charset="0"/>
                <a:ea typeface="Helvetica Neue" charset="0"/>
                <a:cs typeface="Arial" panose="020B0604020202020204" pitchFamily="34" charset="0"/>
              </a:rPr>
              <a:t>إدارة حالات في حماية </a:t>
            </a:r>
            <a:r>
              <a:rPr lang="ar-AE" sz="2800" dirty="0">
                <a:solidFill>
                  <a:schemeClr val="bg1"/>
                </a:solidFill>
                <a:latin typeface="Arial" panose="020B0604020202020204" pitchFamily="34" charset="0"/>
                <a:ea typeface="Helvetica Neue" charset="0"/>
                <a:cs typeface="Arial" panose="020B0604020202020204" pitchFamily="34" charset="0"/>
              </a:rPr>
              <a:t>الطفل</a:t>
            </a:r>
          </a:p>
        </p:txBody>
      </p:sp>
      <p:sp>
        <p:nvSpPr>
          <p:cNvPr id="7" name="Rectangle 6"/>
          <p:cNvSpPr/>
          <p:nvPr/>
        </p:nvSpPr>
        <p:spPr>
          <a:xfrm>
            <a:off x="4767072" y="2648885"/>
            <a:ext cx="2657856" cy="136845"/>
          </a:xfrm>
          <a:prstGeom prst="rect">
            <a:avLst/>
          </a:prstGeom>
          <a:solidFill>
            <a:srgbClr val="95CD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405E79"/>
              </a:solidFill>
            </a:endParaRPr>
          </a:p>
        </p:txBody>
      </p:sp>
      <p:pic>
        <p:nvPicPr>
          <p:cNvPr id="8" name="Picture 11">
            <a:extLst>
              <a:ext uri="{FF2B5EF4-FFF2-40B4-BE49-F238E27FC236}">
                <a16:creationId xmlns:a16="http://schemas.microsoft.com/office/drawing/2014/main" xmlns="" id="{FD7B5A32-8EA1-4443-B773-6E1E54B10C60}"/>
              </a:ext>
            </a:extLst>
          </p:cNvPr>
          <p:cNvPicPr>
            <a:picLocks noChangeAspect="1"/>
          </p:cNvPicPr>
          <p:nvPr/>
        </p:nvPicPr>
        <p:blipFill>
          <a:blip r:embed="rId4"/>
          <a:stretch>
            <a:fillRect/>
          </a:stretch>
        </p:blipFill>
        <p:spPr>
          <a:xfrm>
            <a:off x="7070966" y="5985598"/>
            <a:ext cx="2231246" cy="664912"/>
          </a:xfrm>
          <a:prstGeom prst="rect">
            <a:avLst/>
          </a:prstGeom>
        </p:spPr>
      </p:pic>
      <p:pic>
        <p:nvPicPr>
          <p:cNvPr id="10" name="Picture 11">
            <a:extLst>
              <a:ext uri="{FF2B5EF4-FFF2-40B4-BE49-F238E27FC236}">
                <a16:creationId xmlns:a16="http://schemas.microsoft.com/office/drawing/2014/main" xmlns="" id="{6E7538D1-CCA3-A448-80CA-EE61D9F7F62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473760" y="6018682"/>
            <a:ext cx="2375403" cy="658050"/>
          </a:xfrm>
          <a:prstGeom prst="rect">
            <a:avLst/>
          </a:prstGeom>
        </p:spPr>
      </p:pic>
      <p:sp>
        <p:nvSpPr>
          <p:cNvPr id="11" name="文本框 10"/>
          <p:cNvSpPr txBox="1"/>
          <p:nvPr/>
        </p:nvSpPr>
        <p:spPr>
          <a:xfrm>
            <a:off x="9332007" y="6141385"/>
            <a:ext cx="1854439" cy="553998"/>
          </a:xfrm>
          <a:prstGeom prst="rect">
            <a:avLst/>
          </a:prstGeom>
          <a:noFill/>
        </p:spPr>
        <p:txBody>
          <a:bodyPr wrap="square" rtlCol="0">
            <a:spAutoFit/>
          </a:bodyPr>
          <a:lstStyle/>
          <a:p>
            <a:pPr>
              <a:lnSpc>
                <a:spcPts val="1200"/>
              </a:lnSpc>
            </a:pPr>
            <a:r>
              <a:rPr lang="ar-DZ" altLang="zh-CN" sz="2300" dirty="0">
                <a:solidFill>
                  <a:schemeClr val="bg1"/>
                </a:solidFill>
              </a:rPr>
              <a:t>التحالف</a:t>
            </a:r>
          </a:p>
          <a:p>
            <a:pPr>
              <a:lnSpc>
                <a:spcPts val="1200"/>
              </a:lnSpc>
            </a:pPr>
            <a:r>
              <a:rPr lang="ar-DZ" altLang="zh-CN" sz="1200" dirty="0">
                <a:solidFill>
                  <a:schemeClr val="bg1"/>
                </a:solidFill>
              </a:rPr>
              <a:t>من أجل حماية الأطفال في العمل الإنساني</a:t>
            </a:r>
          </a:p>
        </p:txBody>
      </p:sp>
    </p:spTree>
    <p:extLst>
      <p:ext uri="{BB962C8B-B14F-4D97-AF65-F5344CB8AC3E}">
        <p14:creationId xmlns:p14="http://schemas.microsoft.com/office/powerpoint/2010/main" val="73384061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548639" y="499639"/>
            <a:ext cx="10709911" cy="646331"/>
          </a:xfrm>
          <a:prstGeom prst="rect">
            <a:avLst/>
          </a:prstGeom>
          <a:noFill/>
        </p:spPr>
        <p:txBody>
          <a:bodyPr wrap="square" rtlCol="0">
            <a:spAutoFit/>
          </a:bodyPr>
          <a:lstStyle/>
          <a:p>
            <a:r>
              <a:rPr lang="ar-AE" sz="3600" b="1" dirty="0">
                <a:solidFill>
                  <a:srgbClr val="026794"/>
                </a:solidFill>
                <a:latin typeface="Arial" panose="020B0604020202020204" pitchFamily="34" charset="0"/>
                <a:ea typeface="Helvetica Neue" charset="0"/>
                <a:cs typeface="Arial" panose="020B0604020202020204" pitchFamily="34" charset="0"/>
              </a:rPr>
              <a:t>لماذا يعد الإشراف مهمًا للغاية؟</a:t>
            </a:r>
          </a:p>
        </p:txBody>
      </p:sp>
      <p:cxnSp>
        <p:nvCxnSpPr>
          <p:cNvPr id="6" name="Straight Connector 5"/>
          <p:cNvCxnSpPr/>
          <p:nvPr/>
        </p:nvCxnSpPr>
        <p:spPr>
          <a:xfrm>
            <a:off x="737410" y="1294985"/>
            <a:ext cx="10521140" cy="0"/>
          </a:xfrm>
          <a:prstGeom prst="line">
            <a:avLst/>
          </a:prstGeom>
          <a:ln>
            <a:solidFill>
              <a:srgbClr val="95CD7A"/>
            </a:solidFill>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695822" y="1731863"/>
            <a:ext cx="10562727" cy="1200329"/>
          </a:xfrm>
          <a:prstGeom prst="rect">
            <a:avLst/>
          </a:prstGeom>
          <a:noFill/>
        </p:spPr>
        <p:txBody>
          <a:bodyPr wrap="square" rtlCol="0" anchor="t">
            <a:spAutoFit/>
          </a:bodyPr>
          <a:lstStyle/>
          <a:p>
            <a:r>
              <a:rPr lang="ar-AE" sz="2400" dirty="0">
                <a:solidFill>
                  <a:schemeClr val="tx1">
                    <a:lumMod val="65000"/>
                    <a:lumOff val="35000"/>
                  </a:schemeClr>
                </a:solidFill>
                <a:latin typeface="Arial" panose="020B0604020202020204" pitchFamily="34" charset="0"/>
                <a:ea typeface="Helvetica Neue" charset="0"/>
                <a:cs typeface="Arial" panose="020B0604020202020204" pitchFamily="34" charset="0"/>
                <a:sym typeface="Century Gothic"/>
              </a:rPr>
              <a:t>"يمكن لفئة قليلة أن تساهم في تحسين حياة أعداد كبيرة من الأطفال والعائلات إذا قامت هذه الفئة بوظائفها كما ينبغي. والعكس صحيح، فإذا لم يتم القيام بهذه الوظائف كما ينبغي، يمكن أن تزيد المخاطر المؤثرة في أمن الأطفال وسلامتهم</a:t>
            </a:r>
            <a:r>
              <a:rPr lang="ar-AE" sz="2400" dirty="0" smtClean="0">
                <a:solidFill>
                  <a:schemeClr val="tx1">
                    <a:lumMod val="65000"/>
                    <a:lumOff val="35000"/>
                  </a:schemeClr>
                </a:solidFill>
                <a:latin typeface="Arial" panose="020B0604020202020204" pitchFamily="34" charset="0"/>
                <a:ea typeface="Helvetica Neue" charset="0"/>
                <a:cs typeface="Arial" panose="020B0604020202020204" pitchFamily="34" charset="0"/>
                <a:sym typeface="Century Gothic"/>
              </a:rPr>
              <a:t>."</a:t>
            </a:r>
            <a:endParaRPr lang="ar-AE" sz="2400" dirty="0">
              <a:solidFill>
                <a:schemeClr val="tx1">
                  <a:lumMod val="65000"/>
                  <a:lumOff val="35000"/>
                </a:schemeClr>
              </a:solidFill>
              <a:highlight>
                <a:srgbClr val="FFFF00"/>
              </a:highlight>
              <a:latin typeface="Arial" panose="020B0604020202020204" pitchFamily="34" charset="0"/>
              <a:ea typeface="Helvetica Neue" charset="0"/>
              <a:cs typeface="Arial" panose="020B0604020202020204" pitchFamily="34" charset="0"/>
              <a:sym typeface="Century Gothic"/>
            </a:endParaRPr>
          </a:p>
        </p:txBody>
      </p:sp>
      <p:sp>
        <p:nvSpPr>
          <p:cNvPr id="13" name="TextBox 12"/>
          <p:cNvSpPr txBox="1"/>
          <p:nvPr/>
        </p:nvSpPr>
        <p:spPr>
          <a:xfrm>
            <a:off x="6115743" y="4144806"/>
            <a:ext cx="1248300" cy="1015663"/>
          </a:xfrm>
          <a:prstGeom prst="rect">
            <a:avLst/>
          </a:prstGeom>
          <a:noFill/>
          <a:ln>
            <a:noFill/>
          </a:ln>
        </p:spPr>
        <p:txBody>
          <a:bodyPr wrap="square" rtlCol="0">
            <a:spAutoFit/>
          </a:bodyPr>
          <a:lstStyle/>
          <a:p>
            <a:pPr algn="ctr"/>
            <a:r>
              <a:rPr lang="ar-AE" sz="6000" b="1" i="1" dirty="0">
                <a:solidFill>
                  <a:srgbClr val="95CD7A"/>
                </a:solidFill>
                <a:latin typeface="Helvetica Neue" charset="0"/>
                <a:ea typeface="Helvetica Neue" charset="0"/>
                <a:cs typeface="Helvetica Neue" charset="0"/>
              </a:rPr>
              <a:t>=</a:t>
            </a:r>
          </a:p>
        </p:txBody>
      </p:sp>
      <p:sp>
        <p:nvSpPr>
          <p:cNvPr id="20" name="Rectangle 19"/>
          <p:cNvSpPr/>
          <p:nvPr/>
        </p:nvSpPr>
        <p:spPr>
          <a:xfrm>
            <a:off x="7641290" y="1240499"/>
            <a:ext cx="3617259" cy="92275"/>
          </a:xfrm>
          <a:prstGeom prst="rect">
            <a:avLst/>
          </a:prstGeom>
          <a:solidFill>
            <a:srgbClr val="95CD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p:cNvPicPr>
            <a:picLocks noChangeAspect="1"/>
          </p:cNvPicPr>
          <p:nvPr/>
        </p:nvPicPr>
        <p:blipFill>
          <a:blip r:embed="rId3"/>
          <a:stretch>
            <a:fillRect/>
          </a:stretch>
        </p:blipFill>
        <p:spPr>
          <a:xfrm>
            <a:off x="7380883" y="3640188"/>
            <a:ext cx="2024897" cy="2024897"/>
          </a:xfrm>
          <a:prstGeom prst="rect">
            <a:avLst/>
          </a:prstGeom>
        </p:spPr>
      </p:pic>
      <p:sp>
        <p:nvSpPr>
          <p:cNvPr id="7" name="TextBox 6"/>
          <p:cNvSpPr txBox="1"/>
          <p:nvPr/>
        </p:nvSpPr>
        <p:spPr>
          <a:xfrm>
            <a:off x="6830398" y="6117156"/>
            <a:ext cx="3125868" cy="461665"/>
          </a:xfrm>
          <a:prstGeom prst="rect">
            <a:avLst/>
          </a:prstGeom>
          <a:noFill/>
        </p:spPr>
        <p:txBody>
          <a:bodyPr wrap="square" rtlCol="0">
            <a:spAutoFit/>
          </a:bodyPr>
          <a:lstStyle/>
          <a:p>
            <a:pPr algn="ctr"/>
            <a:r>
              <a:rPr lang="ar-AE" sz="2400" b="1" dirty="0">
                <a:solidFill>
                  <a:srgbClr val="95CD7A"/>
                </a:solidFill>
                <a:latin typeface="Arial" panose="020B0604020202020204" pitchFamily="34" charset="0"/>
                <a:ea typeface="Helvetica Neue" charset="0"/>
                <a:cs typeface="Arial" panose="020B0604020202020204" pitchFamily="34" charset="0"/>
              </a:rPr>
              <a:t>الإشراف القوي</a:t>
            </a:r>
          </a:p>
        </p:txBody>
      </p:sp>
      <p:sp>
        <p:nvSpPr>
          <p:cNvPr id="17" name="TextBox 16"/>
          <p:cNvSpPr txBox="1"/>
          <p:nvPr/>
        </p:nvSpPr>
        <p:spPr>
          <a:xfrm>
            <a:off x="2040208" y="6144721"/>
            <a:ext cx="3774553" cy="461665"/>
          </a:xfrm>
          <a:prstGeom prst="rect">
            <a:avLst/>
          </a:prstGeom>
          <a:noFill/>
        </p:spPr>
        <p:txBody>
          <a:bodyPr wrap="square" rtlCol="0">
            <a:spAutoFit/>
          </a:bodyPr>
          <a:lstStyle/>
          <a:p>
            <a:pPr algn="ctr"/>
            <a:r>
              <a:rPr lang="ar-AE" sz="2400" b="1">
                <a:solidFill>
                  <a:srgbClr val="95CD7A"/>
                </a:solidFill>
                <a:latin typeface="Arial" panose="020B0604020202020204" pitchFamily="34" charset="0"/>
                <a:ea typeface="Helvetica Neue" charset="0"/>
                <a:cs typeface="Arial" panose="020B0604020202020204" pitchFamily="34" charset="0"/>
              </a:rPr>
              <a:t>نتائج إيجابية</a:t>
            </a:r>
          </a:p>
        </p:txBody>
      </p:sp>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040208" y="3390966"/>
            <a:ext cx="3774553" cy="2519213"/>
          </a:xfrm>
          <a:prstGeom prst="rect">
            <a:avLst/>
          </a:prstGeom>
        </p:spPr>
      </p:pic>
      <p:sp>
        <p:nvSpPr>
          <p:cNvPr id="5" name="Rectangle 4">
            <a:extLst>
              <a:ext uri="{FF2B5EF4-FFF2-40B4-BE49-F238E27FC236}">
                <a16:creationId xmlns:a16="http://schemas.microsoft.com/office/drawing/2014/main" xmlns="" id="{6FB49BA4-B65A-4605-8EF8-A1345DC420E8}"/>
              </a:ext>
            </a:extLst>
          </p:cNvPr>
          <p:cNvSpPr/>
          <p:nvPr/>
        </p:nvSpPr>
        <p:spPr>
          <a:xfrm>
            <a:off x="1588397" y="5612884"/>
            <a:ext cx="2864887" cy="307777"/>
          </a:xfrm>
          <a:prstGeom prst="rect">
            <a:avLst/>
          </a:prstGeom>
        </p:spPr>
        <p:txBody>
          <a:bodyPr wrap="square">
            <a:spAutoFit/>
          </a:bodyPr>
          <a:lstStyle/>
          <a:p>
            <a:r>
              <a:rPr lang="ar-AE" sz="1400" i="1" dirty="0">
                <a:solidFill>
                  <a:schemeClr val="bg1"/>
                </a:solidFill>
                <a:latin typeface="Arial" panose="020B0604020202020204" pitchFamily="34" charset="0"/>
                <a:ea typeface="Helvetica Neue" charset="0"/>
                <a:cs typeface="Arial" panose="020B0604020202020204" pitchFamily="34" charset="0"/>
              </a:rPr>
              <a:t>الصورة: بيتر بيرو / لجنة الإنقاذ الدولية</a:t>
            </a:r>
          </a:p>
        </p:txBody>
      </p:sp>
      <p:sp>
        <p:nvSpPr>
          <p:cNvPr id="8" name="Rectangle 7"/>
          <p:cNvSpPr/>
          <p:nvPr/>
        </p:nvSpPr>
        <p:spPr>
          <a:xfrm>
            <a:off x="8481827" y="2932192"/>
            <a:ext cx="2776722" cy="276999"/>
          </a:xfrm>
          <a:prstGeom prst="rect">
            <a:avLst/>
          </a:prstGeom>
        </p:spPr>
        <p:txBody>
          <a:bodyPr wrap="none">
            <a:spAutoFit/>
          </a:bodyPr>
          <a:lstStyle/>
          <a:p>
            <a:r>
              <a:rPr lang="ar-AE" sz="1200" i="1" dirty="0">
                <a:latin typeface="Arial" panose="020B0604020202020204" pitchFamily="34" charset="0"/>
                <a:ea typeface="HG明朝B"/>
                <a:cs typeface="Arial" panose="020B0604020202020204" pitchFamily="34" charset="0"/>
              </a:rPr>
              <a:t>وزارة الصحة والخدمات البشرية الأمريكية (2004).</a:t>
            </a:r>
          </a:p>
        </p:txBody>
      </p:sp>
    </p:spTree>
    <p:extLst>
      <p:ext uri="{BB962C8B-B14F-4D97-AF65-F5344CB8AC3E}">
        <p14:creationId xmlns:p14="http://schemas.microsoft.com/office/powerpoint/2010/main" val="32625826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xfrm>
            <a:off x="6149765" y="952931"/>
            <a:ext cx="5186362" cy="3183255"/>
          </a:xfrm>
        </p:spPr>
        <p:txBody>
          <a:bodyPr>
            <a:noAutofit/>
          </a:bodyPr>
          <a:lstStyle/>
          <a:p>
            <a:pPr lvl="0"/>
            <a:r>
              <a:rPr lang="ar-AE" b="1" dirty="0">
                <a:solidFill>
                  <a:srgbClr val="95CD7A"/>
                </a:solidFill>
                <a:latin typeface="Arial" panose="020B0604020202020204" pitchFamily="34" charset="0"/>
                <a:cs typeface="Arial" panose="020B0604020202020204" pitchFamily="34" charset="0"/>
              </a:rPr>
              <a:t>الدليل</a:t>
            </a:r>
            <a:br>
              <a:rPr lang="ar-AE" b="1" dirty="0">
                <a:solidFill>
                  <a:srgbClr val="95CD7A"/>
                </a:solidFill>
                <a:latin typeface="Arial" panose="020B0604020202020204" pitchFamily="34" charset="0"/>
                <a:cs typeface="Arial" panose="020B0604020202020204" pitchFamily="34" charset="0"/>
              </a:rPr>
            </a:br>
            <a:r>
              <a:rPr lang="ar-AE" b="1" dirty="0">
                <a:solidFill>
                  <a:srgbClr val="95CD7A"/>
                </a:solidFill>
                <a:latin typeface="Arial" panose="020B0604020202020204" pitchFamily="34" charset="0"/>
                <a:cs typeface="Arial" panose="020B0604020202020204" pitchFamily="34" charset="0"/>
              </a:rPr>
              <a:t/>
            </a:r>
            <a:br>
              <a:rPr lang="ar-AE" b="1" dirty="0">
                <a:solidFill>
                  <a:srgbClr val="95CD7A"/>
                </a:solidFill>
                <a:latin typeface="Arial" panose="020B0604020202020204" pitchFamily="34" charset="0"/>
                <a:cs typeface="Arial" panose="020B0604020202020204" pitchFamily="34" charset="0"/>
              </a:rPr>
            </a:br>
            <a:r>
              <a:rPr lang="ar-AE" dirty="0">
                <a:solidFill>
                  <a:srgbClr val="151515"/>
                </a:solidFill>
                <a:latin typeface="Arial" panose="020B0604020202020204" pitchFamily="34" charset="0"/>
                <a:cs typeface="Arial" panose="020B0604020202020204" pitchFamily="34" charset="0"/>
              </a:rPr>
              <a:t/>
            </a:r>
            <a:br>
              <a:rPr lang="ar-AE" dirty="0">
                <a:solidFill>
                  <a:srgbClr val="151515"/>
                </a:solidFill>
                <a:latin typeface="Arial" panose="020B0604020202020204" pitchFamily="34" charset="0"/>
                <a:cs typeface="Arial" panose="020B0604020202020204" pitchFamily="34" charset="0"/>
              </a:rPr>
            </a:br>
            <a:endParaRPr lang="ar-AE" dirty="0">
              <a:solidFill>
                <a:srgbClr val="151515"/>
              </a:solidFill>
              <a:latin typeface="Arial" panose="020B0604020202020204" pitchFamily="34" charset="0"/>
              <a:cs typeface="Arial" panose="020B0604020202020204" pitchFamily="34" charset="0"/>
            </a:endParaRPr>
          </a:p>
        </p:txBody>
      </p:sp>
      <p:sp>
        <p:nvSpPr>
          <p:cNvPr id="6" name="Rectangle 5"/>
          <p:cNvSpPr/>
          <p:nvPr/>
        </p:nvSpPr>
        <p:spPr>
          <a:xfrm>
            <a:off x="0" y="5043120"/>
            <a:ext cx="12192000" cy="1814880"/>
          </a:xfrm>
          <a:prstGeom prst="rect">
            <a:avLst/>
          </a:prstGeom>
          <a:solidFill>
            <a:srgbClr val="0267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p:cNvSpPr txBox="1"/>
          <p:nvPr/>
        </p:nvSpPr>
        <p:spPr>
          <a:xfrm>
            <a:off x="7683957" y="2235163"/>
            <a:ext cx="3652170" cy="1569660"/>
          </a:xfrm>
          <a:prstGeom prst="rect">
            <a:avLst/>
          </a:prstGeom>
          <a:noFill/>
        </p:spPr>
        <p:txBody>
          <a:bodyPr wrap="square" rtlCol="0">
            <a:spAutoFit/>
          </a:bodyPr>
          <a:lstStyle/>
          <a:p>
            <a:r>
              <a:rPr lang="ar-AE" sz="2400" dirty="0">
                <a:solidFill>
                  <a:schemeClr val="tx1">
                    <a:lumMod val="65000"/>
                    <a:lumOff val="35000"/>
                  </a:schemeClr>
                </a:solidFill>
                <a:latin typeface="Arial" panose="020B0604020202020204" pitchFamily="34" charset="0"/>
                <a:ea typeface="Helvetica Neue" charset="0"/>
                <a:cs typeface="Arial" panose="020B0604020202020204" pitchFamily="34" charset="0"/>
                <a:sym typeface="Century Gothic"/>
              </a:rPr>
              <a:t>تثبت لنا البحوث باستمرار أن الإشراف الفردي بين شخصين وبصورة رسمية يساعد في حماية الأطفال.</a:t>
            </a:r>
          </a:p>
        </p:txBody>
      </p:sp>
      <p:sp>
        <p:nvSpPr>
          <p:cNvPr id="8" name="TextBox 7"/>
          <p:cNvSpPr txBox="1"/>
          <p:nvPr/>
        </p:nvSpPr>
        <p:spPr>
          <a:xfrm>
            <a:off x="384959" y="239197"/>
            <a:ext cx="6989102" cy="4370427"/>
          </a:xfrm>
          <a:prstGeom prst="rect">
            <a:avLst/>
          </a:prstGeom>
          <a:noFill/>
        </p:spPr>
        <p:txBody>
          <a:bodyPr wrap="square" rtlCol="0">
            <a:spAutoFit/>
          </a:bodyPr>
          <a:lstStyle/>
          <a:p>
            <a:pPr lvl="1" indent="-342900">
              <a:spcBef>
                <a:spcPts val="0"/>
              </a:spcBef>
              <a:buClr>
                <a:srgbClr val="95CD7A"/>
              </a:buClr>
              <a:buSzPct val="80000"/>
              <a:buFont typeface="Wingdings" charset="2"/>
              <a:buChar char="§"/>
            </a:pPr>
            <a:r>
              <a:rPr lang="ar-AE" sz="2000" dirty="0">
                <a:solidFill>
                  <a:schemeClr val="tx1">
                    <a:lumMod val="65000"/>
                    <a:lumOff val="35000"/>
                  </a:schemeClr>
                </a:solidFill>
                <a:latin typeface="Arial" panose="020B0604020202020204" pitchFamily="34" charset="0"/>
                <a:ea typeface="Helvetica Neue" charset="0"/>
                <a:cs typeface="Arial" panose="020B0604020202020204" pitchFamily="34" charset="0"/>
                <a:sym typeface="Calibri"/>
              </a:rPr>
              <a:t>يساعد أخصائيي إدارة الحالة على التفكير بوضوح - حتى عند ارتفاع درجات التوتر.</a:t>
            </a:r>
          </a:p>
          <a:p>
            <a:pPr lvl="1" indent="-342900">
              <a:spcBef>
                <a:spcPts val="0"/>
              </a:spcBef>
              <a:buClr>
                <a:srgbClr val="95CD7A"/>
              </a:buClr>
              <a:buSzPct val="80000"/>
              <a:buFont typeface="Wingdings" charset="2"/>
              <a:buChar char="§"/>
            </a:pPr>
            <a:endParaRPr lang="en-CA" sz="2000" dirty="0">
              <a:solidFill>
                <a:schemeClr val="tx1">
                  <a:lumMod val="65000"/>
                  <a:lumOff val="35000"/>
                </a:schemeClr>
              </a:solidFill>
              <a:latin typeface="Arial" panose="020B0604020202020204" pitchFamily="34" charset="0"/>
              <a:ea typeface="Helvetica Neue" charset="0"/>
              <a:cs typeface="Arial" panose="020B0604020202020204" pitchFamily="34" charset="0"/>
              <a:sym typeface="Calibri"/>
            </a:endParaRPr>
          </a:p>
          <a:p>
            <a:pPr lvl="1" indent="-342900">
              <a:spcBef>
                <a:spcPts val="0"/>
              </a:spcBef>
              <a:buClr>
                <a:srgbClr val="95CD7A"/>
              </a:buClr>
              <a:buSzPct val="80000"/>
              <a:buFont typeface="Wingdings" charset="2"/>
              <a:buChar char="§"/>
            </a:pPr>
            <a:r>
              <a:rPr lang="ar-AE" sz="2000" dirty="0">
                <a:solidFill>
                  <a:schemeClr val="tx1">
                    <a:lumMod val="65000"/>
                    <a:lumOff val="35000"/>
                  </a:schemeClr>
                </a:solidFill>
                <a:latin typeface="Arial" panose="020B0604020202020204" pitchFamily="34" charset="0"/>
                <a:ea typeface="Helvetica Neue" charset="0"/>
                <a:cs typeface="Arial" panose="020B0604020202020204" pitchFamily="34" charset="0"/>
                <a:sym typeface="Calibri"/>
              </a:rPr>
              <a:t>يساعد أخصائيي إدارة الحالة على التعامل مع المطالب العاطفية وضغط العمل.</a:t>
            </a:r>
          </a:p>
          <a:p>
            <a:pPr lvl="1" indent="-342900">
              <a:spcBef>
                <a:spcPts val="0"/>
              </a:spcBef>
              <a:buClr>
                <a:srgbClr val="95CD7A"/>
              </a:buClr>
              <a:buSzPct val="80000"/>
              <a:buFont typeface="Wingdings" charset="2"/>
              <a:buChar char="§"/>
            </a:pPr>
            <a:endParaRPr lang="en-CA" sz="2000" dirty="0">
              <a:solidFill>
                <a:schemeClr val="tx1">
                  <a:lumMod val="65000"/>
                  <a:lumOff val="35000"/>
                </a:schemeClr>
              </a:solidFill>
              <a:latin typeface="Arial" panose="020B0604020202020204" pitchFamily="34" charset="0"/>
              <a:ea typeface="Helvetica Neue" charset="0"/>
              <a:cs typeface="Arial" panose="020B0604020202020204" pitchFamily="34" charset="0"/>
              <a:sym typeface="Calibri"/>
            </a:endParaRPr>
          </a:p>
          <a:p>
            <a:pPr lvl="1" indent="-342900">
              <a:spcBef>
                <a:spcPts val="0"/>
              </a:spcBef>
              <a:buClr>
                <a:srgbClr val="95CD7A"/>
              </a:buClr>
              <a:buSzPct val="80000"/>
              <a:buFont typeface="Wingdings" charset="2"/>
              <a:buChar char="§"/>
            </a:pPr>
            <a:r>
              <a:rPr lang="ar-AE" sz="2000" dirty="0">
                <a:solidFill>
                  <a:schemeClr val="tx1">
                    <a:lumMod val="65000"/>
                    <a:lumOff val="35000"/>
                  </a:schemeClr>
                </a:solidFill>
                <a:latin typeface="Arial" panose="020B0604020202020204" pitchFamily="34" charset="0"/>
                <a:ea typeface="Helvetica Neue" charset="0"/>
                <a:cs typeface="Arial" panose="020B0604020202020204" pitchFamily="34" charset="0"/>
                <a:sym typeface="Calibri"/>
              </a:rPr>
              <a:t>يساعد أخصائيي إدارة الحالة على الحفاظ على المهنية مما يساهم في الوقاية من فرط التدخل أو التفريط به. </a:t>
            </a:r>
          </a:p>
          <a:p>
            <a:pPr lvl="1" indent="-342900">
              <a:spcBef>
                <a:spcPts val="0"/>
              </a:spcBef>
              <a:buClr>
                <a:srgbClr val="95CD7A"/>
              </a:buClr>
              <a:buSzPct val="80000"/>
              <a:buFont typeface="Wingdings" charset="2"/>
              <a:buChar char="§"/>
            </a:pPr>
            <a:endParaRPr lang="en-CA" sz="2000" dirty="0">
              <a:solidFill>
                <a:schemeClr val="tx1">
                  <a:lumMod val="65000"/>
                  <a:lumOff val="35000"/>
                </a:schemeClr>
              </a:solidFill>
              <a:latin typeface="Arial" panose="020B0604020202020204" pitchFamily="34" charset="0"/>
              <a:ea typeface="Helvetica Neue" charset="0"/>
              <a:cs typeface="Arial" panose="020B0604020202020204" pitchFamily="34" charset="0"/>
              <a:sym typeface="Calibri"/>
            </a:endParaRPr>
          </a:p>
          <a:p>
            <a:pPr lvl="1" indent="-342900">
              <a:spcBef>
                <a:spcPts val="0"/>
              </a:spcBef>
              <a:buClr>
                <a:srgbClr val="95CD7A"/>
              </a:buClr>
              <a:buSzPct val="80000"/>
              <a:buFont typeface="Wingdings" charset="2"/>
              <a:buChar char="§"/>
            </a:pPr>
            <a:r>
              <a:rPr lang="ar-AE" sz="2000" dirty="0">
                <a:solidFill>
                  <a:schemeClr val="tx1">
                    <a:lumMod val="65000"/>
                    <a:lumOff val="35000"/>
                  </a:schemeClr>
                </a:solidFill>
                <a:latin typeface="Arial" panose="020B0604020202020204" pitchFamily="34" charset="0"/>
                <a:ea typeface="Helvetica Neue" charset="0"/>
                <a:cs typeface="Arial" panose="020B0604020202020204" pitchFamily="34" charset="0"/>
                <a:sym typeface="Calibri"/>
              </a:rPr>
              <a:t>ينشط التفكير الناقد والممارسة القائمة على التأمل.</a:t>
            </a:r>
          </a:p>
          <a:p>
            <a:pPr lvl="1" indent="-342900">
              <a:spcBef>
                <a:spcPts val="0"/>
              </a:spcBef>
              <a:buClr>
                <a:srgbClr val="95CD7A"/>
              </a:buClr>
              <a:buSzPct val="80000"/>
              <a:buFont typeface="Wingdings" charset="2"/>
              <a:buChar char="§"/>
            </a:pPr>
            <a:endParaRPr lang="en-CA" sz="2000" dirty="0">
              <a:solidFill>
                <a:schemeClr val="tx1">
                  <a:lumMod val="65000"/>
                  <a:lumOff val="35000"/>
                </a:schemeClr>
              </a:solidFill>
              <a:latin typeface="Arial" panose="020B0604020202020204" pitchFamily="34" charset="0"/>
              <a:ea typeface="Helvetica Neue" charset="0"/>
              <a:cs typeface="Arial" panose="020B0604020202020204" pitchFamily="34" charset="0"/>
              <a:sym typeface="Calibri"/>
            </a:endParaRPr>
          </a:p>
          <a:p>
            <a:pPr lvl="1" indent="-342900">
              <a:spcBef>
                <a:spcPts val="0"/>
              </a:spcBef>
              <a:buClr>
                <a:srgbClr val="95CD7A"/>
              </a:buClr>
              <a:buSzPct val="80000"/>
              <a:buFont typeface="Wingdings" charset="2"/>
              <a:buChar char="§"/>
            </a:pPr>
            <a:r>
              <a:rPr lang="ar-AE" sz="2000" dirty="0">
                <a:solidFill>
                  <a:schemeClr val="tx1">
                    <a:lumMod val="65000"/>
                    <a:lumOff val="35000"/>
                  </a:schemeClr>
                </a:solidFill>
                <a:latin typeface="Arial" panose="020B0604020202020204" pitchFamily="34" charset="0"/>
                <a:ea typeface="Helvetica Neue" charset="0"/>
                <a:cs typeface="Arial" panose="020B0604020202020204" pitchFamily="34" charset="0"/>
                <a:sym typeface="Calibri"/>
              </a:rPr>
              <a:t>يدعم أمن وسلامة أخصائي إدارة الحالة في الميدان.</a:t>
            </a:r>
          </a:p>
          <a:p>
            <a:pPr lvl="1" indent="-342900">
              <a:spcBef>
                <a:spcPts val="0"/>
              </a:spcBef>
              <a:buClr>
                <a:srgbClr val="95CD7A"/>
              </a:buClr>
              <a:buSzPct val="80000"/>
              <a:buFont typeface="Wingdings" charset="2"/>
              <a:buChar char="§"/>
            </a:pPr>
            <a:endParaRPr lang="en-CA" sz="2000" dirty="0">
              <a:solidFill>
                <a:schemeClr val="tx1">
                  <a:lumMod val="65000"/>
                  <a:lumOff val="35000"/>
                </a:schemeClr>
              </a:solidFill>
              <a:latin typeface="Arial" panose="020B0604020202020204" pitchFamily="34" charset="0"/>
              <a:ea typeface="Helvetica Neue" charset="0"/>
              <a:cs typeface="Arial" panose="020B0604020202020204" pitchFamily="34" charset="0"/>
            </a:endParaRPr>
          </a:p>
          <a:p>
            <a:pPr lvl="1" indent="-342900">
              <a:spcBef>
                <a:spcPts val="0"/>
              </a:spcBef>
              <a:buClr>
                <a:srgbClr val="95CD7A"/>
              </a:buClr>
              <a:buFont typeface="Wingdings" charset="2"/>
              <a:buChar char="§"/>
            </a:pPr>
            <a:r>
              <a:rPr lang="ar-AE" sz="2000" dirty="0">
                <a:solidFill>
                  <a:schemeClr val="tx1">
                    <a:lumMod val="65000"/>
                    <a:lumOff val="35000"/>
                  </a:schemeClr>
                </a:solidFill>
                <a:latin typeface="Arial" panose="020B0604020202020204" pitchFamily="34" charset="0"/>
                <a:ea typeface="Helvetica Neue" charset="0"/>
                <a:cs typeface="Arial" panose="020B0604020202020204" pitchFamily="34" charset="0"/>
              </a:rPr>
              <a:t>يقلل الضغط على المشرفين.</a:t>
            </a:r>
          </a:p>
          <a:p>
            <a:endParaRPr lang="en-US" dirty="0">
              <a:solidFill>
                <a:schemeClr val="tx1">
                  <a:lumMod val="65000"/>
                  <a:lumOff val="35000"/>
                </a:schemeClr>
              </a:solidFill>
              <a:latin typeface="Arial" panose="020B0604020202020204" pitchFamily="34" charset="0"/>
              <a:cs typeface="Arial" panose="020B0604020202020204" pitchFamily="34" charset="0"/>
            </a:endParaRPr>
          </a:p>
        </p:txBody>
      </p:sp>
      <p:grpSp>
        <p:nvGrpSpPr>
          <p:cNvPr id="2" name="Group 1"/>
          <p:cNvGrpSpPr/>
          <p:nvPr/>
        </p:nvGrpSpPr>
        <p:grpSpPr>
          <a:xfrm>
            <a:off x="-1" y="5043120"/>
            <a:ext cx="12192001" cy="1814882"/>
            <a:chOff x="-1" y="5043120"/>
            <a:chExt cx="12192001" cy="1814882"/>
          </a:xfrm>
        </p:grpSpPr>
        <p:pic>
          <p:nvPicPr>
            <p:cNvPr id="9" name="Picture 8"/>
            <p:cNvPicPr>
              <a:picLocks noChangeAspect="1"/>
            </p:cNvPicPr>
            <p:nvPr/>
          </p:nvPicPr>
          <p:blipFill rotWithShape="1">
            <a:blip r:embed="rId3">
              <a:alphaModFix amt="20000"/>
              <a:extLst>
                <a:ext uri="{28A0092B-C50C-407E-A947-70E740481C1C}">
                  <a14:useLocalDpi xmlns:a14="http://schemas.microsoft.com/office/drawing/2010/main" val="0"/>
                </a:ext>
              </a:extLst>
            </a:blip>
            <a:srcRect l="50000" t="7392" r="19089" b="9030"/>
            <a:stretch/>
          </p:blipFill>
          <p:spPr>
            <a:xfrm rot="5400000">
              <a:off x="2349106" y="2694014"/>
              <a:ext cx="1814881" cy="6513095"/>
            </a:xfrm>
            <a:prstGeom prst="rect">
              <a:avLst/>
            </a:prstGeom>
          </p:spPr>
        </p:pic>
        <p:pic>
          <p:nvPicPr>
            <p:cNvPr id="10" name="Picture 9"/>
            <p:cNvPicPr>
              <a:picLocks noChangeAspect="1"/>
            </p:cNvPicPr>
            <p:nvPr/>
          </p:nvPicPr>
          <p:blipFill rotWithShape="1">
            <a:blip r:embed="rId3">
              <a:alphaModFix amt="20000"/>
              <a:extLst>
                <a:ext uri="{28A0092B-C50C-407E-A947-70E740481C1C}">
                  <a14:useLocalDpi xmlns:a14="http://schemas.microsoft.com/office/drawing/2010/main" val="0"/>
                </a:ext>
              </a:extLst>
            </a:blip>
            <a:srcRect l="54597" t="31446" r="16827" b="9030"/>
            <a:stretch/>
          </p:blipFill>
          <p:spPr>
            <a:xfrm rot="5400000">
              <a:off x="8435259" y="3077813"/>
              <a:ext cx="1791434" cy="5722048"/>
            </a:xfrm>
            <a:prstGeom prst="rect">
              <a:avLst/>
            </a:prstGeom>
          </p:spPr>
        </p:pic>
      </p:grpSp>
      <p:sp>
        <p:nvSpPr>
          <p:cNvPr id="3" name="Rectangle 2"/>
          <p:cNvSpPr/>
          <p:nvPr/>
        </p:nvSpPr>
        <p:spPr>
          <a:xfrm>
            <a:off x="7568749" y="4665254"/>
            <a:ext cx="3767378" cy="338554"/>
          </a:xfrm>
          <a:prstGeom prst="rect">
            <a:avLst/>
          </a:prstGeom>
        </p:spPr>
        <p:txBody>
          <a:bodyPr wrap="none">
            <a:spAutoFit/>
          </a:bodyPr>
          <a:lstStyle/>
          <a:p>
            <a:r>
              <a:rPr lang="ar-AE" sz="1600">
                <a:solidFill>
                  <a:schemeClr val="bg1">
                    <a:lumMod val="50000"/>
                  </a:schemeClr>
                </a:solidFill>
                <a:latin typeface="Arial" panose="020B0604020202020204" pitchFamily="34" charset="0"/>
                <a:cs typeface="Arial" panose="020B0604020202020204" pitchFamily="34" charset="0"/>
              </a:rPr>
              <a:t>براندون وآخرون (2005؛ 2008؛ 2009؛ 2012)</a:t>
            </a:r>
          </a:p>
        </p:txBody>
      </p:sp>
    </p:spTree>
    <p:extLst>
      <p:ext uri="{BB962C8B-B14F-4D97-AF65-F5344CB8AC3E}">
        <p14:creationId xmlns:p14="http://schemas.microsoft.com/office/powerpoint/2010/main" val="227509557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885601" y="1013159"/>
            <a:ext cx="3561362" cy="646331"/>
          </a:xfrm>
          <a:prstGeom prst="rect">
            <a:avLst/>
          </a:prstGeom>
          <a:noFill/>
        </p:spPr>
        <p:txBody>
          <a:bodyPr wrap="square" rtlCol="0">
            <a:spAutoFit/>
          </a:bodyPr>
          <a:lstStyle/>
          <a:p>
            <a:r>
              <a:rPr lang="ar-AE" sz="3600" b="1">
                <a:solidFill>
                  <a:srgbClr val="026794"/>
                </a:solidFill>
                <a:latin typeface="Arial" panose="020B0604020202020204" pitchFamily="34" charset="0"/>
                <a:ea typeface="Helvetica Neue" charset="0"/>
                <a:cs typeface="Arial" panose="020B0604020202020204" pitchFamily="34" charset="0"/>
              </a:rPr>
              <a:t>الإشراف في سياقاتنا</a:t>
            </a:r>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16210" y="4996913"/>
            <a:ext cx="2430753" cy="2430753"/>
          </a:xfrm>
          <a:prstGeom prst="rect">
            <a:avLst/>
          </a:prstGeom>
        </p:spPr>
      </p:pic>
      <p:sp>
        <p:nvSpPr>
          <p:cNvPr id="12" name="Rectangle 11"/>
          <p:cNvSpPr/>
          <p:nvPr/>
        </p:nvSpPr>
        <p:spPr>
          <a:xfrm>
            <a:off x="4786716" y="832083"/>
            <a:ext cx="7144719" cy="1365745"/>
          </a:xfrm>
          <a:prstGeom prst="rect">
            <a:avLst/>
          </a:prstGeom>
          <a:solidFill>
            <a:schemeClr val="bg1"/>
          </a:solidFill>
          <a:ln w="57150">
            <a:solidFill>
              <a:srgbClr val="95CD7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p:cNvSpPr/>
          <p:nvPr/>
        </p:nvSpPr>
        <p:spPr>
          <a:xfrm>
            <a:off x="4786715" y="2486030"/>
            <a:ext cx="7144719" cy="1365745"/>
          </a:xfrm>
          <a:prstGeom prst="rect">
            <a:avLst/>
          </a:prstGeom>
          <a:solidFill>
            <a:schemeClr val="bg1"/>
          </a:solidFill>
          <a:ln w="57150">
            <a:solidFill>
              <a:srgbClr val="95CD7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Box 19"/>
          <p:cNvSpPr txBox="1"/>
          <p:nvPr/>
        </p:nvSpPr>
        <p:spPr>
          <a:xfrm>
            <a:off x="4786715" y="1194701"/>
            <a:ext cx="6137330" cy="984885"/>
          </a:xfrm>
          <a:prstGeom prst="rect">
            <a:avLst/>
          </a:prstGeom>
          <a:noFill/>
        </p:spPr>
        <p:txBody>
          <a:bodyPr wrap="square" rtlCol="0">
            <a:spAutoFit/>
          </a:bodyPr>
          <a:lstStyle/>
          <a:p>
            <a:pPr lvl="0"/>
            <a:r>
              <a:rPr lang="ar-AE" sz="2000" dirty="0">
                <a:solidFill>
                  <a:schemeClr val="bg1">
                    <a:lumMod val="85000"/>
                  </a:schemeClr>
                </a:solidFill>
                <a:latin typeface="Arial" panose="020B0604020202020204" pitchFamily="34" charset="0"/>
                <a:ea typeface="Helvetica Neue" charset="0"/>
                <a:cs typeface="Arial" panose="020B0604020202020204" pitchFamily="34" charset="0"/>
                <a:sym typeface="Century Gothic"/>
              </a:rPr>
              <a:t>برأيك، ما الذي يدور في أذهان الأشخاص في سياقك عند سماع كلمة "مشرف"؟</a:t>
            </a:r>
          </a:p>
          <a:p>
            <a:endParaRPr lang="en-US" dirty="0">
              <a:latin typeface="Arial" panose="020B0604020202020204" pitchFamily="34" charset="0"/>
              <a:cs typeface="Arial" panose="020B0604020202020204" pitchFamily="34" charset="0"/>
            </a:endParaRPr>
          </a:p>
        </p:txBody>
      </p:sp>
      <p:sp>
        <p:nvSpPr>
          <p:cNvPr id="21" name="TextBox 20"/>
          <p:cNvSpPr txBox="1"/>
          <p:nvPr/>
        </p:nvSpPr>
        <p:spPr>
          <a:xfrm>
            <a:off x="4641283" y="3000038"/>
            <a:ext cx="6282762" cy="677108"/>
          </a:xfrm>
          <a:prstGeom prst="rect">
            <a:avLst/>
          </a:prstGeom>
          <a:noFill/>
        </p:spPr>
        <p:txBody>
          <a:bodyPr wrap="square" rtlCol="0">
            <a:spAutoFit/>
          </a:bodyPr>
          <a:lstStyle/>
          <a:p>
            <a:pPr lvl="0">
              <a:buClr>
                <a:schemeClr val="tx1">
                  <a:lumMod val="65000"/>
                  <a:lumOff val="35000"/>
                </a:schemeClr>
              </a:buClr>
              <a:buSzPct val="100000"/>
            </a:pPr>
            <a:r>
              <a:rPr lang="ar-AE" sz="2000">
                <a:solidFill>
                  <a:schemeClr val="bg1">
                    <a:lumMod val="85000"/>
                  </a:schemeClr>
                </a:solidFill>
                <a:latin typeface="Arial" panose="020B0604020202020204" pitchFamily="34" charset="0"/>
                <a:ea typeface="Helvetica Neue" charset="0"/>
                <a:cs typeface="Arial" panose="020B0604020202020204" pitchFamily="34" charset="0"/>
                <a:sym typeface="Century Gothic"/>
              </a:rPr>
              <a:t>لماذا يعد الإشراف مهمًّا في إدارة الحالة؟</a:t>
            </a:r>
          </a:p>
          <a:p>
            <a:endParaRPr lang="en-US" dirty="0">
              <a:solidFill>
                <a:schemeClr val="bg1">
                  <a:lumMod val="85000"/>
                </a:schemeClr>
              </a:solidFill>
              <a:latin typeface="Arial" panose="020B0604020202020204" pitchFamily="34" charset="0"/>
              <a:cs typeface="Arial" panose="020B0604020202020204" pitchFamily="34" charset="0"/>
            </a:endParaRPr>
          </a:p>
        </p:txBody>
      </p:sp>
      <p:sp>
        <p:nvSpPr>
          <p:cNvPr id="23" name="Rectangle 22"/>
          <p:cNvSpPr/>
          <p:nvPr/>
        </p:nvSpPr>
        <p:spPr>
          <a:xfrm>
            <a:off x="4786716" y="4155634"/>
            <a:ext cx="7144719" cy="1365745"/>
          </a:xfrm>
          <a:prstGeom prst="rect">
            <a:avLst/>
          </a:prstGeom>
          <a:solidFill>
            <a:schemeClr val="bg1"/>
          </a:solidFill>
          <a:ln w="57150">
            <a:solidFill>
              <a:srgbClr val="95CD7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extBox 24"/>
          <p:cNvSpPr txBox="1"/>
          <p:nvPr/>
        </p:nvSpPr>
        <p:spPr>
          <a:xfrm>
            <a:off x="4857192" y="4346064"/>
            <a:ext cx="6066853" cy="984885"/>
          </a:xfrm>
          <a:prstGeom prst="rect">
            <a:avLst/>
          </a:prstGeom>
          <a:noFill/>
        </p:spPr>
        <p:txBody>
          <a:bodyPr wrap="square" rtlCol="0">
            <a:spAutoFit/>
          </a:bodyPr>
          <a:lstStyle/>
          <a:p>
            <a:pPr lvl="0">
              <a:buClr>
                <a:schemeClr val="tx1">
                  <a:lumMod val="65000"/>
                  <a:lumOff val="35000"/>
                </a:schemeClr>
              </a:buClr>
              <a:buSzPct val="100000"/>
            </a:pPr>
            <a:endParaRPr lang="en-US" sz="2000" b="1" dirty="0">
              <a:solidFill>
                <a:schemeClr val="bg1">
                  <a:lumMod val="85000"/>
                </a:schemeClr>
              </a:solidFill>
              <a:latin typeface="Arial" panose="020B0604020202020204" pitchFamily="34" charset="0"/>
              <a:ea typeface="Helvetica Neue" charset="0"/>
              <a:cs typeface="Arial" panose="020B0604020202020204" pitchFamily="34" charset="0"/>
              <a:sym typeface="Century Gothic"/>
            </a:endParaRPr>
          </a:p>
          <a:p>
            <a:pPr lvl="0">
              <a:buClr>
                <a:schemeClr val="tx1">
                  <a:lumMod val="65000"/>
                  <a:lumOff val="35000"/>
                </a:schemeClr>
              </a:buClr>
              <a:buSzPct val="100000"/>
            </a:pPr>
            <a:r>
              <a:rPr lang="ar-AE" sz="2000" b="1" dirty="0">
                <a:solidFill>
                  <a:schemeClr val="bg1">
                    <a:lumMod val="50000"/>
                  </a:schemeClr>
                </a:solidFill>
                <a:latin typeface="Arial" panose="020B0604020202020204" pitchFamily="34" charset="0"/>
                <a:ea typeface="Helvetica Neue" charset="0"/>
                <a:cs typeface="Arial" panose="020B0604020202020204" pitchFamily="34" charset="0"/>
                <a:sym typeface="Century Gothic"/>
              </a:rPr>
              <a:t>ما هي بعض المهام والمسؤوليات الرئيسة لمشرفي إدارة الحالة؟</a:t>
            </a:r>
          </a:p>
          <a:p>
            <a:endParaRPr lang="en-US" dirty="0">
              <a:solidFill>
                <a:schemeClr val="bg1">
                  <a:lumMod val="85000"/>
                </a:schemeClr>
              </a:solidFill>
              <a:latin typeface="Arial" panose="020B0604020202020204" pitchFamily="34" charset="0"/>
              <a:cs typeface="Arial" panose="020B0604020202020204" pitchFamily="34" charset="0"/>
            </a:endParaRPr>
          </a:p>
        </p:txBody>
      </p:sp>
      <p:sp>
        <p:nvSpPr>
          <p:cNvPr id="27" name="TextBox 26"/>
          <p:cNvSpPr txBox="1"/>
          <p:nvPr/>
        </p:nvSpPr>
        <p:spPr>
          <a:xfrm>
            <a:off x="9876417" y="1130981"/>
            <a:ext cx="1860698" cy="769441"/>
          </a:xfrm>
          <a:prstGeom prst="rect">
            <a:avLst/>
          </a:prstGeom>
          <a:noFill/>
        </p:spPr>
        <p:txBody>
          <a:bodyPr wrap="square" rtlCol="0">
            <a:spAutoFit/>
          </a:bodyPr>
          <a:lstStyle/>
          <a:p>
            <a:r>
              <a:rPr lang="ar-AE" sz="4400" b="1">
                <a:solidFill>
                  <a:srgbClr val="026794"/>
                </a:solidFill>
                <a:latin typeface="Helvetica Neue" charset="0"/>
                <a:ea typeface="Helvetica Neue" charset="0"/>
                <a:cs typeface="Helvetica Neue" charset="0"/>
              </a:rPr>
              <a:t>1.</a:t>
            </a:r>
          </a:p>
        </p:txBody>
      </p:sp>
      <p:sp>
        <p:nvSpPr>
          <p:cNvPr id="28" name="TextBox 27"/>
          <p:cNvSpPr txBox="1"/>
          <p:nvPr/>
        </p:nvSpPr>
        <p:spPr>
          <a:xfrm>
            <a:off x="9886086" y="2840162"/>
            <a:ext cx="1860698" cy="769441"/>
          </a:xfrm>
          <a:prstGeom prst="rect">
            <a:avLst/>
          </a:prstGeom>
          <a:noFill/>
        </p:spPr>
        <p:txBody>
          <a:bodyPr wrap="square" rtlCol="0">
            <a:spAutoFit/>
          </a:bodyPr>
          <a:lstStyle/>
          <a:p>
            <a:r>
              <a:rPr lang="ar-AE" sz="4400" b="1" dirty="0">
                <a:solidFill>
                  <a:srgbClr val="026794"/>
                </a:solidFill>
                <a:latin typeface="Helvetica Neue" charset="0"/>
                <a:ea typeface="Helvetica Neue" charset="0"/>
                <a:cs typeface="Helvetica Neue" charset="0"/>
              </a:rPr>
              <a:t>2.</a:t>
            </a:r>
          </a:p>
        </p:txBody>
      </p:sp>
      <p:sp>
        <p:nvSpPr>
          <p:cNvPr id="29" name="TextBox 28"/>
          <p:cNvSpPr txBox="1"/>
          <p:nvPr/>
        </p:nvSpPr>
        <p:spPr>
          <a:xfrm>
            <a:off x="9876417" y="4491901"/>
            <a:ext cx="1860698" cy="769441"/>
          </a:xfrm>
          <a:prstGeom prst="rect">
            <a:avLst/>
          </a:prstGeom>
          <a:noFill/>
        </p:spPr>
        <p:txBody>
          <a:bodyPr wrap="square" rtlCol="0">
            <a:spAutoFit/>
          </a:bodyPr>
          <a:lstStyle/>
          <a:p>
            <a:r>
              <a:rPr lang="ar-AE" sz="4400" b="1" dirty="0">
                <a:solidFill>
                  <a:srgbClr val="026794"/>
                </a:solidFill>
                <a:latin typeface="Helvetica Neue" charset="0"/>
                <a:ea typeface="Helvetica Neue" charset="0"/>
                <a:cs typeface="Helvetica Neue" charset="0"/>
              </a:rPr>
              <a:t>3.</a:t>
            </a:r>
          </a:p>
        </p:txBody>
      </p:sp>
    </p:spTree>
    <p:extLst>
      <p:ext uri="{BB962C8B-B14F-4D97-AF65-F5344CB8AC3E}">
        <p14:creationId xmlns:p14="http://schemas.microsoft.com/office/powerpoint/2010/main" val="252965113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xfrm>
            <a:off x="560384" y="124105"/>
            <a:ext cx="11117266" cy="1400530"/>
          </a:xfrm>
        </p:spPr>
        <p:txBody>
          <a:bodyPr>
            <a:normAutofit/>
          </a:bodyPr>
          <a:lstStyle/>
          <a:p>
            <a:r>
              <a:rPr lang="ar-AE" sz="3600" b="1" dirty="0">
                <a:solidFill>
                  <a:srgbClr val="026794"/>
                </a:solidFill>
                <a:latin typeface="Arial" panose="020B0604020202020204" pitchFamily="34" charset="0"/>
                <a:cs typeface="Arial" panose="020B0604020202020204" pitchFamily="34" charset="0"/>
              </a:rPr>
              <a:t>وظائف الإشراف الثلاث</a:t>
            </a:r>
          </a:p>
        </p:txBody>
      </p:sp>
      <p:sp>
        <p:nvSpPr>
          <p:cNvPr id="6" name="TextBox 5"/>
          <p:cNvSpPr txBox="1"/>
          <p:nvPr/>
        </p:nvSpPr>
        <p:spPr>
          <a:xfrm>
            <a:off x="2162370" y="2078002"/>
            <a:ext cx="9430746" cy="3970318"/>
          </a:xfrm>
          <a:prstGeom prst="rect">
            <a:avLst/>
          </a:prstGeom>
          <a:noFill/>
        </p:spPr>
        <p:txBody>
          <a:bodyPr wrap="square" rtlCol="0">
            <a:spAutoFit/>
          </a:bodyPr>
          <a:lstStyle/>
          <a:p>
            <a:r>
              <a:rPr lang="ar-AE" sz="2400" b="1" dirty="0">
                <a:solidFill>
                  <a:srgbClr val="95CD7A"/>
                </a:solidFill>
                <a:latin typeface="Arial" panose="020B0604020202020204" pitchFamily="34" charset="0"/>
                <a:ea typeface="Helvetica Neue" charset="0"/>
                <a:cs typeface="Arial" panose="020B0604020202020204" pitchFamily="34" charset="0"/>
              </a:rPr>
              <a:t>1. المساءلة والإدارة:</a:t>
            </a:r>
          </a:p>
          <a:p>
            <a:pPr>
              <a:lnSpc>
                <a:spcPct val="150000"/>
              </a:lnSpc>
            </a:pPr>
            <a:r>
              <a:rPr lang="en-US" sz="2400" dirty="0">
                <a:solidFill>
                  <a:schemeClr val="tx1">
                    <a:lumMod val="65000"/>
                    <a:lumOff val="35000"/>
                  </a:schemeClr>
                </a:solidFill>
                <a:latin typeface="Arial" panose="020B0604020202020204" pitchFamily="34" charset="0"/>
                <a:ea typeface="Helvetica Neue" charset="0"/>
                <a:cs typeface="Arial" panose="020B0604020202020204" pitchFamily="34" charset="0"/>
              </a:rPr>
              <a:t>    </a:t>
            </a:r>
            <a:r>
              <a:rPr lang="ar-AE" sz="2400" dirty="0">
                <a:solidFill>
                  <a:schemeClr val="tx1">
                    <a:lumMod val="65000"/>
                    <a:lumOff val="35000"/>
                  </a:schemeClr>
                </a:solidFill>
                <a:latin typeface="Arial" panose="020B0604020202020204" pitchFamily="34" charset="0"/>
                <a:ea typeface="Helvetica Neue" charset="0"/>
                <a:cs typeface="Arial" panose="020B0604020202020204" pitchFamily="34" charset="0"/>
              </a:rPr>
              <a:t>ضمان ممارسة العاملين للعمل بصورة كفؤة وقابلة للمساءلة.</a:t>
            </a:r>
          </a:p>
          <a:p>
            <a:endParaRPr lang="en-US" sz="2400" dirty="0">
              <a:latin typeface="Arial" panose="020B0604020202020204" pitchFamily="34" charset="0"/>
              <a:ea typeface="Helvetica Neue" charset="0"/>
              <a:cs typeface="Arial" panose="020B0604020202020204" pitchFamily="34" charset="0"/>
            </a:endParaRPr>
          </a:p>
          <a:p>
            <a:pPr>
              <a:lnSpc>
                <a:spcPct val="150000"/>
              </a:lnSpc>
            </a:pPr>
            <a:r>
              <a:rPr lang="ar-AE" sz="2400" b="1" dirty="0">
                <a:solidFill>
                  <a:srgbClr val="95CD7A"/>
                </a:solidFill>
                <a:latin typeface="Arial" panose="020B0604020202020204" pitchFamily="34" charset="0"/>
                <a:ea typeface="Helvetica Neue" charset="0"/>
                <a:cs typeface="Arial" panose="020B0604020202020204" pitchFamily="34" charset="0"/>
              </a:rPr>
              <a:t>2. التطوير المهني والتعليمي:</a:t>
            </a:r>
          </a:p>
          <a:p>
            <a:r>
              <a:rPr lang="ar-SA" sz="2400" dirty="0">
                <a:solidFill>
                  <a:schemeClr val="tx1">
                    <a:lumMod val="65000"/>
                    <a:lumOff val="35000"/>
                  </a:schemeClr>
                </a:solidFill>
                <a:latin typeface="Arial" panose="020B0604020202020204" pitchFamily="34" charset="0"/>
                <a:ea typeface="Helvetica Neue" charset="0"/>
                <a:cs typeface="Arial" panose="020B0604020202020204" pitchFamily="34" charset="0"/>
              </a:rPr>
              <a:t>ضمان أن يحدث العاملون معارفهم ومهاراتهم بصفة مستمرة</a:t>
            </a:r>
            <a:r>
              <a:rPr lang="ar-SA" sz="2400" dirty="0">
                <a:solidFill>
                  <a:schemeClr val="bg1">
                    <a:lumMod val="10000"/>
                  </a:schemeClr>
                </a:solidFill>
                <a:latin typeface="Arial" panose="020B0604020202020204" pitchFamily="34" charset="0"/>
                <a:ea typeface="Helvetica Neue" charset="0"/>
                <a:cs typeface="Arial" panose="020B0604020202020204" pitchFamily="34" charset="0"/>
              </a:rPr>
              <a:t>.</a:t>
            </a:r>
            <a:endParaRPr lang="en-US" sz="2400" dirty="0" smtClean="0">
              <a:solidFill>
                <a:schemeClr val="bg1">
                  <a:lumMod val="10000"/>
                </a:schemeClr>
              </a:solidFill>
              <a:latin typeface="Arial" panose="020B0604020202020204" pitchFamily="34" charset="0"/>
              <a:ea typeface="Helvetica Neue" charset="0"/>
              <a:cs typeface="Arial" panose="020B0604020202020204" pitchFamily="34" charset="0"/>
            </a:endParaRPr>
          </a:p>
          <a:p>
            <a:pPr>
              <a:lnSpc>
                <a:spcPct val="150000"/>
              </a:lnSpc>
            </a:pPr>
            <a:r>
              <a:rPr lang="ar-AE" sz="2400" b="1" dirty="0" smtClean="0">
                <a:solidFill>
                  <a:srgbClr val="95CD7A"/>
                </a:solidFill>
                <a:latin typeface="Arial" panose="020B0604020202020204" pitchFamily="34" charset="0"/>
                <a:ea typeface="Helvetica Neue" charset="0"/>
                <a:cs typeface="Arial" panose="020B0604020202020204" pitchFamily="34" charset="0"/>
              </a:rPr>
              <a:t>3</a:t>
            </a:r>
            <a:r>
              <a:rPr lang="ar-AE" sz="2400" b="1" dirty="0">
                <a:solidFill>
                  <a:srgbClr val="95CD7A"/>
                </a:solidFill>
                <a:latin typeface="Arial" panose="020B0604020202020204" pitchFamily="34" charset="0"/>
                <a:ea typeface="Helvetica Neue" charset="0"/>
                <a:cs typeface="Arial" panose="020B0604020202020204" pitchFamily="34" charset="0"/>
              </a:rPr>
              <a:t>. الدعم:</a:t>
            </a:r>
          </a:p>
          <a:p>
            <a:pPr>
              <a:lnSpc>
                <a:spcPct val="150000"/>
              </a:lnSpc>
            </a:pPr>
            <a:r>
              <a:rPr lang="en-US" sz="2400" dirty="0">
                <a:solidFill>
                  <a:schemeClr val="bg1">
                    <a:lumMod val="10000"/>
                  </a:schemeClr>
                </a:solidFill>
                <a:latin typeface="Arial" panose="020B0604020202020204" pitchFamily="34" charset="0"/>
                <a:ea typeface="Helvetica Neue" charset="0"/>
                <a:cs typeface="Arial" panose="020B0604020202020204" pitchFamily="34" charset="0"/>
              </a:rPr>
              <a:t>    </a:t>
            </a:r>
            <a:r>
              <a:rPr lang="ar-AE" sz="2400" dirty="0">
                <a:solidFill>
                  <a:schemeClr val="tx1">
                    <a:lumMod val="65000"/>
                    <a:lumOff val="35000"/>
                  </a:schemeClr>
                </a:solidFill>
                <a:latin typeface="Arial" panose="020B0604020202020204" pitchFamily="34" charset="0"/>
                <a:ea typeface="Helvetica Neue" charset="0"/>
                <a:cs typeface="Arial" panose="020B0604020202020204" pitchFamily="34" charset="0"/>
              </a:rPr>
              <a:t>ضمان الصحة النفسية والعاطفية للعاملين لديك.</a:t>
            </a:r>
          </a:p>
          <a:p>
            <a:pPr marL="342900" indent="-342900">
              <a:buAutoNum type="arabicPeriod"/>
            </a:pPr>
            <a:endParaRPr lang="en-US" dirty="0">
              <a:latin typeface="Arial" panose="020B0604020202020204" pitchFamily="34" charset="0"/>
              <a:cs typeface="Arial" panose="020B0604020202020204" pitchFamily="34" charset="0"/>
            </a:endParaRPr>
          </a:p>
          <a:p>
            <a:pPr marL="342900" indent="-342900">
              <a:buAutoNum type="arabicPeriod"/>
            </a:pPr>
            <a:endParaRPr lang="en-US" dirty="0">
              <a:latin typeface="Arial" panose="020B0604020202020204" pitchFamily="34" charset="0"/>
              <a:cs typeface="Arial" panose="020B0604020202020204" pitchFamily="34" charset="0"/>
            </a:endParaRPr>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10998" y="265975"/>
            <a:ext cx="2517320" cy="2517320"/>
          </a:xfrm>
          <a:prstGeom prst="rect">
            <a:avLst/>
          </a:prstGeom>
        </p:spPr>
      </p:pic>
      <p:cxnSp>
        <p:nvCxnSpPr>
          <p:cNvPr id="8" name="Straight Connector 7"/>
          <p:cNvCxnSpPr/>
          <p:nvPr/>
        </p:nvCxnSpPr>
        <p:spPr>
          <a:xfrm flipV="1">
            <a:off x="3775762" y="1294754"/>
            <a:ext cx="7817354" cy="1"/>
          </a:xfrm>
          <a:prstGeom prst="line">
            <a:avLst/>
          </a:prstGeom>
          <a:ln>
            <a:solidFill>
              <a:srgbClr val="026794"/>
            </a:solidFill>
          </a:ln>
        </p:spPr>
        <p:style>
          <a:lnRef idx="1">
            <a:schemeClr val="accent1"/>
          </a:lnRef>
          <a:fillRef idx="0">
            <a:schemeClr val="accent1"/>
          </a:fillRef>
          <a:effectRef idx="0">
            <a:schemeClr val="accent1"/>
          </a:effectRef>
          <a:fontRef idx="minor">
            <a:schemeClr val="tx1"/>
          </a:fontRef>
        </p:style>
      </p:cxnSp>
      <p:sp>
        <p:nvSpPr>
          <p:cNvPr id="9" name="Rectangle 8"/>
          <p:cNvSpPr/>
          <p:nvPr/>
        </p:nvSpPr>
        <p:spPr>
          <a:xfrm>
            <a:off x="7975857" y="1263916"/>
            <a:ext cx="3617259" cy="92275"/>
          </a:xfrm>
          <a:prstGeom prst="rect">
            <a:avLst/>
          </a:prstGeom>
          <a:solidFill>
            <a:srgbClr val="0367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p:cNvSpPr txBox="1"/>
          <p:nvPr/>
        </p:nvSpPr>
        <p:spPr>
          <a:xfrm>
            <a:off x="517576" y="1708670"/>
            <a:ext cx="2904164" cy="369332"/>
          </a:xfrm>
          <a:prstGeom prst="rect">
            <a:avLst/>
          </a:prstGeom>
          <a:noFill/>
        </p:spPr>
        <p:txBody>
          <a:bodyPr wrap="square" rtlCol="0">
            <a:spAutoFit/>
          </a:bodyPr>
          <a:lstStyle/>
          <a:p>
            <a:pPr algn="ctr"/>
            <a:r>
              <a:rPr lang="ar-AE" b="1">
                <a:solidFill>
                  <a:srgbClr val="B3BFCA"/>
                </a:solidFill>
                <a:latin typeface="Arial" panose="020B0604020202020204" pitchFamily="34" charset="0"/>
                <a:ea typeface="Helvetica Neue" charset="0"/>
                <a:cs typeface="Arial" panose="020B0604020202020204" pitchFamily="34" charset="0"/>
              </a:rPr>
              <a:t>محطة الحافلات | 15 دقيقة</a:t>
            </a:r>
          </a:p>
        </p:txBody>
      </p:sp>
    </p:spTree>
    <p:extLst>
      <p:ext uri="{BB962C8B-B14F-4D97-AF65-F5344CB8AC3E}">
        <p14:creationId xmlns:p14="http://schemas.microsoft.com/office/powerpoint/2010/main" val="289387276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Rectangle 38"/>
          <p:cNvSpPr/>
          <p:nvPr/>
        </p:nvSpPr>
        <p:spPr>
          <a:xfrm>
            <a:off x="5992368" y="0"/>
            <a:ext cx="6199632" cy="6858000"/>
          </a:xfrm>
          <a:prstGeom prst="rect">
            <a:avLst/>
          </a:prstGeom>
          <a:solidFill>
            <a:srgbClr val="95CD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p:cNvPicPr>
            <a:picLocks noChangeAspect="1"/>
          </p:cNvPicPr>
          <p:nvPr/>
        </p:nvPicPr>
        <p:blipFill rotWithShape="1">
          <a:blip r:embed="rId3">
            <a:alphaModFix amt="20000"/>
            <a:extLst>
              <a:ext uri="{28A0092B-C50C-407E-A947-70E740481C1C}">
                <a14:useLocalDpi xmlns:a14="http://schemas.microsoft.com/office/drawing/2010/main" val="0"/>
              </a:ext>
            </a:extLst>
          </a:blip>
          <a:srcRect l="4826" t="-2842" r="4826" b="9031"/>
          <a:stretch/>
        </p:blipFill>
        <p:spPr>
          <a:xfrm>
            <a:off x="5992368" y="-1013667"/>
            <a:ext cx="6199631" cy="7851776"/>
          </a:xfrm>
          <a:prstGeom prst="rect">
            <a:avLst/>
          </a:prstGeom>
        </p:spPr>
      </p:pic>
      <p:sp>
        <p:nvSpPr>
          <p:cNvPr id="4" name="Shape 233"/>
          <p:cNvSpPr txBox="1">
            <a:spLocks/>
          </p:cNvSpPr>
          <p:nvPr/>
        </p:nvSpPr>
        <p:spPr>
          <a:xfrm>
            <a:off x="6493217" y="1167224"/>
            <a:ext cx="5061752" cy="3237721"/>
          </a:xfrm>
          <a:prstGeom prst="rect">
            <a:avLst/>
          </a:prstGeom>
          <a:noFill/>
          <a:ln>
            <a:noFill/>
          </a:ln>
        </p:spPr>
        <p:txBody>
          <a:bodyPr vert="horz" wrap="square" lIns="91425" tIns="45700" rIns="91425" bIns="45700" rtlCol="0" anchor="t" anchorCtr="0">
            <a:noAutofit/>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spcBef>
                <a:spcPts val="0"/>
              </a:spcBef>
              <a:buClr>
                <a:srgbClr val="151515"/>
              </a:buClr>
              <a:buSzPct val="25000"/>
              <a:buFont typeface="Century Gothic"/>
              <a:buNone/>
            </a:pPr>
            <a:r>
              <a:rPr lang="ar-AE" sz="3600" b="1" dirty="0">
                <a:solidFill>
                  <a:schemeClr val="bg1"/>
                </a:solidFill>
                <a:latin typeface="Arial" panose="020B0604020202020204" pitchFamily="34" charset="0"/>
                <a:ea typeface="Helvetica Neue" charset="0"/>
                <a:cs typeface="Arial" panose="020B0604020202020204" pitchFamily="34" charset="0"/>
                <a:sym typeface="Century Gothic"/>
              </a:rPr>
              <a:t>وظيفة الإدارة / المساءلة</a:t>
            </a:r>
          </a:p>
        </p:txBody>
      </p:sp>
      <p:sp>
        <p:nvSpPr>
          <p:cNvPr id="29" name="TextBox 28"/>
          <p:cNvSpPr txBox="1"/>
          <p:nvPr/>
        </p:nvSpPr>
        <p:spPr>
          <a:xfrm>
            <a:off x="66675" y="989666"/>
            <a:ext cx="5288663" cy="3416320"/>
          </a:xfrm>
          <a:prstGeom prst="rect">
            <a:avLst/>
          </a:prstGeom>
          <a:noFill/>
        </p:spPr>
        <p:txBody>
          <a:bodyPr wrap="square" rtlCol="0">
            <a:spAutoFit/>
          </a:bodyPr>
          <a:lstStyle/>
          <a:p>
            <a:pPr marL="285750" indent="-285750">
              <a:buClr>
                <a:srgbClr val="026794"/>
              </a:buClr>
              <a:buFont typeface="Wingdings" charset="2"/>
              <a:buChar char="§"/>
            </a:pPr>
            <a:r>
              <a:rPr lang="ar-AE" sz="2400" dirty="0">
                <a:solidFill>
                  <a:schemeClr val="tx1">
                    <a:lumMod val="65000"/>
                    <a:lumOff val="35000"/>
                  </a:schemeClr>
                </a:solidFill>
                <a:latin typeface="Arial" panose="020B0604020202020204" pitchFamily="34" charset="0"/>
                <a:ea typeface="Helvetica Neue" charset="0"/>
                <a:cs typeface="Arial" panose="020B0604020202020204" pitchFamily="34" charset="0"/>
              </a:rPr>
              <a:t>الموارد البشرية</a:t>
            </a:r>
          </a:p>
          <a:p>
            <a:pPr marL="285750" indent="-285750">
              <a:buClr>
                <a:srgbClr val="026794"/>
              </a:buClr>
              <a:buFont typeface="Wingdings" charset="2"/>
              <a:buChar char="§"/>
            </a:pPr>
            <a:endParaRPr lang="en-US" sz="2400" dirty="0">
              <a:solidFill>
                <a:schemeClr val="tx1">
                  <a:lumMod val="65000"/>
                  <a:lumOff val="35000"/>
                </a:schemeClr>
              </a:solidFill>
              <a:latin typeface="Arial" panose="020B0604020202020204" pitchFamily="34" charset="0"/>
              <a:ea typeface="Helvetica Neue" charset="0"/>
              <a:cs typeface="Arial" panose="020B0604020202020204" pitchFamily="34" charset="0"/>
            </a:endParaRPr>
          </a:p>
          <a:p>
            <a:pPr marL="285750" indent="-285750">
              <a:buClr>
                <a:srgbClr val="026794"/>
              </a:buClr>
              <a:buFont typeface="Wingdings" charset="2"/>
              <a:buChar char="§"/>
            </a:pPr>
            <a:r>
              <a:rPr lang="ar-AE" sz="2400" dirty="0">
                <a:solidFill>
                  <a:schemeClr val="tx1">
                    <a:lumMod val="65000"/>
                    <a:lumOff val="35000"/>
                  </a:schemeClr>
                </a:solidFill>
                <a:latin typeface="Arial" panose="020B0604020202020204" pitchFamily="34" charset="0"/>
                <a:ea typeface="Helvetica Neue" charset="0"/>
                <a:cs typeface="Arial" panose="020B0604020202020204" pitchFamily="34" charset="0"/>
              </a:rPr>
              <a:t>تخطيط، وتخصيص، ومراقبة جودة عمل الحالة</a:t>
            </a:r>
          </a:p>
          <a:p>
            <a:pPr marL="285750" indent="-285750">
              <a:buClr>
                <a:srgbClr val="026794"/>
              </a:buClr>
              <a:buFont typeface="Wingdings" charset="2"/>
              <a:buChar char="§"/>
            </a:pPr>
            <a:endParaRPr lang="en-US" sz="2400" dirty="0">
              <a:solidFill>
                <a:schemeClr val="tx1">
                  <a:lumMod val="65000"/>
                  <a:lumOff val="35000"/>
                </a:schemeClr>
              </a:solidFill>
              <a:latin typeface="Arial" panose="020B0604020202020204" pitchFamily="34" charset="0"/>
              <a:ea typeface="Helvetica Neue" charset="0"/>
              <a:cs typeface="Arial" panose="020B0604020202020204" pitchFamily="34" charset="0"/>
            </a:endParaRPr>
          </a:p>
          <a:p>
            <a:pPr marL="285750" indent="-285750">
              <a:buClr>
                <a:srgbClr val="026794"/>
              </a:buClr>
              <a:buFont typeface="Wingdings" charset="2"/>
              <a:buChar char="§"/>
            </a:pPr>
            <a:r>
              <a:rPr lang="ar-AE" sz="2400" dirty="0">
                <a:solidFill>
                  <a:schemeClr val="tx1">
                    <a:lumMod val="65000"/>
                    <a:lumOff val="35000"/>
                  </a:schemeClr>
                </a:solidFill>
                <a:latin typeface="Arial" panose="020B0604020202020204" pitchFamily="34" charset="0"/>
                <a:ea typeface="Helvetica Neue" charset="0"/>
                <a:cs typeface="Arial" panose="020B0604020202020204" pitchFamily="34" charset="0"/>
              </a:rPr>
              <a:t>التنسيق مع الجهات الفاعلة الأخرى</a:t>
            </a:r>
          </a:p>
          <a:p>
            <a:pPr marL="285750" indent="-285750">
              <a:buClr>
                <a:srgbClr val="026794"/>
              </a:buClr>
              <a:buFont typeface="Wingdings" charset="2"/>
              <a:buChar char="§"/>
            </a:pPr>
            <a:endParaRPr lang="en-US" sz="2400" dirty="0">
              <a:solidFill>
                <a:schemeClr val="tx1">
                  <a:lumMod val="65000"/>
                  <a:lumOff val="35000"/>
                </a:schemeClr>
              </a:solidFill>
              <a:latin typeface="Arial" panose="020B0604020202020204" pitchFamily="34" charset="0"/>
              <a:ea typeface="Helvetica Neue" charset="0"/>
              <a:cs typeface="Arial" panose="020B0604020202020204" pitchFamily="34" charset="0"/>
            </a:endParaRPr>
          </a:p>
          <a:p>
            <a:pPr marL="285750" indent="-285750">
              <a:buClr>
                <a:srgbClr val="026794"/>
              </a:buClr>
              <a:buFont typeface="Wingdings" charset="2"/>
              <a:buChar char="§"/>
            </a:pPr>
            <a:r>
              <a:rPr lang="ar-AE" sz="2400" dirty="0">
                <a:solidFill>
                  <a:schemeClr val="tx1">
                    <a:lumMod val="65000"/>
                    <a:lumOff val="35000"/>
                  </a:schemeClr>
                </a:solidFill>
                <a:latin typeface="Arial" panose="020B0604020202020204" pitchFamily="34" charset="0"/>
                <a:ea typeface="Helvetica Neue" charset="0"/>
                <a:cs typeface="Arial" panose="020B0604020202020204" pitchFamily="34" charset="0"/>
              </a:rPr>
              <a:t>التوثيق</a:t>
            </a:r>
          </a:p>
          <a:p>
            <a:pPr>
              <a:buClr>
                <a:srgbClr val="026794"/>
              </a:buClr>
            </a:pPr>
            <a:endParaRPr lang="en-US" sz="2400" dirty="0">
              <a:solidFill>
                <a:schemeClr val="tx1">
                  <a:lumMod val="65000"/>
                  <a:lumOff val="35000"/>
                </a:schemeClr>
              </a:solidFill>
              <a:latin typeface="Arial" panose="020B0604020202020204" pitchFamily="34" charset="0"/>
              <a:ea typeface="Helvetica Neue" charset="0"/>
              <a:cs typeface="Arial" panose="020B0604020202020204" pitchFamily="34" charset="0"/>
            </a:endParaRPr>
          </a:p>
          <a:p>
            <a:pPr marL="285750" indent="-285750">
              <a:buClr>
                <a:srgbClr val="026794"/>
              </a:buClr>
              <a:buFont typeface="Wingdings" charset="2"/>
              <a:buChar char="§"/>
            </a:pPr>
            <a:r>
              <a:rPr lang="ar-AE" sz="2400" dirty="0">
                <a:solidFill>
                  <a:schemeClr val="tx1">
                    <a:lumMod val="65000"/>
                    <a:lumOff val="35000"/>
                  </a:schemeClr>
                </a:solidFill>
                <a:latin typeface="Arial" panose="020B0604020202020204" pitchFamily="34" charset="0"/>
                <a:ea typeface="Helvetica Neue" charset="0"/>
                <a:cs typeface="Arial" panose="020B0604020202020204" pitchFamily="34" charset="0"/>
              </a:rPr>
              <a:t>تعزيز السلامة والمعايير الأخلاقية</a:t>
            </a:r>
          </a:p>
        </p:txBody>
      </p:sp>
    </p:spTree>
    <p:extLst>
      <p:ext uri="{BB962C8B-B14F-4D97-AF65-F5344CB8AC3E}">
        <p14:creationId xmlns:p14="http://schemas.microsoft.com/office/powerpoint/2010/main" val="155496452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7"/>
          <p:cNvSpPr/>
          <p:nvPr/>
        </p:nvSpPr>
        <p:spPr>
          <a:xfrm>
            <a:off x="5992368" y="0"/>
            <a:ext cx="6199632" cy="6858000"/>
          </a:xfrm>
          <a:prstGeom prst="rect">
            <a:avLst/>
          </a:prstGeom>
          <a:solidFill>
            <a:srgbClr val="0267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p:cNvPicPr>
            <a:picLocks noChangeAspect="1"/>
          </p:cNvPicPr>
          <p:nvPr/>
        </p:nvPicPr>
        <p:blipFill rotWithShape="1">
          <a:blip r:embed="rId3">
            <a:alphaModFix amt="20000"/>
            <a:extLst>
              <a:ext uri="{28A0092B-C50C-407E-A947-70E740481C1C}">
                <a14:useLocalDpi xmlns:a14="http://schemas.microsoft.com/office/drawing/2010/main" val="0"/>
              </a:ext>
            </a:extLst>
          </a:blip>
          <a:srcRect l="4826" t="-2842" r="4826" b="9031"/>
          <a:stretch/>
        </p:blipFill>
        <p:spPr>
          <a:xfrm>
            <a:off x="5992368" y="-993776"/>
            <a:ext cx="6199632" cy="7851776"/>
          </a:xfrm>
          <a:prstGeom prst="rect">
            <a:avLst/>
          </a:prstGeom>
        </p:spPr>
      </p:pic>
      <p:sp>
        <p:nvSpPr>
          <p:cNvPr id="4" name="Shape 233"/>
          <p:cNvSpPr txBox="1">
            <a:spLocks/>
          </p:cNvSpPr>
          <p:nvPr/>
        </p:nvSpPr>
        <p:spPr>
          <a:xfrm>
            <a:off x="6614160" y="1059346"/>
            <a:ext cx="4912233" cy="3723669"/>
          </a:xfrm>
          <a:prstGeom prst="rect">
            <a:avLst/>
          </a:prstGeom>
          <a:noFill/>
          <a:ln>
            <a:noFill/>
          </a:ln>
        </p:spPr>
        <p:txBody>
          <a:bodyPr vert="horz" wrap="square" lIns="91425" tIns="45700" rIns="91425" bIns="45700" rtlCol="0" anchor="t" anchorCtr="0">
            <a:noAutofit/>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spcBef>
                <a:spcPts val="0"/>
              </a:spcBef>
              <a:buClr>
                <a:srgbClr val="151515"/>
              </a:buClr>
              <a:buSzPct val="25000"/>
              <a:buFont typeface="Century Gothic"/>
              <a:buNone/>
            </a:pPr>
            <a:r>
              <a:rPr lang="ar-AE" sz="3600" b="1" dirty="0">
                <a:solidFill>
                  <a:schemeClr val="bg1"/>
                </a:solidFill>
                <a:latin typeface="Arial" panose="020B0604020202020204" pitchFamily="34" charset="0"/>
                <a:ea typeface="Helvetica Neue" charset="0"/>
                <a:cs typeface="Arial" panose="020B0604020202020204" pitchFamily="34" charset="0"/>
                <a:sym typeface="Century Gothic"/>
              </a:rPr>
              <a:t>وظيفة التطوير المهني والتعليمي</a:t>
            </a:r>
          </a:p>
        </p:txBody>
      </p:sp>
      <p:sp>
        <p:nvSpPr>
          <p:cNvPr id="29" name="TextBox 28"/>
          <p:cNvSpPr txBox="1"/>
          <p:nvPr/>
        </p:nvSpPr>
        <p:spPr>
          <a:xfrm>
            <a:off x="655033" y="1077435"/>
            <a:ext cx="4671728" cy="3323987"/>
          </a:xfrm>
          <a:prstGeom prst="rect">
            <a:avLst/>
          </a:prstGeom>
          <a:noFill/>
        </p:spPr>
        <p:txBody>
          <a:bodyPr wrap="square" rtlCol="0">
            <a:spAutoFit/>
          </a:bodyPr>
          <a:lstStyle/>
          <a:p>
            <a:pPr marL="285750" indent="-285750">
              <a:buClr>
                <a:srgbClr val="95CD7A"/>
              </a:buClr>
              <a:buFont typeface="Wingdings" charset="2"/>
              <a:buChar char="§"/>
            </a:pPr>
            <a:r>
              <a:rPr lang="ar-AE" sz="2400" dirty="0">
                <a:solidFill>
                  <a:schemeClr val="tx1">
                    <a:lumMod val="65000"/>
                    <a:lumOff val="35000"/>
                  </a:schemeClr>
                </a:solidFill>
                <a:latin typeface="Arial" panose="020B0604020202020204" pitchFamily="34" charset="0"/>
                <a:ea typeface="Helvetica Neue" charset="0"/>
                <a:cs typeface="Arial" panose="020B0604020202020204" pitchFamily="34" charset="0"/>
              </a:rPr>
              <a:t>تقييم الكفاءات</a:t>
            </a:r>
          </a:p>
          <a:p>
            <a:pPr marL="285750" indent="-285750">
              <a:buClr>
                <a:srgbClr val="95CD7A"/>
              </a:buClr>
              <a:buFont typeface="Wingdings" charset="2"/>
              <a:buChar char="§"/>
            </a:pPr>
            <a:endParaRPr lang="en-US" sz="2400" dirty="0">
              <a:solidFill>
                <a:schemeClr val="tx1">
                  <a:lumMod val="65000"/>
                  <a:lumOff val="35000"/>
                </a:schemeClr>
              </a:solidFill>
              <a:latin typeface="Arial" panose="020B0604020202020204" pitchFamily="34" charset="0"/>
              <a:ea typeface="Helvetica Neue" charset="0"/>
              <a:cs typeface="Arial" panose="020B0604020202020204" pitchFamily="34" charset="0"/>
            </a:endParaRPr>
          </a:p>
          <a:p>
            <a:pPr marL="285750" indent="-285750">
              <a:buClr>
                <a:srgbClr val="95CD7A"/>
              </a:buClr>
              <a:buFont typeface="Wingdings" charset="2"/>
              <a:buChar char="§"/>
            </a:pPr>
            <a:r>
              <a:rPr lang="ar-SA" sz="2400" dirty="0">
                <a:solidFill>
                  <a:schemeClr val="tx1">
                    <a:lumMod val="65000"/>
                    <a:lumOff val="35000"/>
                  </a:schemeClr>
                </a:solidFill>
                <a:latin typeface="Arial" panose="020B0604020202020204" pitchFamily="34" charset="0"/>
                <a:ea typeface="Helvetica Neue" charset="0"/>
                <a:cs typeface="Arial" panose="020B0604020202020204" pitchFamily="34" charset="0"/>
              </a:rPr>
              <a:t>التعاون في وضع خطط التعلم الذاتي</a:t>
            </a:r>
            <a:endParaRPr lang="en-US" sz="2400" dirty="0" smtClean="0">
              <a:solidFill>
                <a:schemeClr val="tx1">
                  <a:lumMod val="65000"/>
                  <a:lumOff val="35000"/>
                </a:schemeClr>
              </a:solidFill>
              <a:latin typeface="Arial" panose="020B0604020202020204" pitchFamily="34" charset="0"/>
              <a:ea typeface="Helvetica Neue" charset="0"/>
              <a:cs typeface="Arial" panose="020B0604020202020204" pitchFamily="34" charset="0"/>
            </a:endParaRPr>
          </a:p>
          <a:p>
            <a:pPr marL="285750" indent="-285750">
              <a:buClr>
                <a:srgbClr val="95CD7A"/>
              </a:buClr>
              <a:buFont typeface="Wingdings" charset="2"/>
              <a:buChar char="§"/>
            </a:pPr>
            <a:r>
              <a:rPr lang="ar-AE" sz="2400" dirty="0" smtClean="0">
                <a:solidFill>
                  <a:schemeClr val="tx1">
                    <a:lumMod val="65000"/>
                    <a:lumOff val="35000"/>
                  </a:schemeClr>
                </a:solidFill>
                <a:latin typeface="Arial" panose="020B0604020202020204" pitchFamily="34" charset="0"/>
                <a:ea typeface="Helvetica Neue" charset="0"/>
                <a:cs typeface="Arial" panose="020B0604020202020204" pitchFamily="34" charset="0"/>
              </a:rPr>
              <a:t>تعزيز </a:t>
            </a:r>
            <a:r>
              <a:rPr lang="ar-AE" sz="2400" dirty="0">
                <a:solidFill>
                  <a:schemeClr val="tx1">
                    <a:lumMod val="65000"/>
                    <a:lumOff val="35000"/>
                  </a:schemeClr>
                </a:solidFill>
                <a:latin typeface="Arial" panose="020B0604020202020204" pitchFamily="34" charset="0"/>
                <a:ea typeface="Helvetica Neue" charset="0"/>
                <a:cs typeface="Arial" panose="020B0604020202020204" pitchFamily="34" charset="0"/>
              </a:rPr>
              <a:t>الممارسات التأملية</a:t>
            </a:r>
          </a:p>
          <a:p>
            <a:pPr marL="285750" indent="-285750">
              <a:buClr>
                <a:srgbClr val="95CD7A"/>
              </a:buClr>
              <a:buFont typeface="Wingdings" charset="2"/>
              <a:buChar char="§"/>
            </a:pPr>
            <a:endParaRPr lang="en-US" sz="2400" dirty="0">
              <a:solidFill>
                <a:schemeClr val="tx1">
                  <a:lumMod val="65000"/>
                  <a:lumOff val="35000"/>
                </a:schemeClr>
              </a:solidFill>
              <a:latin typeface="Arial" panose="020B0604020202020204" pitchFamily="34" charset="0"/>
              <a:ea typeface="Helvetica Neue" charset="0"/>
              <a:cs typeface="Arial" panose="020B0604020202020204" pitchFamily="34" charset="0"/>
            </a:endParaRPr>
          </a:p>
          <a:p>
            <a:pPr marL="285750" indent="-285750">
              <a:buClr>
                <a:srgbClr val="95CD7A"/>
              </a:buClr>
              <a:buFont typeface="Wingdings" charset="2"/>
              <a:buChar char="§"/>
            </a:pPr>
            <a:r>
              <a:rPr lang="ar-AE" sz="2400" dirty="0">
                <a:solidFill>
                  <a:schemeClr val="tx1">
                    <a:lumMod val="65000"/>
                    <a:lumOff val="35000"/>
                  </a:schemeClr>
                </a:solidFill>
                <a:latin typeface="Arial" panose="020B0604020202020204" pitchFamily="34" charset="0"/>
                <a:ea typeface="Helvetica Neue" charset="0"/>
                <a:cs typeface="Arial" panose="020B0604020202020204" pitchFamily="34" charset="0"/>
              </a:rPr>
              <a:t>تعزيز المبادئ الإرشادية</a:t>
            </a:r>
          </a:p>
          <a:p>
            <a:pPr marL="285750" indent="-285750">
              <a:buClr>
                <a:srgbClr val="95CD7A"/>
              </a:buClr>
              <a:buFont typeface="Wingdings" charset="2"/>
              <a:buChar char="§"/>
            </a:pPr>
            <a:endParaRPr lang="en-US" sz="2400" dirty="0">
              <a:solidFill>
                <a:schemeClr val="tx1">
                  <a:lumMod val="65000"/>
                  <a:lumOff val="35000"/>
                </a:schemeClr>
              </a:solidFill>
              <a:latin typeface="Arial" panose="020B0604020202020204" pitchFamily="34" charset="0"/>
              <a:ea typeface="Helvetica Neue" charset="0"/>
              <a:cs typeface="Arial" panose="020B0604020202020204" pitchFamily="34" charset="0"/>
            </a:endParaRPr>
          </a:p>
          <a:p>
            <a:pPr marL="285750" indent="-285750">
              <a:buClr>
                <a:srgbClr val="95CD7A"/>
              </a:buClr>
              <a:buFont typeface="Wingdings" charset="2"/>
              <a:buChar char="§"/>
            </a:pPr>
            <a:r>
              <a:rPr lang="ar-AE" sz="2400" dirty="0">
                <a:solidFill>
                  <a:schemeClr val="tx1">
                    <a:lumMod val="65000"/>
                    <a:lumOff val="35000"/>
                  </a:schemeClr>
                </a:solidFill>
                <a:latin typeface="Arial" panose="020B0604020202020204" pitchFamily="34" charset="0"/>
                <a:ea typeface="Helvetica Neue" charset="0"/>
                <a:cs typeface="Arial" panose="020B0604020202020204" pitchFamily="34" charset="0"/>
              </a:rPr>
              <a:t>التشجيع على الوعي الذاتي</a:t>
            </a:r>
          </a:p>
          <a:p>
            <a:endParaRPr lang="en-US" b="1" dirty="0">
              <a:solidFill>
                <a:srgbClr val="026794"/>
              </a:solidFill>
              <a:latin typeface="Arial" panose="020B0604020202020204" pitchFamily="34" charset="0"/>
              <a:ea typeface="Helvetica Neue" charset="0"/>
              <a:cs typeface="Arial" panose="020B0604020202020204" pitchFamily="34" charset="0"/>
            </a:endParaRPr>
          </a:p>
        </p:txBody>
      </p:sp>
    </p:spTree>
    <p:extLst>
      <p:ext uri="{BB962C8B-B14F-4D97-AF65-F5344CB8AC3E}">
        <p14:creationId xmlns:p14="http://schemas.microsoft.com/office/powerpoint/2010/main" val="291369588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p:cNvSpPr/>
          <p:nvPr/>
        </p:nvSpPr>
        <p:spPr>
          <a:xfrm>
            <a:off x="5992368" y="0"/>
            <a:ext cx="6199632" cy="6858000"/>
          </a:xfrm>
          <a:prstGeom prst="rect">
            <a:avLst/>
          </a:prstGeom>
          <a:solidFill>
            <a:srgbClr val="95CD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p:cNvPicPr>
            <a:picLocks noChangeAspect="1"/>
          </p:cNvPicPr>
          <p:nvPr/>
        </p:nvPicPr>
        <p:blipFill rotWithShape="1">
          <a:blip r:embed="rId3">
            <a:alphaModFix amt="20000"/>
            <a:extLst>
              <a:ext uri="{28A0092B-C50C-407E-A947-70E740481C1C}">
                <a14:useLocalDpi xmlns:a14="http://schemas.microsoft.com/office/drawing/2010/main" val="0"/>
              </a:ext>
            </a:extLst>
          </a:blip>
          <a:srcRect l="4826" t="-2842" r="4826" b="9031"/>
          <a:stretch/>
        </p:blipFill>
        <p:spPr>
          <a:xfrm>
            <a:off x="5992368" y="-993776"/>
            <a:ext cx="6199632" cy="7851776"/>
          </a:xfrm>
          <a:prstGeom prst="rect">
            <a:avLst/>
          </a:prstGeom>
        </p:spPr>
      </p:pic>
      <p:sp>
        <p:nvSpPr>
          <p:cNvPr id="19" name="TextBox 18"/>
          <p:cNvSpPr txBox="1"/>
          <p:nvPr/>
        </p:nvSpPr>
        <p:spPr>
          <a:xfrm>
            <a:off x="179246" y="1076836"/>
            <a:ext cx="5266944" cy="3693319"/>
          </a:xfrm>
          <a:prstGeom prst="rect">
            <a:avLst/>
          </a:prstGeom>
          <a:noFill/>
        </p:spPr>
        <p:txBody>
          <a:bodyPr wrap="square" rtlCol="0">
            <a:spAutoFit/>
          </a:bodyPr>
          <a:lstStyle/>
          <a:p>
            <a:pPr marL="285750" indent="-285750">
              <a:buClr>
                <a:srgbClr val="026794"/>
              </a:buClr>
              <a:buFont typeface="Wingdings" charset="2"/>
              <a:buChar char="§"/>
            </a:pPr>
            <a:r>
              <a:rPr lang="ar-AE" sz="2400" dirty="0">
                <a:solidFill>
                  <a:schemeClr val="tx1">
                    <a:lumMod val="65000"/>
                    <a:lumOff val="35000"/>
                  </a:schemeClr>
                </a:solidFill>
                <a:latin typeface="Arial" panose="020B0604020202020204" pitchFamily="34" charset="0"/>
                <a:ea typeface="Helvetica Neue" charset="0"/>
                <a:cs typeface="Arial" panose="020B0604020202020204" pitchFamily="34" charset="0"/>
              </a:rPr>
              <a:t>توفير مكان آمن للتأمل</a:t>
            </a:r>
          </a:p>
          <a:p>
            <a:pPr marL="285750" indent="-285750">
              <a:buClr>
                <a:srgbClr val="026794"/>
              </a:buClr>
              <a:buFont typeface="Wingdings" charset="2"/>
              <a:buChar char="§"/>
            </a:pPr>
            <a:endParaRPr lang="en-US" sz="2400" dirty="0">
              <a:solidFill>
                <a:schemeClr val="tx1">
                  <a:lumMod val="65000"/>
                  <a:lumOff val="35000"/>
                </a:schemeClr>
              </a:solidFill>
              <a:latin typeface="Arial" panose="020B0604020202020204" pitchFamily="34" charset="0"/>
              <a:ea typeface="Helvetica Neue" charset="0"/>
              <a:cs typeface="Arial" panose="020B0604020202020204" pitchFamily="34" charset="0"/>
            </a:endParaRPr>
          </a:p>
          <a:p>
            <a:pPr marL="285750" indent="-285750">
              <a:buClr>
                <a:srgbClr val="026794"/>
              </a:buClr>
              <a:buFont typeface="Wingdings" charset="2"/>
              <a:buChar char="§"/>
            </a:pPr>
            <a:r>
              <a:rPr lang="ar-AE" sz="2400" dirty="0">
                <a:solidFill>
                  <a:schemeClr val="tx1">
                    <a:lumMod val="65000"/>
                    <a:lumOff val="35000"/>
                  </a:schemeClr>
                </a:solidFill>
                <a:latin typeface="Arial" panose="020B0604020202020204" pitchFamily="34" charset="0"/>
                <a:ea typeface="Helvetica Neue" charset="0"/>
                <a:cs typeface="Arial" panose="020B0604020202020204" pitchFamily="34" charset="0"/>
              </a:rPr>
              <a:t>تعزيز الرعاية الذاتية</a:t>
            </a:r>
          </a:p>
          <a:p>
            <a:pPr marL="285750" indent="-285750">
              <a:buClr>
                <a:srgbClr val="026794"/>
              </a:buClr>
              <a:buFont typeface="Wingdings" charset="2"/>
              <a:buChar char="§"/>
            </a:pPr>
            <a:endParaRPr lang="en-US" sz="2400" dirty="0">
              <a:solidFill>
                <a:schemeClr val="tx1">
                  <a:lumMod val="65000"/>
                  <a:lumOff val="35000"/>
                </a:schemeClr>
              </a:solidFill>
              <a:latin typeface="Arial" panose="020B0604020202020204" pitchFamily="34" charset="0"/>
              <a:ea typeface="Helvetica Neue" charset="0"/>
              <a:cs typeface="Arial" panose="020B0604020202020204" pitchFamily="34" charset="0"/>
            </a:endParaRPr>
          </a:p>
          <a:p>
            <a:pPr marL="285750" indent="-285750">
              <a:buClr>
                <a:srgbClr val="026794"/>
              </a:buClr>
              <a:buFont typeface="Wingdings" charset="2"/>
              <a:buChar char="§"/>
            </a:pPr>
            <a:r>
              <a:rPr lang="ar-AE" sz="2400" dirty="0">
                <a:solidFill>
                  <a:schemeClr val="tx1">
                    <a:lumMod val="65000"/>
                    <a:lumOff val="35000"/>
                  </a:schemeClr>
                </a:solidFill>
                <a:latin typeface="Arial" panose="020B0604020202020204" pitchFamily="34" charset="0"/>
                <a:ea typeface="Helvetica Neue" charset="0"/>
                <a:cs typeface="Arial" panose="020B0604020202020204" pitchFamily="34" charset="0"/>
              </a:rPr>
              <a:t>التحلي بالتعاطف وتطبيع المشاعر</a:t>
            </a:r>
          </a:p>
          <a:p>
            <a:pPr marL="285750" indent="-285750">
              <a:buClr>
                <a:srgbClr val="026794"/>
              </a:buClr>
              <a:buFont typeface="Wingdings" charset="2"/>
              <a:buChar char="§"/>
            </a:pPr>
            <a:endParaRPr lang="en-US" sz="2400" dirty="0">
              <a:solidFill>
                <a:schemeClr val="tx1">
                  <a:lumMod val="65000"/>
                  <a:lumOff val="35000"/>
                </a:schemeClr>
              </a:solidFill>
              <a:latin typeface="Arial" panose="020B0604020202020204" pitchFamily="34" charset="0"/>
              <a:ea typeface="Helvetica Neue" charset="0"/>
              <a:cs typeface="Arial" panose="020B0604020202020204" pitchFamily="34" charset="0"/>
            </a:endParaRPr>
          </a:p>
          <a:p>
            <a:pPr marL="285750" indent="-285750">
              <a:buClr>
                <a:srgbClr val="026794"/>
              </a:buClr>
              <a:buFont typeface="Wingdings" charset="2"/>
              <a:buChar char="§"/>
            </a:pPr>
            <a:r>
              <a:rPr lang="ar-AE" sz="2400" dirty="0">
                <a:solidFill>
                  <a:schemeClr val="tx1">
                    <a:lumMod val="65000"/>
                    <a:lumOff val="35000"/>
                  </a:schemeClr>
                </a:solidFill>
                <a:latin typeface="Arial" panose="020B0604020202020204" pitchFamily="34" charset="0"/>
                <a:ea typeface="Helvetica Neue" charset="0"/>
                <a:cs typeface="Arial" panose="020B0604020202020204" pitchFamily="34" charset="0"/>
              </a:rPr>
              <a:t>تعزيز التوقعات الواقعية والحدود الصحية</a:t>
            </a:r>
          </a:p>
          <a:p>
            <a:pPr marL="285750" indent="-285750">
              <a:buClr>
                <a:srgbClr val="026794"/>
              </a:buClr>
              <a:buFont typeface="Wingdings" charset="2"/>
              <a:buChar char="§"/>
            </a:pPr>
            <a:endParaRPr lang="en-US" sz="2400" dirty="0">
              <a:solidFill>
                <a:schemeClr val="tx1">
                  <a:lumMod val="65000"/>
                  <a:lumOff val="35000"/>
                </a:schemeClr>
              </a:solidFill>
              <a:latin typeface="Arial" panose="020B0604020202020204" pitchFamily="34" charset="0"/>
              <a:ea typeface="Helvetica Neue" charset="0"/>
              <a:cs typeface="Arial" panose="020B0604020202020204" pitchFamily="34" charset="0"/>
            </a:endParaRPr>
          </a:p>
          <a:p>
            <a:pPr marL="285750" indent="-285750">
              <a:buClr>
                <a:srgbClr val="026794"/>
              </a:buClr>
              <a:buFont typeface="Wingdings" charset="2"/>
              <a:buChar char="§"/>
            </a:pPr>
            <a:r>
              <a:rPr lang="ar-AE" sz="2400" dirty="0">
                <a:solidFill>
                  <a:schemeClr val="tx1">
                    <a:lumMod val="65000"/>
                    <a:lumOff val="35000"/>
                  </a:schemeClr>
                </a:solidFill>
                <a:latin typeface="Arial" panose="020B0604020202020204" pitchFamily="34" charset="0"/>
                <a:ea typeface="Helvetica Neue" charset="0"/>
                <a:cs typeface="Arial" panose="020B0604020202020204" pitchFamily="34" charset="0"/>
              </a:rPr>
              <a:t>التقدير والتشجيع</a:t>
            </a:r>
          </a:p>
          <a:p>
            <a:endParaRPr lang="en-US" b="1" dirty="0">
              <a:solidFill>
                <a:srgbClr val="026794"/>
              </a:solidFill>
              <a:latin typeface="Arial" panose="020B0604020202020204" pitchFamily="34" charset="0"/>
              <a:ea typeface="Helvetica Neue" charset="0"/>
              <a:cs typeface="Arial" panose="020B0604020202020204" pitchFamily="34" charset="0"/>
            </a:endParaRPr>
          </a:p>
        </p:txBody>
      </p:sp>
      <p:sp>
        <p:nvSpPr>
          <p:cNvPr id="17" name="Shape 233"/>
          <p:cNvSpPr txBox="1">
            <a:spLocks/>
          </p:cNvSpPr>
          <p:nvPr/>
        </p:nvSpPr>
        <p:spPr>
          <a:xfrm>
            <a:off x="6455664" y="908988"/>
            <a:ext cx="5190158" cy="1639389"/>
          </a:xfrm>
          <a:prstGeom prst="rect">
            <a:avLst/>
          </a:prstGeom>
          <a:noFill/>
          <a:ln>
            <a:noFill/>
          </a:ln>
        </p:spPr>
        <p:txBody>
          <a:bodyPr vert="horz" wrap="square" lIns="91425" tIns="45700" rIns="91425" bIns="45700" rtlCol="0" anchor="t" anchorCtr="0">
            <a:noAutofit/>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pPr>
              <a:lnSpc>
                <a:spcPct val="100000"/>
              </a:lnSpc>
              <a:spcBef>
                <a:spcPts val="0"/>
              </a:spcBef>
              <a:buClr>
                <a:srgbClr val="151515"/>
              </a:buClr>
              <a:buSzPct val="25000"/>
              <a:buFont typeface="Century Gothic"/>
              <a:buNone/>
            </a:pPr>
            <a:r>
              <a:rPr lang="ar-AE" sz="3600" b="1">
                <a:solidFill>
                  <a:schemeClr val="bg1"/>
                </a:solidFill>
                <a:latin typeface="Arial" panose="020B0604020202020204" pitchFamily="34" charset="0"/>
                <a:ea typeface="Helvetica Neue" charset="0"/>
                <a:cs typeface="Arial" panose="020B0604020202020204" pitchFamily="34" charset="0"/>
                <a:sym typeface="Century Gothic"/>
              </a:rPr>
              <a:t>وظيفة الدعم </a:t>
            </a:r>
          </a:p>
        </p:txBody>
      </p:sp>
    </p:spTree>
    <p:extLst>
      <p:ext uri="{BB962C8B-B14F-4D97-AF65-F5344CB8AC3E}">
        <p14:creationId xmlns:p14="http://schemas.microsoft.com/office/powerpoint/2010/main" val="73789121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hape 287"/>
          <p:cNvSpPr txBox="1">
            <a:spLocks/>
          </p:cNvSpPr>
          <p:nvPr/>
        </p:nvSpPr>
        <p:spPr>
          <a:xfrm>
            <a:off x="966951" y="2639204"/>
            <a:ext cx="10167773" cy="2306524"/>
          </a:xfrm>
          <a:prstGeom prst="rect">
            <a:avLst/>
          </a:prstGeom>
          <a:noFill/>
          <a:ln>
            <a:noFill/>
          </a:ln>
        </p:spPr>
        <p:txBody>
          <a:bodyPr wrap="square" lIns="91425" tIns="45700" rIns="91425" bIns="45700" anchor="t" anchorCtr="0">
            <a:noAutofit/>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pPr>
              <a:buClr>
                <a:srgbClr val="151515"/>
              </a:buClr>
              <a:buSzPct val="25000"/>
            </a:pPr>
            <a:r>
              <a:rPr lang="ar-AE" sz="2800" b="1" dirty="0">
                <a:solidFill>
                  <a:srgbClr val="026794"/>
                </a:solidFill>
                <a:latin typeface="Arial" panose="020B0604020202020204" pitchFamily="34" charset="0"/>
                <a:ea typeface="Helvetica Neue" charset="0"/>
                <a:cs typeface="Arial" panose="020B0604020202020204" pitchFamily="34" charset="0"/>
                <a:sym typeface="Century Gothic"/>
              </a:rPr>
              <a:t>التوازن في</a:t>
            </a:r>
          </a:p>
          <a:p>
            <a:pPr>
              <a:buClr>
                <a:srgbClr val="151515"/>
              </a:buClr>
              <a:buSzPct val="25000"/>
            </a:pPr>
            <a:r>
              <a:rPr lang="ar-AE" sz="4800" b="1" dirty="0">
                <a:solidFill>
                  <a:srgbClr val="026794"/>
                </a:solidFill>
                <a:latin typeface="Arial" panose="020B0604020202020204" pitchFamily="34" charset="0"/>
                <a:ea typeface="Helvetica Neue" charset="0"/>
                <a:cs typeface="Arial" panose="020B0604020202020204" pitchFamily="34" charset="0"/>
                <a:sym typeface="Century Gothic"/>
              </a:rPr>
              <a:t>الوظائف الثلاث</a:t>
            </a:r>
          </a:p>
          <a:p>
            <a:pPr>
              <a:buClr>
                <a:srgbClr val="151515"/>
              </a:buClr>
              <a:buSzPct val="25000"/>
            </a:pPr>
            <a:r>
              <a:rPr lang="ar-AE" sz="1800" i="1" dirty="0">
                <a:solidFill>
                  <a:schemeClr val="tx1">
                    <a:lumMod val="10000"/>
                  </a:schemeClr>
                </a:solidFill>
                <a:latin typeface="Arial" panose="020B0604020202020204" pitchFamily="34" charset="0"/>
                <a:cs typeface="Arial" panose="020B0604020202020204" pitchFamily="34" charset="0"/>
              </a:rPr>
              <a:t> </a:t>
            </a:r>
            <a:br>
              <a:rPr lang="ar-AE" sz="1800" i="1" dirty="0">
                <a:solidFill>
                  <a:schemeClr val="tx1">
                    <a:lumMod val="10000"/>
                  </a:schemeClr>
                </a:solidFill>
                <a:latin typeface="Arial" panose="020B0604020202020204" pitchFamily="34" charset="0"/>
                <a:cs typeface="Arial" panose="020B0604020202020204" pitchFamily="34" charset="0"/>
              </a:rPr>
            </a:br>
            <a:endParaRPr lang="ar-AE" sz="1800" i="1" dirty="0">
              <a:solidFill>
                <a:schemeClr val="tx1">
                  <a:lumMod val="10000"/>
                </a:schemeClr>
              </a:solidFill>
              <a:latin typeface="Arial" panose="020B0604020202020204" pitchFamily="34" charset="0"/>
              <a:cs typeface="Arial" panose="020B0604020202020204" pitchFamily="34" charset="0"/>
            </a:endParaRPr>
          </a:p>
        </p:txBody>
      </p:sp>
      <p:sp>
        <p:nvSpPr>
          <p:cNvPr id="7" name="Rectangle 6"/>
          <p:cNvSpPr/>
          <p:nvPr/>
        </p:nvSpPr>
        <p:spPr>
          <a:xfrm>
            <a:off x="11577974" y="1363579"/>
            <a:ext cx="614026" cy="3753853"/>
          </a:xfrm>
          <a:prstGeom prst="rect">
            <a:avLst/>
          </a:prstGeom>
          <a:solidFill>
            <a:srgbClr val="95CD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 name="Group 3"/>
          <p:cNvGrpSpPr/>
          <p:nvPr/>
        </p:nvGrpSpPr>
        <p:grpSpPr>
          <a:xfrm>
            <a:off x="1901401" y="573327"/>
            <a:ext cx="4315899" cy="5780140"/>
            <a:chOff x="6272879" y="573327"/>
            <a:chExt cx="4315899" cy="5780140"/>
          </a:xfrm>
        </p:grpSpPr>
        <p:sp>
          <p:nvSpPr>
            <p:cNvPr id="8" name="TextBox 7"/>
            <p:cNvSpPr txBox="1"/>
            <p:nvPr/>
          </p:nvSpPr>
          <p:spPr>
            <a:xfrm>
              <a:off x="6931088" y="573327"/>
              <a:ext cx="3119051" cy="400110"/>
            </a:xfrm>
            <a:prstGeom prst="rect">
              <a:avLst/>
            </a:prstGeom>
            <a:noFill/>
          </p:spPr>
          <p:txBody>
            <a:bodyPr wrap="square" rtlCol="0">
              <a:spAutoFit/>
            </a:bodyPr>
            <a:lstStyle/>
            <a:p>
              <a:pPr algn="ctr"/>
              <a:r>
                <a:rPr lang="ar-AE" sz="2000" b="1" dirty="0">
                  <a:solidFill>
                    <a:srgbClr val="95CD7A"/>
                  </a:solidFill>
                  <a:latin typeface="Arial" panose="020B0604020202020204" pitchFamily="34" charset="0"/>
                  <a:ea typeface="Helvetica Neue" charset="0"/>
                  <a:cs typeface="Arial" panose="020B0604020202020204" pitchFamily="34" charset="0"/>
                </a:rPr>
                <a:t>الإشراف الفعال</a:t>
              </a:r>
            </a:p>
          </p:txBody>
        </p:sp>
        <p:sp>
          <p:nvSpPr>
            <p:cNvPr id="9" name="TextBox 8"/>
            <p:cNvSpPr txBox="1"/>
            <p:nvPr/>
          </p:nvSpPr>
          <p:spPr>
            <a:xfrm rot="17276626">
              <a:off x="5237282" y="3378231"/>
              <a:ext cx="2471304" cy="400110"/>
            </a:xfrm>
            <a:prstGeom prst="rect">
              <a:avLst/>
            </a:prstGeom>
            <a:noFill/>
          </p:spPr>
          <p:txBody>
            <a:bodyPr wrap="square" rtlCol="0">
              <a:spAutoFit/>
            </a:bodyPr>
            <a:lstStyle/>
            <a:p>
              <a:pPr algn="ctr"/>
              <a:r>
                <a:rPr lang="ar-AE" sz="2000" b="1">
                  <a:solidFill>
                    <a:srgbClr val="026794"/>
                  </a:solidFill>
                  <a:latin typeface="Arial" panose="020B0604020202020204" pitchFamily="34" charset="0"/>
                  <a:ea typeface="Helvetica Neue" charset="0"/>
                  <a:cs typeface="Arial" panose="020B0604020202020204" pitchFamily="34" charset="0"/>
                </a:rPr>
                <a:t>الإدارة</a:t>
              </a:r>
            </a:p>
          </p:txBody>
        </p:sp>
        <p:sp>
          <p:nvSpPr>
            <p:cNvPr id="10" name="TextBox 9"/>
            <p:cNvSpPr txBox="1"/>
            <p:nvPr/>
          </p:nvSpPr>
          <p:spPr>
            <a:xfrm>
              <a:off x="7254962" y="5953357"/>
              <a:ext cx="2471304" cy="400110"/>
            </a:xfrm>
            <a:prstGeom prst="rect">
              <a:avLst/>
            </a:prstGeom>
            <a:noFill/>
          </p:spPr>
          <p:txBody>
            <a:bodyPr wrap="square" rtlCol="0">
              <a:spAutoFit/>
            </a:bodyPr>
            <a:lstStyle/>
            <a:p>
              <a:pPr algn="ctr"/>
              <a:r>
                <a:rPr lang="ar-AE" sz="2000" b="1">
                  <a:solidFill>
                    <a:srgbClr val="026794"/>
                  </a:solidFill>
                  <a:latin typeface="Arial" panose="020B0604020202020204" pitchFamily="34" charset="0"/>
                  <a:ea typeface="Helvetica Neue" charset="0"/>
                  <a:cs typeface="Arial" panose="020B0604020202020204" pitchFamily="34" charset="0"/>
                </a:rPr>
                <a:t>التنمية</a:t>
              </a:r>
            </a:p>
          </p:txBody>
        </p:sp>
        <p:sp>
          <p:nvSpPr>
            <p:cNvPr id="11" name="TextBox 10"/>
            <p:cNvSpPr txBox="1"/>
            <p:nvPr/>
          </p:nvSpPr>
          <p:spPr>
            <a:xfrm rot="4219723">
              <a:off x="9122542" y="3217582"/>
              <a:ext cx="2471304" cy="400110"/>
            </a:xfrm>
            <a:prstGeom prst="rect">
              <a:avLst/>
            </a:prstGeom>
            <a:noFill/>
          </p:spPr>
          <p:txBody>
            <a:bodyPr wrap="square" rtlCol="0">
              <a:spAutoFit/>
            </a:bodyPr>
            <a:lstStyle/>
            <a:p>
              <a:pPr algn="ctr"/>
              <a:r>
                <a:rPr lang="ar-AE" sz="2000" b="1">
                  <a:solidFill>
                    <a:srgbClr val="026794"/>
                  </a:solidFill>
                  <a:latin typeface="Arial" panose="020B0604020202020204" pitchFamily="34" charset="0"/>
                  <a:ea typeface="Helvetica Neue" charset="0"/>
                  <a:cs typeface="Arial" panose="020B0604020202020204" pitchFamily="34" charset="0"/>
                </a:rPr>
                <a:t>الدعم</a:t>
              </a:r>
            </a:p>
          </p:txBody>
        </p:sp>
        <p:pic>
          <p:nvPicPr>
            <p:cNvPr id="5" name="Picture 4"/>
            <p:cNvPicPr>
              <a:picLocks noChangeAspect="1"/>
            </p:cNvPicPr>
            <p:nvPr/>
          </p:nvPicPr>
          <p:blipFill>
            <a:blip r:embed="rId3"/>
            <a:stretch>
              <a:fillRect/>
            </a:stretch>
          </p:blipFill>
          <p:spPr>
            <a:xfrm>
              <a:off x="6392450" y="1363579"/>
              <a:ext cx="4196328" cy="4567166"/>
            </a:xfrm>
            <a:prstGeom prst="rect">
              <a:avLst/>
            </a:prstGeom>
          </p:spPr>
        </p:pic>
      </p:grpSp>
    </p:spTree>
    <p:extLst>
      <p:ext uri="{BB962C8B-B14F-4D97-AF65-F5344CB8AC3E}">
        <p14:creationId xmlns:p14="http://schemas.microsoft.com/office/powerpoint/2010/main" val="394821795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12192000" cy="6858000"/>
          </a:xfrm>
          <a:prstGeom prst="rect">
            <a:avLst/>
          </a:prstGeom>
          <a:solidFill>
            <a:srgbClr val="0365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2999105" y="2286000"/>
            <a:ext cx="7059295" cy="2029968"/>
          </a:xfrm>
          <a:prstGeom prst="rect">
            <a:avLst/>
          </a:prstGeom>
          <a:no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2596896" y="1700187"/>
            <a:ext cx="2121407" cy="2286597"/>
          </a:xfrm>
          <a:prstGeom prst="rect">
            <a:avLst/>
          </a:prstGeom>
          <a:solidFill>
            <a:srgbClr val="0365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1645538" y="3792968"/>
            <a:ext cx="2085213" cy="2396326"/>
          </a:xfrm>
          <a:prstGeom prst="rect">
            <a:avLst/>
          </a:prstGeom>
          <a:solidFill>
            <a:srgbClr val="0365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p:cNvPicPr>
            <a:picLocks noChangeAspect="1"/>
          </p:cNvPicPr>
          <p:nvPr/>
        </p:nvPicPr>
        <p:blipFill>
          <a:blip r:embed="rId3"/>
          <a:stretch>
            <a:fillRect/>
          </a:stretch>
        </p:blipFill>
        <p:spPr>
          <a:xfrm>
            <a:off x="1590802" y="1533504"/>
            <a:ext cx="2816606" cy="3457627"/>
          </a:xfrm>
          <a:prstGeom prst="rect">
            <a:avLst/>
          </a:prstGeom>
        </p:spPr>
      </p:pic>
      <p:sp>
        <p:nvSpPr>
          <p:cNvPr id="8" name="Title 1"/>
          <p:cNvSpPr txBox="1">
            <a:spLocks/>
          </p:cNvSpPr>
          <p:nvPr/>
        </p:nvSpPr>
        <p:spPr>
          <a:xfrm>
            <a:off x="987550" y="2926705"/>
            <a:ext cx="12192002" cy="1325563"/>
          </a:xfrm>
          <a:prstGeom prst="rect">
            <a:avLst/>
          </a:prstGeom>
        </p:spPr>
        <p:txBody>
          <a:bodyPr vert="horz" lIns="91440" tIns="45720" rIns="91440" bIns="45720" rtlCol="0" anchor="ctr">
            <a:normAutofit/>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pPr algn="ctr"/>
            <a:r>
              <a:rPr lang="ar-AE" sz="4800" b="1" dirty="0">
                <a:solidFill>
                  <a:schemeClr val="bg1"/>
                </a:solidFill>
                <a:latin typeface="Arial" panose="020B0604020202020204" pitchFamily="34" charset="0"/>
                <a:ea typeface="Helvetica Neue Medium" charset="0"/>
                <a:cs typeface="Arial" panose="020B0604020202020204" pitchFamily="34" charset="0"/>
              </a:rPr>
              <a:t>الأسئلة؟</a:t>
            </a:r>
          </a:p>
          <a:p>
            <a:endParaRPr lang="en-US" b="1" dirty="0">
              <a:solidFill>
                <a:schemeClr val="bg1">
                  <a:lumMod val="95000"/>
                </a:schemeClr>
              </a:solidFill>
              <a:latin typeface="Arial" panose="020B0604020202020204" pitchFamily="34" charset="0"/>
              <a:ea typeface="Helvetica Neue Medium" charset="0"/>
              <a:cs typeface="Arial" panose="020B0604020202020204" pitchFamily="34" charset="0"/>
            </a:endParaRPr>
          </a:p>
        </p:txBody>
      </p:sp>
    </p:spTree>
    <p:extLst>
      <p:ext uri="{BB962C8B-B14F-4D97-AF65-F5344CB8AC3E}">
        <p14:creationId xmlns:p14="http://schemas.microsoft.com/office/powerpoint/2010/main" val="236733418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4438652" y="434836"/>
            <a:ext cx="7181848" cy="646331"/>
          </a:xfrm>
          <a:prstGeom prst="rect">
            <a:avLst/>
          </a:prstGeom>
          <a:noFill/>
        </p:spPr>
        <p:txBody>
          <a:bodyPr wrap="square" rtlCol="0">
            <a:spAutoFit/>
          </a:bodyPr>
          <a:lstStyle/>
          <a:p>
            <a:r>
              <a:rPr lang="ar-AE" sz="3600" b="1" dirty="0">
                <a:solidFill>
                  <a:srgbClr val="026794"/>
                </a:solidFill>
                <a:latin typeface="Arial" panose="020B0604020202020204" pitchFamily="34" charset="0"/>
                <a:ea typeface="Helvetica Neue" charset="0"/>
                <a:cs typeface="Arial" panose="020B0604020202020204" pitchFamily="34" charset="0"/>
              </a:rPr>
              <a:t>هياكل الإشراف</a:t>
            </a:r>
          </a:p>
        </p:txBody>
      </p:sp>
      <p:sp>
        <p:nvSpPr>
          <p:cNvPr id="8" name="Shape 177"/>
          <p:cNvSpPr txBox="1">
            <a:spLocks/>
          </p:cNvSpPr>
          <p:nvPr/>
        </p:nvSpPr>
        <p:spPr>
          <a:xfrm>
            <a:off x="5191125" y="1672402"/>
            <a:ext cx="6306694" cy="6959534"/>
          </a:xfrm>
          <a:prstGeom prst="rect">
            <a:avLst/>
          </a:prstGeom>
          <a:noFill/>
          <a:ln>
            <a:noFill/>
          </a:ln>
        </p:spPr>
        <p:txBody>
          <a:bodyPr lIns="91425" tIns="45700" rIns="91425" bIns="45700" anchor="t" anchorCtr="0">
            <a:noAutofit/>
          </a:bodyPr>
          <a:lstStyle>
            <a:lvl1pPr marL="228600" indent="-228600" algn="r" defTabSz="914400" rtl="1"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r" defTabSz="914400" rtl="1"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r" defTabSz="914400" rtl="1"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r" defTabSz="914400" rtl="1"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r" defTabSz="914400" rtl="1"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r" defTabSz="914400" rtl="1"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nSpc>
                <a:spcPct val="100000"/>
              </a:lnSpc>
              <a:spcBef>
                <a:spcPts val="0"/>
              </a:spcBef>
              <a:buClr>
                <a:srgbClr val="95CD7A"/>
              </a:buClr>
              <a:buSzPct val="100000"/>
              <a:buFont typeface="Wingdings" charset="2"/>
              <a:buChar char="§"/>
            </a:pPr>
            <a:r>
              <a:rPr lang="ar-AE" sz="2000" dirty="0">
                <a:solidFill>
                  <a:schemeClr val="tx1">
                    <a:lumMod val="65000"/>
                    <a:lumOff val="35000"/>
                  </a:schemeClr>
                </a:solidFill>
                <a:latin typeface="Arial" panose="020B0604020202020204" pitchFamily="34" charset="0"/>
                <a:ea typeface="Helvetica Neue" charset="0"/>
                <a:cs typeface="Arial" panose="020B0604020202020204" pitchFamily="34" charset="0"/>
                <a:sym typeface="Century Gothic"/>
              </a:rPr>
              <a:t>النسبة المقترحة:</a:t>
            </a:r>
          </a:p>
          <a:p>
            <a:pPr lvl="1">
              <a:lnSpc>
                <a:spcPct val="150000"/>
              </a:lnSpc>
              <a:spcBef>
                <a:spcPts val="0"/>
              </a:spcBef>
              <a:buClr>
                <a:srgbClr val="95CD7A"/>
              </a:buClr>
              <a:buSzPct val="100000"/>
              <a:buFont typeface="Wingdings" charset="2"/>
              <a:buChar char="§"/>
            </a:pPr>
            <a:r>
              <a:rPr lang="ar-AE" sz="2000" dirty="0">
                <a:solidFill>
                  <a:schemeClr val="tx1">
                    <a:lumMod val="65000"/>
                    <a:lumOff val="35000"/>
                  </a:schemeClr>
                </a:solidFill>
                <a:latin typeface="Arial" panose="020B0604020202020204" pitchFamily="34" charset="0"/>
                <a:ea typeface="Helvetica Neue" charset="0"/>
                <a:cs typeface="Arial" panose="020B0604020202020204" pitchFamily="34" charset="0"/>
                <a:sym typeface="Century Gothic"/>
              </a:rPr>
              <a:t>مشرف واحد: 5-6 أخصائيي إدارة حالة</a:t>
            </a:r>
          </a:p>
          <a:p>
            <a:pPr>
              <a:lnSpc>
                <a:spcPct val="100000"/>
              </a:lnSpc>
              <a:buClr>
                <a:srgbClr val="95CD7A"/>
              </a:buClr>
              <a:buSzPct val="100000"/>
              <a:buFont typeface="Wingdings" charset="2"/>
              <a:buChar char="§"/>
            </a:pPr>
            <a:r>
              <a:rPr lang="ar-AE" sz="2000" dirty="0">
                <a:solidFill>
                  <a:schemeClr val="tx1">
                    <a:lumMod val="65000"/>
                    <a:lumOff val="35000"/>
                  </a:schemeClr>
                </a:solidFill>
                <a:latin typeface="Arial" panose="020B0604020202020204" pitchFamily="34" charset="0"/>
                <a:ea typeface="Helvetica Neue" charset="0"/>
                <a:cs typeface="Arial" panose="020B0604020202020204" pitchFamily="34" charset="0"/>
              </a:rPr>
              <a:t>الإشراف الفردي على أساس منتظم</a:t>
            </a:r>
          </a:p>
          <a:p>
            <a:pPr lvl="1">
              <a:lnSpc>
                <a:spcPct val="100000"/>
              </a:lnSpc>
              <a:buClr>
                <a:srgbClr val="95CD7A"/>
              </a:buClr>
              <a:buSzPct val="100000"/>
              <a:buFont typeface="Wingdings" charset="2"/>
              <a:buChar char="§"/>
            </a:pPr>
            <a:r>
              <a:rPr lang="ar-AE" sz="2000" dirty="0">
                <a:solidFill>
                  <a:schemeClr val="tx1">
                    <a:lumMod val="65000"/>
                    <a:lumOff val="35000"/>
                  </a:schemeClr>
                </a:solidFill>
                <a:latin typeface="Arial" panose="020B0604020202020204" pitchFamily="34" charset="0"/>
                <a:ea typeface="Helvetica Neue" charset="0"/>
                <a:cs typeface="Arial" panose="020B0604020202020204" pitchFamily="34" charset="0"/>
              </a:rPr>
              <a:t>ساعة واحدة في الأسبوع (نموذجي)</a:t>
            </a:r>
          </a:p>
          <a:p>
            <a:pPr lvl="1">
              <a:lnSpc>
                <a:spcPct val="100000"/>
              </a:lnSpc>
              <a:buClr>
                <a:srgbClr val="95CD7A"/>
              </a:buClr>
              <a:buSzPct val="100000"/>
              <a:buFont typeface="Wingdings" charset="2"/>
              <a:buChar char="§"/>
            </a:pPr>
            <a:r>
              <a:rPr lang="ar-AE" sz="2000" dirty="0">
                <a:solidFill>
                  <a:schemeClr val="tx1">
                    <a:lumMod val="65000"/>
                    <a:lumOff val="35000"/>
                  </a:schemeClr>
                </a:solidFill>
                <a:latin typeface="Arial" panose="020B0604020202020204" pitchFamily="34" charset="0"/>
                <a:ea typeface="Helvetica Neue" charset="0"/>
                <a:cs typeface="Arial" panose="020B0604020202020204" pitchFamily="34" charset="0"/>
              </a:rPr>
              <a:t>ما لا يقل عن ساعة واحدة كل أسبوعين </a:t>
            </a:r>
          </a:p>
          <a:p>
            <a:pPr>
              <a:lnSpc>
                <a:spcPct val="100000"/>
              </a:lnSpc>
              <a:buClr>
                <a:srgbClr val="95CD7A"/>
              </a:buClr>
              <a:buSzPct val="100000"/>
              <a:buFont typeface="Wingdings" charset="2"/>
              <a:buChar char="§"/>
            </a:pPr>
            <a:r>
              <a:rPr lang="ar-AE" sz="2000" dirty="0">
                <a:solidFill>
                  <a:schemeClr val="tx1">
                    <a:lumMod val="65000"/>
                    <a:lumOff val="35000"/>
                  </a:schemeClr>
                </a:solidFill>
                <a:latin typeface="Arial" panose="020B0604020202020204" pitchFamily="34" charset="0"/>
                <a:ea typeface="Helvetica Neue" charset="0"/>
                <a:cs typeface="Arial" panose="020B0604020202020204" pitchFamily="34" charset="0"/>
              </a:rPr>
              <a:t>ينفذها شخص لديه عامان على الأقل من الخبرة في إدارة الحالة وحماية الطفل</a:t>
            </a:r>
          </a:p>
          <a:p>
            <a:pPr>
              <a:lnSpc>
                <a:spcPct val="100000"/>
              </a:lnSpc>
              <a:buClr>
                <a:srgbClr val="95CD7A"/>
              </a:buClr>
              <a:buSzPct val="100000"/>
              <a:buFont typeface="Wingdings" charset="2"/>
              <a:buChar char="§"/>
            </a:pPr>
            <a:r>
              <a:rPr lang="ar-AE" sz="2000" dirty="0">
                <a:solidFill>
                  <a:schemeClr val="tx1">
                    <a:lumMod val="65000"/>
                    <a:lumOff val="35000"/>
                  </a:schemeClr>
                </a:solidFill>
                <a:latin typeface="Arial" panose="020B0604020202020204" pitchFamily="34" charset="0"/>
                <a:ea typeface="Helvetica Neue" charset="0"/>
                <a:cs typeface="Arial" panose="020B0604020202020204" pitchFamily="34" charset="0"/>
              </a:rPr>
              <a:t>يُستكمل من خلال اجتماعات أسبوعية لإدارة الحالة</a:t>
            </a:r>
          </a:p>
          <a:p>
            <a:pPr>
              <a:lnSpc>
                <a:spcPct val="100000"/>
              </a:lnSpc>
              <a:buClr>
                <a:srgbClr val="95CD7A"/>
              </a:buClr>
              <a:buSzPct val="100000"/>
              <a:buFont typeface="Wingdings" charset="2"/>
              <a:buChar char="§"/>
            </a:pPr>
            <a:r>
              <a:rPr lang="ar-AE" sz="2000" dirty="0">
                <a:solidFill>
                  <a:schemeClr val="tx1">
                    <a:lumMod val="65000"/>
                    <a:lumOff val="35000"/>
                  </a:schemeClr>
                </a:solidFill>
                <a:latin typeface="Arial" panose="020B0604020202020204" pitchFamily="34" charset="0"/>
                <a:ea typeface="Helvetica Neue" charset="0"/>
                <a:cs typeface="Arial" panose="020B0604020202020204" pitchFamily="34" charset="0"/>
              </a:rPr>
              <a:t>يمكن أن يختلف المشرف عن المدير المباشر مثل استشاري / وكالة خارجية في حالة تطبيق إجراءات السرية</a:t>
            </a:r>
          </a:p>
        </p:txBody>
      </p:sp>
      <p:cxnSp>
        <p:nvCxnSpPr>
          <p:cNvPr id="10" name="Straight Connector 9"/>
          <p:cNvCxnSpPr/>
          <p:nvPr/>
        </p:nvCxnSpPr>
        <p:spPr>
          <a:xfrm flipV="1">
            <a:off x="5054358" y="1166940"/>
            <a:ext cx="6443461" cy="1"/>
          </a:xfrm>
          <a:prstGeom prst="line">
            <a:avLst/>
          </a:prstGeom>
          <a:ln>
            <a:solidFill>
              <a:srgbClr val="026794"/>
            </a:solidFill>
          </a:ln>
        </p:spPr>
        <p:style>
          <a:lnRef idx="1">
            <a:schemeClr val="accent1"/>
          </a:lnRef>
          <a:fillRef idx="0">
            <a:schemeClr val="accent1"/>
          </a:fillRef>
          <a:effectRef idx="0">
            <a:schemeClr val="accent1"/>
          </a:effectRef>
          <a:fontRef idx="minor">
            <a:schemeClr val="tx1"/>
          </a:fontRef>
        </p:style>
      </p:cxnSp>
      <p:pic>
        <p:nvPicPr>
          <p:cNvPr id="2" name="Picture 1"/>
          <p:cNvPicPr>
            <a:picLocks noChangeAspect="1"/>
          </p:cNvPicPr>
          <p:nvPr/>
        </p:nvPicPr>
        <p:blipFill rotWithShape="1">
          <a:blip r:embed="rId3">
            <a:extLst>
              <a:ext uri="{28A0092B-C50C-407E-A947-70E740481C1C}">
                <a14:useLocalDpi xmlns:a14="http://schemas.microsoft.com/office/drawing/2010/main" val="0"/>
              </a:ext>
            </a:extLst>
          </a:blip>
          <a:srcRect l="-13" r="48646"/>
          <a:stretch/>
        </p:blipFill>
        <p:spPr>
          <a:xfrm>
            <a:off x="1" y="0"/>
            <a:ext cx="4676775" cy="6858000"/>
          </a:xfrm>
          <a:prstGeom prst="rect">
            <a:avLst/>
          </a:prstGeom>
        </p:spPr>
      </p:pic>
      <p:sp>
        <p:nvSpPr>
          <p:cNvPr id="3" name="TextBox 2"/>
          <p:cNvSpPr txBox="1"/>
          <p:nvPr/>
        </p:nvSpPr>
        <p:spPr>
          <a:xfrm>
            <a:off x="981076" y="6400799"/>
            <a:ext cx="3457576" cy="307777"/>
          </a:xfrm>
          <a:prstGeom prst="rect">
            <a:avLst/>
          </a:prstGeom>
          <a:noFill/>
        </p:spPr>
        <p:txBody>
          <a:bodyPr wrap="square" rtlCol="0">
            <a:spAutoFit/>
          </a:bodyPr>
          <a:lstStyle/>
          <a:p>
            <a:r>
              <a:rPr lang="ar-AE" sz="1400" i="1" dirty="0">
                <a:solidFill>
                  <a:schemeClr val="bg1"/>
                </a:solidFill>
                <a:latin typeface="Arial" panose="020B0604020202020204" pitchFamily="34" charset="0"/>
                <a:ea typeface="Helvetica Neue" charset="0"/>
                <a:cs typeface="Arial" panose="020B0604020202020204" pitchFamily="34" charset="0"/>
              </a:rPr>
              <a:t>الصورة: شهرزاد جوهاريفارد / لجنة الإنقاذ الدوليّة</a:t>
            </a:r>
          </a:p>
        </p:txBody>
      </p:sp>
    </p:spTree>
    <p:extLst>
      <p:ext uri="{BB962C8B-B14F-4D97-AF65-F5344CB8AC3E}">
        <p14:creationId xmlns:p14="http://schemas.microsoft.com/office/powerpoint/2010/main" val="8239559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rotWithShape="1">
          <a:blip r:embed="rId2">
            <a:extLst>
              <a:ext uri="{28A0092B-C50C-407E-A947-70E740481C1C}">
                <a14:useLocalDpi xmlns:a14="http://schemas.microsoft.com/office/drawing/2010/main" val="0"/>
              </a:ext>
            </a:extLst>
          </a:blip>
          <a:srcRect l="30622" t="-2" r="34585"/>
          <a:stretch/>
        </p:blipFill>
        <p:spPr>
          <a:xfrm>
            <a:off x="7949784" y="14990"/>
            <a:ext cx="4242216" cy="6858000"/>
          </a:xfrm>
          <a:prstGeom prst="rect">
            <a:avLst/>
          </a:prstGeom>
        </p:spPr>
      </p:pic>
      <p:cxnSp>
        <p:nvCxnSpPr>
          <p:cNvPr id="9" name="Straight Connector 9"/>
          <p:cNvCxnSpPr/>
          <p:nvPr/>
        </p:nvCxnSpPr>
        <p:spPr>
          <a:xfrm>
            <a:off x="-1914" y="6016980"/>
            <a:ext cx="7454860" cy="0"/>
          </a:xfrm>
          <a:prstGeom prst="line">
            <a:avLst/>
          </a:prstGeom>
          <a:ln>
            <a:solidFill>
              <a:srgbClr val="405E79"/>
            </a:solidFill>
          </a:ln>
        </p:spPr>
        <p:style>
          <a:lnRef idx="1">
            <a:schemeClr val="accent1"/>
          </a:lnRef>
          <a:fillRef idx="0">
            <a:schemeClr val="accent1"/>
          </a:fillRef>
          <a:effectRef idx="0">
            <a:schemeClr val="accent1"/>
          </a:effectRef>
          <a:fontRef idx="minor">
            <a:schemeClr val="tx1"/>
          </a:fontRef>
        </p:style>
      </p:cxnSp>
      <p:pic>
        <p:nvPicPr>
          <p:cNvPr id="15" name="Picture 10" descr="https://lh3.googleusercontent.com/QPo5Epuxx0w-qi65w7bM5AcgqkiJsdJI_IlCDwAcug5Z3ASpnPlre8EK_6J1cpoq84Kl1dqhbiHwD1h7emuToLMCV5h0MZAJpGZnVLHFul6r3lH_WxCcmo6cgLerwv_XQ_bL-EdKjg">
            <a:extLst>
              <a:ext uri="{FF2B5EF4-FFF2-40B4-BE49-F238E27FC236}">
                <a16:creationId xmlns:a16="http://schemas.microsoft.com/office/drawing/2014/main" xmlns="" id="{ABF78664-503F-EA45-A7D8-E210626DD6C8}"/>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2740" y="4448609"/>
            <a:ext cx="4032738" cy="1569300"/>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5"/>
          <p:cNvSpPr txBox="1"/>
          <p:nvPr/>
        </p:nvSpPr>
        <p:spPr>
          <a:xfrm>
            <a:off x="3876037" y="4799970"/>
            <a:ext cx="2118537" cy="892552"/>
          </a:xfrm>
          <a:prstGeom prst="rect">
            <a:avLst/>
          </a:prstGeom>
          <a:noFill/>
        </p:spPr>
        <p:txBody>
          <a:bodyPr wrap="square" rtlCol="0">
            <a:spAutoFit/>
          </a:bodyPr>
          <a:lstStyle/>
          <a:p>
            <a:r>
              <a:rPr lang="ar-DZ" sz="2400" b="1" dirty="0">
                <a:solidFill>
                  <a:srgbClr val="405E79"/>
                </a:solidFill>
                <a:latin typeface="Arial" panose="020B0604020202020204" pitchFamily="34" charset="0"/>
                <a:ea typeface="Helvetica Neue" charset="0"/>
                <a:cs typeface="Arial" panose="020B0604020202020204" pitchFamily="34" charset="0"/>
              </a:rPr>
              <a:t>التحالف</a:t>
            </a:r>
            <a:endParaRPr lang="en-US" sz="2400" b="1" dirty="0">
              <a:solidFill>
                <a:srgbClr val="405E79"/>
              </a:solidFill>
              <a:latin typeface="Arial" panose="020B0604020202020204" pitchFamily="34" charset="0"/>
              <a:ea typeface="Helvetica Neue" charset="0"/>
              <a:cs typeface="Arial" panose="020B0604020202020204" pitchFamily="34" charset="0"/>
            </a:endParaRPr>
          </a:p>
          <a:p>
            <a:r>
              <a:rPr lang="ar-DZ" sz="1400" b="1" dirty="0">
                <a:solidFill>
                  <a:srgbClr val="405E79"/>
                </a:solidFill>
                <a:latin typeface="Arial" panose="020B0604020202020204" pitchFamily="34" charset="0"/>
                <a:ea typeface="Helvetica Neue" charset="0"/>
                <a:cs typeface="Arial" panose="020B0604020202020204" pitchFamily="34" charset="0"/>
              </a:rPr>
              <a:t>من أجل حماية الأطفال في العمل الإنساني</a:t>
            </a:r>
            <a:endParaRPr lang="en-US" sz="1400" b="1" dirty="0">
              <a:solidFill>
                <a:srgbClr val="405E79"/>
              </a:solidFill>
              <a:latin typeface="Arial" panose="020B0604020202020204" pitchFamily="34" charset="0"/>
              <a:ea typeface="Helvetica Neue" charset="0"/>
              <a:cs typeface="Arial" panose="020B0604020202020204" pitchFamily="34" charset="0"/>
            </a:endParaRPr>
          </a:p>
        </p:txBody>
      </p:sp>
      <p:pic>
        <p:nvPicPr>
          <p:cNvPr id="11" name="Picture 4"/>
          <p:cNvPicPr/>
          <p:nvPr/>
        </p:nvPicPr>
        <p:blipFill>
          <a:blip r:embed="rId4" cstate="print">
            <a:extLst>
              <a:ext uri="{28A0092B-C50C-407E-A947-70E740481C1C}">
                <a14:useLocalDpi xmlns:a14="http://schemas.microsoft.com/office/drawing/2010/main"/>
              </a:ext>
            </a:extLst>
          </a:blip>
          <a:stretch>
            <a:fillRect/>
          </a:stretch>
        </p:blipFill>
        <p:spPr>
          <a:xfrm>
            <a:off x="6148535" y="4747846"/>
            <a:ext cx="1072661" cy="1055078"/>
          </a:xfrm>
          <a:prstGeom prst="rect">
            <a:avLst/>
          </a:prstGeom>
        </p:spPr>
      </p:pic>
    </p:spTree>
    <p:extLst>
      <p:ext uri="{BB962C8B-B14F-4D97-AF65-F5344CB8AC3E}">
        <p14:creationId xmlns:p14="http://schemas.microsoft.com/office/powerpoint/2010/main" val="396826558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hape 183"/>
          <p:cNvSpPr txBox="1">
            <a:spLocks/>
          </p:cNvSpPr>
          <p:nvPr/>
        </p:nvSpPr>
        <p:spPr>
          <a:xfrm>
            <a:off x="2132368" y="382904"/>
            <a:ext cx="9404700" cy="1400400"/>
          </a:xfrm>
          <a:prstGeom prst="rect">
            <a:avLst/>
          </a:prstGeom>
          <a:noFill/>
          <a:ln>
            <a:noFill/>
          </a:ln>
        </p:spPr>
        <p:txBody>
          <a:bodyPr lIns="91425" tIns="45700" rIns="91425" bIns="45700" anchor="t" anchorCtr="0">
            <a:noAutofit/>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pPr>
              <a:spcBef>
                <a:spcPts val="0"/>
              </a:spcBef>
              <a:buClr>
                <a:srgbClr val="151515"/>
              </a:buClr>
              <a:buSzPct val="25000"/>
              <a:buFont typeface="Century Gothic"/>
              <a:buNone/>
            </a:pPr>
            <a:r>
              <a:rPr lang="ar-AE" sz="3600" b="1">
                <a:solidFill>
                  <a:srgbClr val="026794"/>
                </a:solidFill>
                <a:latin typeface="Arial" panose="020B0604020202020204" pitchFamily="34" charset="0"/>
                <a:ea typeface="Helvetica Neue" charset="0"/>
                <a:cs typeface="Arial" panose="020B0604020202020204" pitchFamily="34" charset="0"/>
                <a:sym typeface="Century Gothic"/>
              </a:rPr>
              <a:t>هياكل الإشراف</a:t>
            </a:r>
          </a:p>
        </p:txBody>
      </p:sp>
      <p:sp>
        <p:nvSpPr>
          <p:cNvPr id="15" name="Shape 203"/>
          <p:cNvSpPr txBox="1"/>
          <p:nvPr/>
        </p:nvSpPr>
        <p:spPr>
          <a:xfrm>
            <a:off x="6088768" y="5073779"/>
            <a:ext cx="5338953" cy="4371474"/>
          </a:xfrm>
          <a:prstGeom prst="rect">
            <a:avLst/>
          </a:prstGeom>
          <a:noFill/>
          <a:ln>
            <a:noFill/>
          </a:ln>
        </p:spPr>
        <p:txBody>
          <a:bodyPr lIns="91425" tIns="45700" rIns="91425" bIns="45700" anchor="t" anchorCtr="0">
            <a:noAutofit/>
          </a:bodyPr>
          <a:lstStyle/>
          <a:p>
            <a:pPr marL="0" marR="0" lvl="0" indent="0" rtl="1">
              <a:spcBef>
                <a:spcPts val="0"/>
              </a:spcBef>
              <a:buSzPct val="25000"/>
              <a:buNone/>
            </a:pPr>
            <a:r>
              <a:rPr lang="ar-AE" sz="2000" u="none" strike="noStrike" cap="none" dirty="0">
                <a:solidFill>
                  <a:schemeClr val="tx1">
                    <a:lumMod val="65000"/>
                    <a:lumOff val="35000"/>
                  </a:schemeClr>
                </a:solidFill>
                <a:latin typeface="Arial" panose="020B0604020202020204" pitchFamily="34" charset="0"/>
                <a:ea typeface="Helvetica Neue" charset="0"/>
                <a:cs typeface="Arial" panose="020B0604020202020204" pitchFamily="34" charset="0"/>
                <a:sym typeface="Century Gothic"/>
              </a:rPr>
              <a:t>يقوم المدير المباشر بدور المشرف أيضًا في فريق إدارة الحالة</a:t>
            </a:r>
          </a:p>
        </p:txBody>
      </p:sp>
      <p:sp>
        <p:nvSpPr>
          <p:cNvPr id="27" name="Shape 204"/>
          <p:cNvSpPr txBox="1"/>
          <p:nvPr/>
        </p:nvSpPr>
        <p:spPr>
          <a:xfrm>
            <a:off x="444819" y="4937692"/>
            <a:ext cx="5329624" cy="3145536"/>
          </a:xfrm>
          <a:prstGeom prst="rect">
            <a:avLst/>
          </a:prstGeom>
          <a:noFill/>
          <a:ln>
            <a:noFill/>
          </a:ln>
        </p:spPr>
        <p:txBody>
          <a:bodyPr lIns="91425" tIns="45700" rIns="91425" bIns="45700" anchor="t" anchorCtr="0">
            <a:noAutofit/>
          </a:bodyPr>
          <a:lstStyle/>
          <a:p>
            <a:pPr marL="0" marR="0" lvl="0" indent="0" rtl="1">
              <a:spcBef>
                <a:spcPts val="0"/>
              </a:spcBef>
              <a:buSzPct val="25000"/>
              <a:buNone/>
            </a:pPr>
            <a:r>
              <a:rPr lang="ar-AE" sz="2000" dirty="0">
                <a:solidFill>
                  <a:schemeClr val="tx1">
                    <a:lumMod val="65000"/>
                    <a:lumOff val="35000"/>
                  </a:schemeClr>
                </a:solidFill>
                <a:latin typeface="Arial" panose="020B0604020202020204" pitchFamily="34" charset="0"/>
                <a:ea typeface="Helvetica Neue" charset="0"/>
                <a:cs typeface="Arial" panose="020B0604020202020204" pitchFamily="34" charset="0"/>
                <a:sym typeface="Century Gothic"/>
              </a:rPr>
              <a:t>يؤدي مسؤول بناء قدرات إدارة الحالة أو أحد الشركاء دور المشرف في فريق إدارة الحالة. يمكن أن يكون هذا الشخص من داخل الفريق أو من خارجه</a:t>
            </a:r>
          </a:p>
        </p:txBody>
      </p:sp>
      <p:graphicFrame>
        <p:nvGraphicFramePr>
          <p:cNvPr id="29" name="Diagram 28"/>
          <p:cNvGraphicFramePr/>
          <p:nvPr>
            <p:extLst>
              <p:ext uri="{D42A27DB-BD31-4B8C-83A1-F6EECF244321}">
                <p14:modId xmlns:p14="http://schemas.microsoft.com/office/powerpoint/2010/main" val="3589249197"/>
              </p:ext>
            </p:extLst>
          </p:nvPr>
        </p:nvGraphicFramePr>
        <p:xfrm>
          <a:off x="975295" y="2000709"/>
          <a:ext cx="4604069" cy="303137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cxnSp>
        <p:nvCxnSpPr>
          <p:cNvPr id="31" name="Straight Connector 30"/>
          <p:cNvCxnSpPr/>
          <p:nvPr/>
        </p:nvCxnSpPr>
        <p:spPr>
          <a:xfrm>
            <a:off x="2976917" y="1083104"/>
            <a:ext cx="8430768" cy="0"/>
          </a:xfrm>
          <a:prstGeom prst="line">
            <a:avLst/>
          </a:prstGeom>
          <a:ln>
            <a:solidFill>
              <a:srgbClr val="026794"/>
            </a:solidFill>
          </a:ln>
        </p:spPr>
        <p:style>
          <a:lnRef idx="1">
            <a:schemeClr val="accent1"/>
          </a:lnRef>
          <a:fillRef idx="0">
            <a:schemeClr val="accent1"/>
          </a:fillRef>
          <a:effectRef idx="0">
            <a:schemeClr val="accent1"/>
          </a:effectRef>
          <a:fontRef idx="minor">
            <a:schemeClr val="tx1"/>
          </a:fontRef>
        </p:style>
      </p:cxnSp>
      <p:sp>
        <p:nvSpPr>
          <p:cNvPr id="32" name="Rectangle 31"/>
          <p:cNvSpPr/>
          <p:nvPr/>
        </p:nvSpPr>
        <p:spPr>
          <a:xfrm>
            <a:off x="7790426" y="1056537"/>
            <a:ext cx="3617259" cy="92275"/>
          </a:xfrm>
          <a:prstGeom prst="rect">
            <a:avLst/>
          </a:prstGeom>
          <a:solidFill>
            <a:srgbClr val="0267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3" name="Diagram 2"/>
          <p:cNvGraphicFramePr/>
          <p:nvPr>
            <p:extLst>
              <p:ext uri="{D42A27DB-BD31-4B8C-83A1-F6EECF244321}">
                <p14:modId xmlns:p14="http://schemas.microsoft.com/office/powerpoint/2010/main" val="796773364"/>
              </p:ext>
            </p:extLst>
          </p:nvPr>
        </p:nvGraphicFramePr>
        <p:xfrm>
          <a:off x="6485521" y="1747563"/>
          <a:ext cx="4942200" cy="3537669"/>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grpSp>
        <p:nvGrpSpPr>
          <p:cNvPr id="9" name="Diagram group"/>
          <p:cNvGrpSpPr/>
          <p:nvPr/>
        </p:nvGrpSpPr>
        <p:grpSpPr>
          <a:xfrm rot="5400000">
            <a:off x="3463021" y="1070168"/>
            <a:ext cx="575961" cy="1861082"/>
            <a:chOff x="880561" y="585146"/>
            <a:chExt cx="575961" cy="1861082"/>
          </a:xfrm>
          <a:scene3d>
            <a:camera prst="orthographicFront"/>
            <a:lightRig rig="soft" dir="t"/>
          </a:scene3d>
        </p:grpSpPr>
        <p:grpSp>
          <p:nvGrpSpPr>
            <p:cNvPr id="10" name="Group 9"/>
            <p:cNvGrpSpPr/>
            <p:nvPr/>
          </p:nvGrpSpPr>
          <p:grpSpPr>
            <a:xfrm>
              <a:off x="880561" y="585146"/>
              <a:ext cx="575961" cy="1861082"/>
              <a:chOff x="880561" y="585146"/>
              <a:chExt cx="575961" cy="1861082"/>
            </a:xfrm>
            <a:scene3d>
              <a:camera prst="orthographicFront"/>
              <a:lightRig rig="soft" dir="t"/>
            </a:scene3d>
          </p:grpSpPr>
          <p:sp>
            <p:nvSpPr>
              <p:cNvPr id="11" name="Rectangle 10"/>
              <p:cNvSpPr/>
              <p:nvPr/>
            </p:nvSpPr>
            <p:spPr>
              <a:xfrm rot="16200000">
                <a:off x="238001" y="1227706"/>
                <a:ext cx="1861082" cy="575961"/>
              </a:xfrm>
              <a:prstGeom prst="rect">
                <a:avLst/>
              </a:prstGeom>
              <a:solidFill>
                <a:srgbClr val="026794"/>
              </a:solidFill>
              <a:sp3d contourW="12700" prstMaterial="plastic">
                <a:bevelT w="120900" h="88900" prst="coolSlant"/>
                <a:bevelB w="88900" h="31750" prst="angle"/>
                <a:contourClr>
                  <a:srgbClr val="F9F9F9"/>
                </a:contourClr>
              </a:sp3d>
            </p:spPr>
            <p:style>
              <a:lnRef idx="0">
                <a:schemeClr val="lt1">
                  <a:hueOff val="0"/>
                  <a:satOff val="0"/>
                  <a:lumOff val="0"/>
                  <a:alphaOff val="0"/>
                </a:schemeClr>
              </a:lnRef>
              <a:fillRef idx="3">
                <a:scrgbClr r="0" g="0" b="0"/>
              </a:fillRef>
              <a:effectRef idx="2">
                <a:schemeClr val="accent6">
                  <a:alpha val="80000"/>
                  <a:hueOff val="0"/>
                  <a:satOff val="0"/>
                  <a:lumOff val="0"/>
                  <a:alphaOff val="0"/>
                </a:schemeClr>
              </a:effectRef>
              <a:fontRef idx="minor">
                <a:schemeClr val="lt1"/>
              </a:fontRef>
            </p:style>
          </p:sp>
          <p:sp>
            <p:nvSpPr>
              <p:cNvPr id="12" name="Rectangle 11"/>
              <p:cNvSpPr/>
              <p:nvPr/>
            </p:nvSpPr>
            <p:spPr>
              <a:xfrm rot="16200000">
                <a:off x="238001" y="1227706"/>
                <a:ext cx="1861082" cy="575961"/>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r>
                  <a:rPr lang="ar-AE" sz="2000" b="1">
                    <a:solidFill>
                      <a:schemeClr val="bg1"/>
                    </a:solidFill>
                    <a:latin typeface="Arial" panose="020B0604020202020204" pitchFamily="34" charset="0"/>
                    <a:ea typeface="Helvetica Neue" charset="0"/>
                    <a:cs typeface="Arial" panose="020B0604020202020204" pitchFamily="34" charset="0"/>
                  </a:rPr>
                  <a:t> مدير</a:t>
                </a:r>
              </a:p>
            </p:txBody>
          </p:sp>
        </p:grpSp>
      </p:grpSp>
      <p:cxnSp>
        <p:nvCxnSpPr>
          <p:cNvPr id="5" name="Straight Connector 4"/>
          <p:cNvCxnSpPr>
            <a:stCxn id="11" idx="2"/>
          </p:cNvCxnSpPr>
          <p:nvPr/>
        </p:nvCxnSpPr>
        <p:spPr>
          <a:xfrm>
            <a:off x="3751002" y="2288690"/>
            <a:ext cx="0" cy="264010"/>
          </a:xfrm>
          <a:prstGeom prst="line">
            <a:avLst/>
          </a:prstGeom>
          <a:ln>
            <a:solidFill>
              <a:srgbClr val="95CD7A"/>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8372790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xfrm>
            <a:off x="0" y="998027"/>
            <a:ext cx="12192000" cy="1400530"/>
          </a:xfrm>
        </p:spPr>
        <p:txBody>
          <a:bodyPr>
            <a:normAutofit/>
          </a:bodyPr>
          <a:lstStyle/>
          <a:p>
            <a:pPr algn="ctr"/>
            <a:r>
              <a:rPr lang="ar-AE" sz="3600" b="1">
                <a:solidFill>
                  <a:srgbClr val="026794"/>
                </a:solidFill>
                <a:latin typeface="Arial" panose="020B0604020202020204" pitchFamily="34" charset="0"/>
                <a:cs typeface="Arial" panose="020B0604020202020204" pitchFamily="34" charset="0"/>
              </a:rPr>
              <a:t/>
            </a:r>
            <a:br>
              <a:rPr lang="ar-AE" sz="3600" b="1">
                <a:solidFill>
                  <a:srgbClr val="026794"/>
                </a:solidFill>
                <a:latin typeface="Arial" panose="020B0604020202020204" pitchFamily="34" charset="0"/>
                <a:cs typeface="Arial" panose="020B0604020202020204" pitchFamily="34" charset="0"/>
              </a:rPr>
            </a:br>
            <a:r>
              <a:rPr lang="ar-AE" sz="3600" b="1">
                <a:solidFill>
                  <a:srgbClr val="026794"/>
                </a:solidFill>
                <a:latin typeface="Arial" panose="020B0604020202020204" pitchFamily="34" charset="0"/>
                <a:cs typeface="Arial" panose="020B0604020202020204" pitchFamily="34" charset="0"/>
              </a:rPr>
              <a:t>واستراتيجيات الإشراف</a:t>
            </a:r>
          </a:p>
        </p:txBody>
      </p:sp>
      <p:sp>
        <p:nvSpPr>
          <p:cNvPr id="6" name="TextBox 5"/>
          <p:cNvSpPr txBox="1"/>
          <p:nvPr/>
        </p:nvSpPr>
        <p:spPr>
          <a:xfrm>
            <a:off x="1880614" y="2943046"/>
            <a:ext cx="8430768" cy="1615827"/>
          </a:xfrm>
          <a:prstGeom prst="rect">
            <a:avLst/>
          </a:prstGeom>
          <a:noFill/>
        </p:spPr>
        <p:txBody>
          <a:bodyPr wrap="square" rtlCol="0">
            <a:spAutoFit/>
          </a:bodyPr>
          <a:lstStyle/>
          <a:p>
            <a:pPr algn="ctr"/>
            <a:r>
              <a:rPr lang="ar-AE" sz="2400" b="1">
                <a:solidFill>
                  <a:srgbClr val="036591"/>
                </a:solidFill>
                <a:latin typeface="Arial" panose="020B0604020202020204" pitchFamily="34" charset="0"/>
                <a:ea typeface="Helvetica Neue" charset="0"/>
                <a:cs typeface="Arial" panose="020B0604020202020204" pitchFamily="34" charset="0"/>
              </a:rPr>
              <a:t>بعد مراجعة الوظائف الأساسية ومسؤوليات الإشراف:</a:t>
            </a:r>
          </a:p>
          <a:p>
            <a:pPr algn="ctr">
              <a:lnSpc>
                <a:spcPct val="200000"/>
              </a:lnSpc>
            </a:pPr>
            <a:r>
              <a:rPr lang="ar-AE" sz="2400">
                <a:solidFill>
                  <a:schemeClr val="tx1">
                    <a:lumMod val="65000"/>
                    <a:lumOff val="35000"/>
                  </a:schemeClr>
                </a:solidFill>
                <a:latin typeface="Arial" panose="020B0604020202020204" pitchFamily="34" charset="0"/>
                <a:ea typeface="Helvetica Neue" charset="0"/>
                <a:cs typeface="Arial" panose="020B0604020202020204" pitchFamily="34" charset="0"/>
              </a:rPr>
              <a:t>ما هي تحديات الإشراف؟</a:t>
            </a:r>
          </a:p>
          <a:p>
            <a:pPr algn="ctr">
              <a:lnSpc>
                <a:spcPct val="150000"/>
              </a:lnSpc>
            </a:pPr>
            <a:endParaRPr lang="en-US" dirty="0">
              <a:solidFill>
                <a:schemeClr val="tx1">
                  <a:lumMod val="65000"/>
                  <a:lumOff val="35000"/>
                </a:schemeClr>
              </a:solidFill>
              <a:latin typeface="Arial" panose="020B0604020202020204" pitchFamily="34" charset="0"/>
              <a:ea typeface="Helvetica Neue" charset="0"/>
              <a:cs typeface="Arial" panose="020B0604020202020204" pitchFamily="34" charset="0"/>
            </a:endParaRPr>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29259" y="4133003"/>
            <a:ext cx="3133478" cy="3133478"/>
          </a:xfrm>
          <a:prstGeom prst="rect">
            <a:avLst/>
          </a:prstGeom>
        </p:spPr>
      </p:pic>
      <p:cxnSp>
        <p:nvCxnSpPr>
          <p:cNvPr id="8" name="Straight Connector 7"/>
          <p:cNvCxnSpPr/>
          <p:nvPr/>
        </p:nvCxnSpPr>
        <p:spPr>
          <a:xfrm>
            <a:off x="1880614" y="2398557"/>
            <a:ext cx="8430768" cy="0"/>
          </a:xfrm>
          <a:prstGeom prst="line">
            <a:avLst/>
          </a:prstGeom>
          <a:ln>
            <a:solidFill>
              <a:srgbClr val="026794"/>
            </a:solidFill>
          </a:ln>
        </p:spPr>
        <p:style>
          <a:lnRef idx="1">
            <a:schemeClr val="accent1"/>
          </a:lnRef>
          <a:fillRef idx="0">
            <a:schemeClr val="accent1"/>
          </a:fillRef>
          <a:effectRef idx="0">
            <a:schemeClr val="accent1"/>
          </a:effectRef>
          <a:fontRef idx="minor">
            <a:schemeClr val="tx1"/>
          </a:fontRef>
        </p:style>
      </p:cxnSp>
      <p:sp>
        <p:nvSpPr>
          <p:cNvPr id="4" name="TextBox 3"/>
          <p:cNvSpPr txBox="1"/>
          <p:nvPr/>
        </p:nvSpPr>
        <p:spPr>
          <a:xfrm>
            <a:off x="0" y="741318"/>
            <a:ext cx="12192000" cy="923330"/>
          </a:xfrm>
          <a:prstGeom prst="rect">
            <a:avLst/>
          </a:prstGeom>
          <a:noFill/>
        </p:spPr>
        <p:txBody>
          <a:bodyPr wrap="square" rtlCol="0">
            <a:spAutoFit/>
          </a:bodyPr>
          <a:lstStyle/>
          <a:p>
            <a:pPr algn="ctr"/>
            <a:r>
              <a:rPr lang="ar-AE" sz="5400" b="1">
                <a:solidFill>
                  <a:srgbClr val="95CD7A"/>
                </a:solidFill>
                <a:latin typeface="Arial" panose="020B0604020202020204" pitchFamily="34" charset="0"/>
                <a:ea typeface="Helvetica Neue" charset="0"/>
                <a:cs typeface="Arial" panose="020B0604020202020204" pitchFamily="34" charset="0"/>
              </a:rPr>
              <a:t>تحديات</a:t>
            </a:r>
          </a:p>
        </p:txBody>
      </p:sp>
    </p:spTree>
    <p:extLst>
      <p:ext uri="{BB962C8B-B14F-4D97-AF65-F5344CB8AC3E}">
        <p14:creationId xmlns:p14="http://schemas.microsoft.com/office/powerpoint/2010/main" val="253174370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0" y="0"/>
            <a:ext cx="12192000" cy="1664208"/>
          </a:xfrm>
          <a:prstGeom prst="rect">
            <a:avLst/>
          </a:prstGeom>
          <a:solidFill>
            <a:srgbClr val="0267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hape 318"/>
          <p:cNvSpPr txBox="1">
            <a:spLocks/>
          </p:cNvSpPr>
          <p:nvPr/>
        </p:nvSpPr>
        <p:spPr>
          <a:xfrm>
            <a:off x="192506" y="1880271"/>
            <a:ext cx="11694694" cy="3539454"/>
          </a:xfrm>
          <a:prstGeom prst="rect">
            <a:avLst/>
          </a:prstGeom>
          <a:noFill/>
          <a:ln>
            <a:noFill/>
          </a:ln>
        </p:spPr>
        <p:txBody>
          <a:bodyPr wrap="square" lIns="91425" tIns="45700" rIns="91425" bIns="45700" numCol="2" anchor="t" anchorCtr="0">
            <a:noAutofit/>
          </a:bodyPr>
          <a:lstStyle>
            <a:lvl1pPr marL="228600" indent="-228600" algn="r" defTabSz="914400" rtl="1"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r" defTabSz="914400" rtl="1"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r" defTabSz="914400" rtl="1"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r" defTabSz="914400" rtl="1"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r" defTabSz="914400" rtl="1"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r" defTabSz="914400" rtl="1"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indent="-285750">
              <a:buClr>
                <a:srgbClr val="95CD7A"/>
              </a:buClr>
              <a:buSzPct val="100000"/>
              <a:buFont typeface="Wingdings" charset="2"/>
              <a:buChar char="§"/>
            </a:pPr>
            <a:r>
              <a:rPr lang="ar-AE" sz="2200" dirty="0">
                <a:solidFill>
                  <a:schemeClr val="tx1">
                    <a:lumMod val="65000"/>
                    <a:lumOff val="35000"/>
                  </a:schemeClr>
                </a:solidFill>
                <a:latin typeface="Arial" panose="020B0604020202020204" pitchFamily="34" charset="0"/>
                <a:ea typeface="Helvetica Neue" charset="0"/>
                <a:cs typeface="Arial" panose="020B0604020202020204" pitchFamily="34" charset="0"/>
                <a:sym typeface="Century Gothic"/>
              </a:rPr>
              <a:t>نقص التمويل وقلة التزام المنظمة</a:t>
            </a:r>
          </a:p>
          <a:p>
            <a:pPr indent="-285750">
              <a:buClr>
                <a:srgbClr val="95CD7A"/>
              </a:buClr>
              <a:buSzPct val="100000"/>
              <a:buFont typeface="Wingdings" charset="2"/>
              <a:buChar char="§"/>
            </a:pPr>
            <a:r>
              <a:rPr lang="ar-AE" sz="2200" dirty="0">
                <a:solidFill>
                  <a:schemeClr val="tx1">
                    <a:lumMod val="65000"/>
                    <a:lumOff val="35000"/>
                  </a:schemeClr>
                </a:solidFill>
                <a:latin typeface="Arial" panose="020B0604020202020204" pitchFamily="34" charset="0"/>
                <a:ea typeface="Helvetica Neue" charset="0"/>
                <a:cs typeface="Arial" panose="020B0604020202020204" pitchFamily="34" charset="0"/>
                <a:sym typeface="Century Gothic"/>
              </a:rPr>
              <a:t>الحدود الضبابية بين المشرف وأخصائي إدارة الحالة</a:t>
            </a:r>
          </a:p>
          <a:p>
            <a:pPr indent="-285750">
              <a:buClr>
                <a:srgbClr val="95CD7A"/>
              </a:buClr>
              <a:buSzPct val="100000"/>
              <a:buFont typeface="Wingdings" charset="2"/>
              <a:buChar char="§"/>
            </a:pPr>
            <a:r>
              <a:rPr lang="ar-AE" sz="2200" dirty="0">
                <a:solidFill>
                  <a:schemeClr val="tx1">
                    <a:lumMod val="65000"/>
                    <a:lumOff val="35000"/>
                  </a:schemeClr>
                </a:solidFill>
                <a:latin typeface="Arial" panose="020B0604020202020204" pitchFamily="34" charset="0"/>
                <a:ea typeface="Helvetica Neue" charset="0"/>
                <a:cs typeface="Arial" panose="020B0604020202020204" pitchFamily="34" charset="0"/>
              </a:rPr>
              <a:t>توقعات غير واقعية بشأن ما يمكن إنجازه في هذا السياق</a:t>
            </a:r>
          </a:p>
          <a:p>
            <a:pPr indent="-285750">
              <a:buClr>
                <a:srgbClr val="95CD7A"/>
              </a:buClr>
              <a:buSzPct val="100000"/>
              <a:buFont typeface="Wingdings" charset="2"/>
              <a:buChar char="§"/>
            </a:pPr>
            <a:r>
              <a:rPr lang="ar-AE" sz="2200" dirty="0">
                <a:solidFill>
                  <a:schemeClr val="tx1">
                    <a:lumMod val="65000"/>
                    <a:lumOff val="35000"/>
                  </a:schemeClr>
                </a:solidFill>
                <a:latin typeface="Arial" panose="020B0604020202020204" pitchFamily="34" charset="0"/>
                <a:ea typeface="Helvetica Neue" charset="0"/>
                <a:cs typeface="Arial" panose="020B0604020202020204" pitchFamily="34" charset="0"/>
                <a:sym typeface="Century Gothic"/>
              </a:rPr>
              <a:t>المسافة والاتصالات وتكاليف الانتقالات</a:t>
            </a:r>
          </a:p>
          <a:p>
            <a:pPr indent="-285750">
              <a:buClr>
                <a:srgbClr val="95CD7A"/>
              </a:buClr>
              <a:buSzPct val="100000"/>
              <a:buFont typeface="Wingdings" charset="2"/>
              <a:buChar char="§"/>
            </a:pPr>
            <a:r>
              <a:rPr lang="ar-AE" sz="2200" dirty="0">
                <a:solidFill>
                  <a:schemeClr val="tx1">
                    <a:lumMod val="65000"/>
                    <a:lumOff val="35000"/>
                  </a:schemeClr>
                </a:solidFill>
                <a:latin typeface="Arial" panose="020B0604020202020204" pitchFamily="34" charset="0"/>
                <a:ea typeface="Helvetica Neue" charset="0"/>
                <a:cs typeface="Arial" panose="020B0604020202020204" pitchFamily="34" charset="0"/>
              </a:rPr>
              <a:t>يتوقع أخصائيو إدارة الحالة إيجاد حل لكل مشكلة</a:t>
            </a:r>
          </a:p>
          <a:p>
            <a:pPr indent="-285750">
              <a:buClr>
                <a:srgbClr val="95CD7A"/>
              </a:buClr>
              <a:buSzPct val="100000"/>
              <a:buFont typeface="Wingdings" charset="2"/>
              <a:buChar char="§"/>
            </a:pPr>
            <a:r>
              <a:rPr lang="ar-AE" sz="2200" dirty="0">
                <a:solidFill>
                  <a:schemeClr val="tx1">
                    <a:lumMod val="65000"/>
                    <a:lumOff val="35000"/>
                  </a:schemeClr>
                </a:solidFill>
                <a:latin typeface="Arial" panose="020B0604020202020204" pitchFamily="34" charset="0"/>
                <a:ea typeface="Helvetica Neue" charset="0"/>
                <a:cs typeface="Arial" panose="020B0604020202020204" pitchFamily="34" charset="0"/>
                <a:sym typeface="Century Gothic"/>
              </a:rPr>
              <a:t>نقص الإشراف والإرشاد للمشرف</a:t>
            </a:r>
            <a:endParaRPr lang="en-US" sz="2200" dirty="0">
              <a:solidFill>
                <a:schemeClr val="tx1">
                  <a:lumMod val="65000"/>
                  <a:lumOff val="35000"/>
                </a:schemeClr>
              </a:solidFill>
              <a:latin typeface="Arial" panose="020B0604020202020204" pitchFamily="34" charset="0"/>
              <a:ea typeface="Helvetica Neue" charset="0"/>
              <a:cs typeface="Arial" panose="020B0604020202020204" pitchFamily="34" charset="0"/>
              <a:sym typeface="Century Gothic"/>
            </a:endParaRPr>
          </a:p>
          <a:p>
            <a:pPr indent="-285750">
              <a:buClr>
                <a:srgbClr val="95CD7A"/>
              </a:buClr>
              <a:buSzPct val="100000"/>
              <a:buFont typeface="Wingdings" charset="2"/>
              <a:buChar char="§"/>
            </a:pPr>
            <a:endParaRPr lang="en-US" sz="2200" dirty="0">
              <a:solidFill>
                <a:schemeClr val="tx1">
                  <a:lumMod val="65000"/>
                  <a:lumOff val="35000"/>
                </a:schemeClr>
              </a:solidFill>
              <a:latin typeface="Arial" panose="020B0604020202020204" pitchFamily="34" charset="0"/>
              <a:ea typeface="Helvetica Neue" charset="0"/>
              <a:cs typeface="Arial" panose="020B0604020202020204" pitchFamily="34" charset="0"/>
              <a:sym typeface="Century Gothic"/>
            </a:endParaRPr>
          </a:p>
          <a:p>
            <a:pPr indent="-285750">
              <a:buClr>
                <a:srgbClr val="95CD7A"/>
              </a:buClr>
              <a:buSzPct val="100000"/>
              <a:buFont typeface="Wingdings" charset="2"/>
              <a:buChar char="§"/>
            </a:pPr>
            <a:endParaRPr lang="en-US" sz="2200" dirty="0">
              <a:solidFill>
                <a:schemeClr val="tx1">
                  <a:lumMod val="65000"/>
                  <a:lumOff val="35000"/>
                </a:schemeClr>
              </a:solidFill>
              <a:latin typeface="Arial" panose="020B0604020202020204" pitchFamily="34" charset="0"/>
              <a:ea typeface="Helvetica Neue" charset="0"/>
              <a:cs typeface="Arial" panose="020B0604020202020204" pitchFamily="34" charset="0"/>
              <a:sym typeface="Century Gothic"/>
            </a:endParaRPr>
          </a:p>
          <a:p>
            <a:pPr indent="-285750">
              <a:buClr>
                <a:srgbClr val="95CD7A"/>
              </a:buClr>
              <a:buSzPct val="100000"/>
              <a:buFont typeface="Wingdings" charset="2"/>
              <a:buChar char="§"/>
            </a:pPr>
            <a:endParaRPr lang="en-US" sz="2200" dirty="0">
              <a:solidFill>
                <a:schemeClr val="tx1">
                  <a:lumMod val="65000"/>
                  <a:lumOff val="35000"/>
                </a:schemeClr>
              </a:solidFill>
              <a:latin typeface="Arial" panose="020B0604020202020204" pitchFamily="34" charset="0"/>
              <a:ea typeface="Helvetica Neue" charset="0"/>
              <a:cs typeface="Arial" panose="020B0604020202020204" pitchFamily="34" charset="0"/>
              <a:sym typeface="Century Gothic"/>
            </a:endParaRPr>
          </a:p>
          <a:p>
            <a:pPr indent="-285750">
              <a:lnSpc>
                <a:spcPct val="100000"/>
              </a:lnSpc>
              <a:spcBef>
                <a:spcPts val="0"/>
              </a:spcBef>
              <a:buClr>
                <a:srgbClr val="95CD7A"/>
              </a:buClr>
              <a:buSzPct val="100000"/>
              <a:buFont typeface="Wingdings" charset="2"/>
              <a:buChar char="§"/>
            </a:pPr>
            <a:r>
              <a:rPr lang="ar-AE" altLang="zh-CN" sz="2200" dirty="0">
                <a:solidFill>
                  <a:schemeClr val="tx1">
                    <a:lumMod val="65000"/>
                    <a:lumOff val="35000"/>
                  </a:schemeClr>
                </a:solidFill>
                <a:latin typeface="Arial" panose="020B0604020202020204" pitchFamily="34" charset="0"/>
                <a:ea typeface="Helvetica Neue" charset="0"/>
              </a:rPr>
              <a:t>هياكل التوظيف</a:t>
            </a:r>
          </a:p>
          <a:p>
            <a:pPr lvl="1" indent="-285750">
              <a:lnSpc>
                <a:spcPct val="100000"/>
              </a:lnSpc>
              <a:spcBef>
                <a:spcPts val="0"/>
              </a:spcBef>
              <a:buClr>
                <a:srgbClr val="95CD7A"/>
              </a:buClr>
              <a:buSzPct val="100000"/>
              <a:buFont typeface="Wingdings" charset="2"/>
              <a:buChar char="§"/>
            </a:pPr>
            <a:r>
              <a:rPr lang="ar-AE" altLang="zh-CN" sz="2200" dirty="0">
                <a:solidFill>
                  <a:schemeClr val="tx1">
                    <a:lumMod val="65000"/>
                    <a:lumOff val="35000"/>
                  </a:schemeClr>
                </a:solidFill>
                <a:latin typeface="Arial" panose="020B0604020202020204" pitchFamily="34" charset="0"/>
                <a:ea typeface="Helvetica Neue" charset="0"/>
              </a:rPr>
              <a:t>من المتوقع أن يدير المشرفون فرقًا كبيرة</a:t>
            </a:r>
          </a:p>
          <a:p>
            <a:pPr lvl="1" indent="-285750">
              <a:lnSpc>
                <a:spcPct val="100000"/>
              </a:lnSpc>
              <a:spcBef>
                <a:spcPts val="0"/>
              </a:spcBef>
              <a:buClr>
                <a:srgbClr val="95CD7A"/>
              </a:buClr>
              <a:buSzPct val="100000"/>
              <a:buFont typeface="Wingdings" charset="2"/>
              <a:buChar char="§"/>
            </a:pPr>
            <a:r>
              <a:rPr lang="ar-AE" altLang="zh-CN" sz="2200" dirty="0">
                <a:solidFill>
                  <a:schemeClr val="tx1">
                    <a:lumMod val="65000"/>
                    <a:lumOff val="35000"/>
                  </a:schemeClr>
                </a:solidFill>
                <a:latin typeface="Arial" panose="020B0604020202020204" pitchFamily="34" charset="0"/>
                <a:ea typeface="Helvetica Neue" charset="0"/>
              </a:rPr>
              <a:t>من المتوقع أن يؤدي المشرفون الوظيفة الإدارية فقط </a:t>
            </a:r>
            <a:r>
              <a:rPr lang="en-US" altLang="zh-CN" sz="2200" dirty="0">
                <a:solidFill>
                  <a:schemeClr val="tx1">
                    <a:lumMod val="65000"/>
                    <a:lumOff val="35000"/>
                  </a:schemeClr>
                </a:solidFill>
                <a:latin typeface="Arial" panose="020B0604020202020204" pitchFamily="34" charset="0"/>
                <a:ea typeface="Helvetica Neue" charset="0"/>
              </a:rPr>
              <a:t/>
            </a:r>
            <a:br>
              <a:rPr lang="en-US" altLang="zh-CN" sz="2200" dirty="0">
                <a:solidFill>
                  <a:schemeClr val="tx1">
                    <a:lumMod val="65000"/>
                    <a:lumOff val="35000"/>
                  </a:schemeClr>
                </a:solidFill>
                <a:latin typeface="Arial" panose="020B0604020202020204" pitchFamily="34" charset="0"/>
                <a:ea typeface="Helvetica Neue" charset="0"/>
              </a:rPr>
            </a:br>
            <a:r>
              <a:rPr lang="ar-AE" altLang="zh-CN" sz="2200" dirty="0">
                <a:solidFill>
                  <a:schemeClr val="tx1">
                    <a:lumMod val="65000"/>
                    <a:lumOff val="35000"/>
                  </a:schemeClr>
                </a:solidFill>
                <a:latin typeface="Arial" panose="020B0604020202020204" pitchFamily="34" charset="0"/>
                <a:ea typeface="Helvetica Neue" charset="0"/>
              </a:rPr>
              <a:t>(ما يصعب عملية الموازنة بين الإدارة والإشراف)</a:t>
            </a:r>
          </a:p>
          <a:p>
            <a:pPr lvl="1" indent="-285750">
              <a:lnSpc>
                <a:spcPct val="100000"/>
              </a:lnSpc>
              <a:spcBef>
                <a:spcPts val="0"/>
              </a:spcBef>
              <a:buClr>
                <a:srgbClr val="95CD7A"/>
              </a:buClr>
              <a:buSzPct val="100000"/>
              <a:buFont typeface="Wingdings" charset="2"/>
              <a:buChar char="§"/>
            </a:pPr>
            <a:r>
              <a:rPr lang="ar-AE" altLang="zh-CN" sz="2200" dirty="0">
                <a:solidFill>
                  <a:schemeClr val="tx1">
                    <a:lumMod val="65000"/>
                    <a:lumOff val="35000"/>
                  </a:schemeClr>
                </a:solidFill>
                <a:latin typeface="Arial" panose="020B0604020202020204" pitchFamily="34" charset="0"/>
                <a:ea typeface="Helvetica Neue" charset="0"/>
              </a:rPr>
              <a:t>من المتوقع أن يراقب المشرفون فرقًا / مشاريع متعددة</a:t>
            </a:r>
          </a:p>
          <a:p>
            <a:pPr indent="-285750">
              <a:lnSpc>
                <a:spcPct val="100000"/>
              </a:lnSpc>
              <a:spcBef>
                <a:spcPts val="0"/>
              </a:spcBef>
              <a:buClr>
                <a:srgbClr val="95CD7A"/>
              </a:buClr>
              <a:buSzPct val="100000"/>
              <a:buFont typeface="Wingdings" charset="2"/>
              <a:buChar char="§"/>
            </a:pPr>
            <a:r>
              <a:rPr lang="ar-AE" altLang="zh-CN" sz="2200" dirty="0">
                <a:solidFill>
                  <a:schemeClr val="tx1">
                    <a:lumMod val="65000"/>
                    <a:lumOff val="35000"/>
                  </a:schemeClr>
                </a:solidFill>
                <a:latin typeface="Arial" panose="020B0604020202020204" pitchFamily="34" charset="0"/>
                <a:ea typeface="Helvetica Neue" charset="0"/>
                <a:sym typeface="Century Gothic"/>
              </a:rPr>
              <a:t>معرفة المشرفين وخبرتهم</a:t>
            </a:r>
          </a:p>
          <a:p>
            <a:pPr indent="-285750">
              <a:lnSpc>
                <a:spcPct val="100000"/>
              </a:lnSpc>
              <a:buClr>
                <a:srgbClr val="95CD7A"/>
              </a:buClr>
              <a:buSzPct val="100000"/>
              <a:buFont typeface="Wingdings" charset="2"/>
              <a:buChar char="§"/>
            </a:pPr>
            <a:r>
              <a:rPr lang="ar-AE" altLang="zh-CN" sz="2200" dirty="0">
                <a:solidFill>
                  <a:schemeClr val="tx1">
                    <a:lumMod val="65000"/>
                    <a:lumOff val="35000"/>
                  </a:schemeClr>
                </a:solidFill>
                <a:latin typeface="Arial" panose="020B0604020202020204" pitchFamily="34" charset="0"/>
                <a:ea typeface="Helvetica Neue" charset="0"/>
                <a:sym typeface="Century Gothic"/>
              </a:rPr>
              <a:t>يخشى أخصائيو إدارة الحالة النقد لذلك يكتمون مخاوفهم</a:t>
            </a:r>
          </a:p>
          <a:p>
            <a:pPr indent="-285750">
              <a:lnSpc>
                <a:spcPct val="100000"/>
              </a:lnSpc>
              <a:buClr>
                <a:srgbClr val="95CD7A"/>
              </a:buClr>
              <a:buSzPct val="100000"/>
              <a:buFont typeface="Wingdings" charset="2"/>
              <a:buChar char="§"/>
            </a:pPr>
            <a:r>
              <a:rPr lang="ar-AE" altLang="zh-CN" sz="2200" dirty="0">
                <a:solidFill>
                  <a:schemeClr val="tx1">
                    <a:lumMod val="65000"/>
                    <a:lumOff val="35000"/>
                  </a:schemeClr>
                </a:solidFill>
                <a:latin typeface="Arial" panose="020B0604020202020204" pitchFamily="34" charset="0"/>
                <a:ea typeface="Helvetica Neue" charset="0"/>
                <a:sym typeface="Century Gothic"/>
              </a:rPr>
              <a:t>القيود الزمنية</a:t>
            </a:r>
          </a:p>
          <a:p>
            <a:pPr indent="-285750">
              <a:buClr>
                <a:srgbClr val="95CD7A"/>
              </a:buClr>
              <a:buSzPct val="100000"/>
              <a:buFont typeface="Wingdings" charset="2"/>
              <a:buChar char="§"/>
            </a:pPr>
            <a:endParaRPr lang="en-US" sz="2200" dirty="0">
              <a:solidFill>
                <a:schemeClr val="tx1">
                  <a:lumMod val="65000"/>
                  <a:lumOff val="35000"/>
                </a:schemeClr>
              </a:solidFill>
              <a:latin typeface="Arial" panose="020B0604020202020204" pitchFamily="34" charset="0"/>
              <a:ea typeface="Helvetica Neue" charset="0"/>
              <a:cs typeface="Arial" panose="020B0604020202020204" pitchFamily="34" charset="0"/>
              <a:sym typeface="Century Gothic"/>
            </a:endParaRPr>
          </a:p>
          <a:p>
            <a:pPr indent="-285750">
              <a:buClr>
                <a:srgbClr val="95CD7A"/>
              </a:buClr>
              <a:buSzPct val="100000"/>
              <a:buFont typeface="Wingdings" charset="2"/>
              <a:buChar char="§"/>
            </a:pPr>
            <a:endParaRPr lang="ar-AE" sz="2200" dirty="0">
              <a:solidFill>
                <a:schemeClr val="tx1">
                  <a:lumMod val="65000"/>
                  <a:lumOff val="35000"/>
                </a:schemeClr>
              </a:solidFill>
              <a:latin typeface="Arial" panose="020B0604020202020204" pitchFamily="34" charset="0"/>
              <a:ea typeface="Helvetica Neue" charset="0"/>
              <a:cs typeface="Arial" panose="020B0604020202020204" pitchFamily="34" charset="0"/>
              <a:sym typeface="Century Gothic"/>
            </a:endParaRPr>
          </a:p>
        </p:txBody>
      </p:sp>
      <p:sp>
        <p:nvSpPr>
          <p:cNvPr id="2" name="Shape 317"/>
          <p:cNvSpPr txBox="1">
            <a:spLocks/>
          </p:cNvSpPr>
          <p:nvPr/>
        </p:nvSpPr>
        <p:spPr>
          <a:xfrm>
            <a:off x="566928" y="544248"/>
            <a:ext cx="11024997" cy="1400530"/>
          </a:xfrm>
          <a:prstGeom prst="rect">
            <a:avLst/>
          </a:prstGeom>
          <a:noFill/>
          <a:ln>
            <a:noFill/>
          </a:ln>
        </p:spPr>
        <p:txBody>
          <a:bodyPr wrap="square" lIns="91425" tIns="45700" rIns="91425" bIns="45700" anchor="t" anchorCtr="0">
            <a:noAutofit/>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pPr>
              <a:spcBef>
                <a:spcPts val="0"/>
              </a:spcBef>
              <a:buClr>
                <a:srgbClr val="151515"/>
              </a:buClr>
              <a:buSzPct val="25000"/>
              <a:buFont typeface="Century Gothic"/>
              <a:buNone/>
            </a:pPr>
            <a:r>
              <a:rPr lang="ar-AE" sz="3600" b="1" dirty="0">
                <a:solidFill>
                  <a:schemeClr val="bg1"/>
                </a:solidFill>
                <a:latin typeface="Arial" panose="020B0604020202020204" pitchFamily="34" charset="0"/>
                <a:ea typeface="Helvetica Neue" charset="0"/>
                <a:cs typeface="Arial" panose="020B0604020202020204" pitchFamily="34" charset="0"/>
                <a:sym typeface="Century Gothic"/>
              </a:rPr>
              <a:t>التحديات</a:t>
            </a:r>
            <a:r>
              <a:rPr lang="ar-AE" sz="3600" b="1" dirty="0">
                <a:solidFill>
                  <a:srgbClr val="95CD7A"/>
                </a:solidFill>
                <a:latin typeface="Arial" panose="020B0604020202020204" pitchFamily="34" charset="0"/>
                <a:ea typeface="Helvetica Neue" charset="0"/>
                <a:cs typeface="Arial" panose="020B0604020202020204" pitchFamily="34" charset="0"/>
                <a:sym typeface="Century Gothic"/>
              </a:rPr>
              <a:t> العامة</a:t>
            </a:r>
            <a:r>
              <a:rPr lang="ar-AE" sz="3600" b="1" dirty="0">
                <a:solidFill>
                  <a:schemeClr val="bg1"/>
                </a:solidFill>
                <a:latin typeface="Arial" panose="020B0604020202020204" pitchFamily="34" charset="0"/>
                <a:ea typeface="Helvetica Neue" charset="0"/>
                <a:cs typeface="Arial" panose="020B0604020202020204" pitchFamily="34" charset="0"/>
                <a:sym typeface="Century Gothic"/>
              </a:rPr>
              <a:t> في الإشراف</a:t>
            </a:r>
          </a:p>
        </p:txBody>
      </p:sp>
    </p:spTree>
    <p:extLst>
      <p:ext uri="{BB962C8B-B14F-4D97-AF65-F5344CB8AC3E}">
        <p14:creationId xmlns:p14="http://schemas.microsoft.com/office/powerpoint/2010/main" val="210337152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xfrm>
            <a:off x="-127705" y="384761"/>
            <a:ext cx="12192000" cy="1400530"/>
          </a:xfrm>
        </p:spPr>
        <p:txBody>
          <a:bodyPr>
            <a:normAutofit fontScale="90000"/>
          </a:bodyPr>
          <a:lstStyle/>
          <a:p>
            <a:pPr algn="ctr"/>
            <a:r>
              <a:rPr lang="ar-AE" sz="3600" b="1" dirty="0">
                <a:solidFill>
                  <a:srgbClr val="026794"/>
                </a:solidFill>
                <a:latin typeface="Arial" panose="020B0604020202020204" pitchFamily="34" charset="0"/>
                <a:cs typeface="Arial" panose="020B0604020202020204" pitchFamily="34" charset="0"/>
              </a:rPr>
              <a:t/>
            </a:r>
            <a:br>
              <a:rPr lang="ar-AE" sz="3600" b="1" dirty="0">
                <a:solidFill>
                  <a:srgbClr val="026794"/>
                </a:solidFill>
                <a:latin typeface="Arial" panose="020B0604020202020204" pitchFamily="34" charset="0"/>
                <a:cs typeface="Arial" panose="020B0604020202020204" pitchFamily="34" charset="0"/>
              </a:rPr>
            </a:br>
            <a:r>
              <a:rPr lang="ar-AE" sz="3600" b="1" dirty="0">
                <a:solidFill>
                  <a:srgbClr val="026794"/>
                </a:solidFill>
                <a:latin typeface="Arial" panose="020B0604020202020204" pitchFamily="34" charset="0"/>
                <a:cs typeface="Arial" panose="020B0604020202020204" pitchFamily="34" charset="0"/>
              </a:rPr>
              <a:t/>
            </a:r>
            <a:br>
              <a:rPr lang="ar-AE" sz="3600" b="1" dirty="0">
                <a:solidFill>
                  <a:srgbClr val="026794"/>
                </a:solidFill>
                <a:latin typeface="Arial" panose="020B0604020202020204" pitchFamily="34" charset="0"/>
                <a:cs typeface="Arial" panose="020B0604020202020204" pitchFamily="34" charset="0"/>
              </a:rPr>
            </a:br>
            <a:r>
              <a:rPr lang="ar-AE" sz="6000" b="1" dirty="0">
                <a:solidFill>
                  <a:srgbClr val="95CD7A"/>
                </a:solidFill>
                <a:latin typeface="Arial" panose="020B0604020202020204" pitchFamily="34" charset="0"/>
                <a:cs typeface="Arial" panose="020B0604020202020204" pitchFamily="34" charset="0"/>
              </a:rPr>
              <a:t>استراتيجيات</a:t>
            </a:r>
            <a:r>
              <a:rPr lang="ar-AE" sz="3600" b="1" dirty="0">
                <a:solidFill>
                  <a:srgbClr val="026794"/>
                </a:solidFill>
                <a:latin typeface="Arial" panose="020B0604020202020204" pitchFamily="34" charset="0"/>
                <a:cs typeface="Arial" panose="020B0604020202020204" pitchFamily="34" charset="0"/>
              </a:rPr>
              <a:t> </a:t>
            </a:r>
            <a:br>
              <a:rPr lang="ar-AE" sz="3600" b="1" dirty="0">
                <a:solidFill>
                  <a:srgbClr val="026794"/>
                </a:solidFill>
                <a:latin typeface="Arial" panose="020B0604020202020204" pitchFamily="34" charset="0"/>
                <a:cs typeface="Arial" panose="020B0604020202020204" pitchFamily="34" charset="0"/>
              </a:rPr>
            </a:br>
            <a:r>
              <a:rPr lang="ar-AE" sz="3600" b="1" dirty="0">
                <a:solidFill>
                  <a:srgbClr val="026794"/>
                </a:solidFill>
                <a:latin typeface="Arial" panose="020B0604020202020204" pitchFamily="34" charset="0"/>
                <a:cs typeface="Arial" panose="020B0604020202020204" pitchFamily="34" charset="0"/>
              </a:rPr>
              <a:t>الإشراف وتحدياته</a:t>
            </a:r>
          </a:p>
        </p:txBody>
      </p:sp>
      <p:sp>
        <p:nvSpPr>
          <p:cNvPr id="6" name="TextBox 5"/>
          <p:cNvSpPr txBox="1"/>
          <p:nvPr/>
        </p:nvSpPr>
        <p:spPr>
          <a:xfrm>
            <a:off x="0" y="2791444"/>
            <a:ext cx="12192000" cy="1908215"/>
          </a:xfrm>
          <a:prstGeom prst="rect">
            <a:avLst/>
          </a:prstGeom>
          <a:noFill/>
        </p:spPr>
        <p:txBody>
          <a:bodyPr wrap="square" rtlCol="0">
            <a:spAutoFit/>
          </a:bodyPr>
          <a:lstStyle/>
          <a:p>
            <a:pPr algn="ctr">
              <a:spcBef>
                <a:spcPts val="600"/>
              </a:spcBef>
            </a:pPr>
            <a:r>
              <a:rPr lang="ar-AE" sz="2400" b="1" dirty="0">
                <a:solidFill>
                  <a:srgbClr val="036591"/>
                </a:solidFill>
                <a:latin typeface="Arial" panose="020B0604020202020204" pitchFamily="34" charset="0"/>
                <a:ea typeface="Helvetica Neue" charset="0"/>
                <a:cs typeface="Arial" panose="020B0604020202020204" pitchFamily="34" charset="0"/>
              </a:rPr>
              <a:t>الممارسات الواعدة:</a:t>
            </a:r>
          </a:p>
          <a:p>
            <a:pPr algn="ctr">
              <a:spcBef>
                <a:spcPts val="600"/>
              </a:spcBef>
            </a:pPr>
            <a:r>
              <a:rPr lang="ar-AE" sz="2400" dirty="0">
                <a:solidFill>
                  <a:schemeClr val="tx1">
                    <a:lumMod val="65000"/>
                    <a:lumOff val="35000"/>
                  </a:schemeClr>
                </a:solidFill>
                <a:latin typeface="Arial" panose="020B0604020202020204" pitchFamily="34" charset="0"/>
                <a:ea typeface="Helvetica Neue" charset="0"/>
                <a:cs typeface="Arial" panose="020B0604020202020204" pitchFamily="34" charset="0"/>
              </a:rPr>
              <a:t> ما الذي يجدي نفعًا في </a:t>
            </a:r>
            <a:r>
              <a:rPr lang="ar-AE" sz="2400" b="1" u="sng" dirty="0">
                <a:solidFill>
                  <a:schemeClr val="tx1">
                    <a:lumMod val="65000"/>
                    <a:lumOff val="35000"/>
                  </a:schemeClr>
                </a:solidFill>
                <a:latin typeface="Arial" panose="020B0604020202020204" pitchFamily="34" charset="0"/>
                <a:ea typeface="Helvetica Neue" charset="0"/>
                <a:cs typeface="Arial" panose="020B0604020202020204" pitchFamily="34" charset="0"/>
              </a:rPr>
              <a:t>الإشراف</a:t>
            </a:r>
            <a:r>
              <a:rPr lang="ar-AE" sz="2400" dirty="0">
                <a:solidFill>
                  <a:schemeClr val="tx1">
                    <a:lumMod val="65000"/>
                    <a:lumOff val="35000"/>
                  </a:schemeClr>
                </a:solidFill>
                <a:latin typeface="Arial" panose="020B0604020202020204" pitchFamily="34" charset="0"/>
                <a:ea typeface="Helvetica Neue" charset="0"/>
                <a:cs typeface="Arial" panose="020B0604020202020204" pitchFamily="34" charset="0"/>
              </a:rPr>
              <a:t> في سياقكم؟</a:t>
            </a:r>
          </a:p>
          <a:p>
            <a:pPr algn="ctr">
              <a:spcBef>
                <a:spcPts val="600"/>
              </a:spcBef>
            </a:pPr>
            <a:r>
              <a:rPr lang="ar-AE" sz="2400" dirty="0">
                <a:solidFill>
                  <a:schemeClr val="tx1">
                    <a:lumMod val="65000"/>
                    <a:lumOff val="35000"/>
                  </a:schemeClr>
                </a:solidFill>
                <a:latin typeface="Arial" panose="020B0604020202020204" pitchFamily="34" charset="0"/>
                <a:ea typeface="Helvetica Neue" charset="0"/>
                <a:cs typeface="Arial" panose="020B0604020202020204" pitchFamily="34" charset="0"/>
              </a:rPr>
              <a:t> ما الذي يؤديه المشرفون ببراعة؟</a:t>
            </a:r>
          </a:p>
          <a:p>
            <a:pPr algn="ctr">
              <a:lnSpc>
                <a:spcPct val="150000"/>
              </a:lnSpc>
            </a:pPr>
            <a:endParaRPr lang="en-US" sz="2400" dirty="0">
              <a:solidFill>
                <a:schemeClr val="tx1">
                  <a:lumMod val="65000"/>
                  <a:lumOff val="35000"/>
                </a:schemeClr>
              </a:solidFill>
              <a:latin typeface="Arial" panose="020B0604020202020204" pitchFamily="34" charset="0"/>
              <a:ea typeface="Helvetica Neue" charset="0"/>
              <a:cs typeface="Arial" panose="020B0604020202020204" pitchFamily="34" charset="0"/>
            </a:endParaRPr>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01556" y="4281874"/>
            <a:ext cx="3133478" cy="3133478"/>
          </a:xfrm>
          <a:prstGeom prst="rect">
            <a:avLst/>
          </a:prstGeom>
        </p:spPr>
      </p:pic>
      <p:cxnSp>
        <p:nvCxnSpPr>
          <p:cNvPr id="8" name="Straight Connector 7"/>
          <p:cNvCxnSpPr/>
          <p:nvPr/>
        </p:nvCxnSpPr>
        <p:spPr>
          <a:xfrm>
            <a:off x="1880614" y="2398557"/>
            <a:ext cx="8430768" cy="0"/>
          </a:xfrm>
          <a:prstGeom prst="line">
            <a:avLst/>
          </a:prstGeom>
          <a:ln>
            <a:solidFill>
              <a:srgbClr val="026794"/>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6298675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0"/>
            <a:ext cx="12192000" cy="1664208"/>
          </a:xfrm>
          <a:prstGeom prst="rect">
            <a:avLst/>
          </a:prstGeom>
          <a:solidFill>
            <a:srgbClr val="0267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Shape 330"/>
          <p:cNvSpPr txBox="1">
            <a:spLocks/>
          </p:cNvSpPr>
          <p:nvPr/>
        </p:nvSpPr>
        <p:spPr>
          <a:xfrm>
            <a:off x="586441" y="590952"/>
            <a:ext cx="11015869" cy="972355"/>
          </a:xfrm>
          <a:prstGeom prst="rect">
            <a:avLst/>
          </a:prstGeom>
          <a:noFill/>
          <a:ln>
            <a:noFill/>
          </a:ln>
        </p:spPr>
        <p:txBody>
          <a:bodyPr wrap="square" lIns="91425" tIns="45700" rIns="91425" bIns="45700" anchor="t" anchorCtr="0">
            <a:noAutofit/>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pPr>
              <a:buClr>
                <a:srgbClr val="151515"/>
              </a:buClr>
              <a:buSzPct val="25000"/>
            </a:pPr>
            <a:r>
              <a:rPr lang="ar-AE" sz="3600" b="1">
                <a:solidFill>
                  <a:schemeClr val="bg1"/>
                </a:solidFill>
                <a:latin typeface="Arial" panose="020B0604020202020204" pitchFamily="34" charset="0"/>
                <a:ea typeface="Helvetica Neue" charset="0"/>
                <a:cs typeface="Arial" panose="020B0604020202020204" pitchFamily="34" charset="0"/>
              </a:rPr>
              <a:t>الاستراتيجيات </a:t>
            </a:r>
            <a:r>
              <a:rPr lang="ar-AE" sz="3600" b="1">
                <a:solidFill>
                  <a:srgbClr val="95CD7A"/>
                </a:solidFill>
                <a:latin typeface="Arial" panose="020B0604020202020204" pitchFamily="34" charset="0"/>
                <a:ea typeface="Helvetica Neue" charset="0"/>
                <a:cs typeface="Arial" panose="020B0604020202020204" pitchFamily="34" charset="0"/>
              </a:rPr>
              <a:t>الشائعة</a:t>
            </a:r>
            <a:r>
              <a:rPr lang="ar-AE" sz="3600" b="1">
                <a:solidFill>
                  <a:schemeClr val="bg1"/>
                </a:solidFill>
                <a:latin typeface="Arial" panose="020B0604020202020204" pitchFamily="34" charset="0"/>
                <a:ea typeface="Helvetica Neue" charset="0"/>
                <a:cs typeface="Arial" panose="020B0604020202020204" pitchFamily="34" charset="0"/>
              </a:rPr>
              <a:t> </a:t>
            </a:r>
            <a:r>
              <a:rPr lang="ar-AE" sz="3600" b="1" dirty="0">
                <a:solidFill>
                  <a:schemeClr val="bg1"/>
                </a:solidFill>
                <a:latin typeface="Arial" panose="020B0604020202020204" pitchFamily="34" charset="0"/>
                <a:ea typeface="Helvetica Neue" charset="0"/>
                <a:cs typeface="Arial" panose="020B0604020202020204" pitchFamily="34" charset="0"/>
              </a:rPr>
              <a:t>في الإشراف</a:t>
            </a:r>
          </a:p>
        </p:txBody>
      </p:sp>
      <p:sp>
        <p:nvSpPr>
          <p:cNvPr id="3" name="Shape 331"/>
          <p:cNvSpPr txBox="1">
            <a:spLocks/>
          </p:cNvSpPr>
          <p:nvPr/>
        </p:nvSpPr>
        <p:spPr>
          <a:xfrm>
            <a:off x="589689" y="2154259"/>
            <a:ext cx="11012621" cy="5801021"/>
          </a:xfrm>
          <a:prstGeom prst="rect">
            <a:avLst/>
          </a:prstGeom>
          <a:noFill/>
          <a:ln>
            <a:noFill/>
          </a:ln>
        </p:spPr>
        <p:txBody>
          <a:bodyPr wrap="square" lIns="91425" tIns="45700" rIns="91425" bIns="45700" anchor="t" anchorCtr="0">
            <a:noAutofit/>
          </a:bodyPr>
          <a:lstStyle>
            <a:lvl1pPr marL="228600" indent="-228600" algn="r" defTabSz="914400" rtl="1"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r" defTabSz="914400" rtl="1"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r" defTabSz="914400" rtl="1"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r" defTabSz="914400" rtl="1"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r" defTabSz="914400" rtl="1"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r" defTabSz="914400" rtl="1"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spcBef>
                <a:spcPts val="0"/>
              </a:spcBef>
              <a:spcAft>
                <a:spcPts val="1200"/>
              </a:spcAft>
              <a:buClr>
                <a:srgbClr val="95CD7A"/>
              </a:buClr>
              <a:buSzPct val="80000"/>
              <a:buFont typeface="Wingdings" charset="2"/>
              <a:buChar char="§"/>
            </a:pPr>
            <a:r>
              <a:rPr lang="ar-AE" sz="2000" dirty="0">
                <a:solidFill>
                  <a:schemeClr val="tx1">
                    <a:lumMod val="65000"/>
                    <a:lumOff val="35000"/>
                  </a:schemeClr>
                </a:solidFill>
                <a:latin typeface="Arial" panose="020B0604020202020204" pitchFamily="34" charset="0"/>
                <a:ea typeface="Helvetica Neue" charset="0"/>
                <a:cs typeface="Arial" panose="020B0604020202020204" pitchFamily="34" charset="0"/>
                <a:sym typeface="Century Gothic"/>
              </a:rPr>
              <a:t>اجعل الإشراف المنتظم جزءًا لا يتجزأ من علاقة العمل</a:t>
            </a:r>
          </a:p>
          <a:p>
            <a:pPr>
              <a:spcBef>
                <a:spcPts val="0"/>
              </a:spcBef>
              <a:spcAft>
                <a:spcPts val="1200"/>
              </a:spcAft>
              <a:buClr>
                <a:srgbClr val="95CD7A"/>
              </a:buClr>
              <a:buSzPct val="80000"/>
              <a:buFont typeface="Wingdings" charset="2"/>
              <a:buChar char="§"/>
            </a:pPr>
            <a:r>
              <a:rPr lang="ar-AE" sz="2000" dirty="0">
                <a:solidFill>
                  <a:schemeClr val="tx1">
                    <a:lumMod val="65000"/>
                    <a:lumOff val="35000"/>
                  </a:schemeClr>
                </a:solidFill>
                <a:latin typeface="Arial" panose="020B0604020202020204" pitchFamily="34" charset="0"/>
                <a:ea typeface="Helvetica Neue" charset="0"/>
                <a:cs typeface="Arial" panose="020B0604020202020204" pitchFamily="34" charset="0"/>
                <a:sym typeface="Century Gothic"/>
              </a:rPr>
              <a:t>وظف المشرفين الذين يمتلكون خبرة العمل </a:t>
            </a:r>
            <a:r>
              <a:rPr lang="ar-AE" sz="2000" dirty="0" err="1">
                <a:solidFill>
                  <a:schemeClr val="tx1">
                    <a:lumMod val="65000"/>
                    <a:lumOff val="35000"/>
                  </a:schemeClr>
                </a:solidFill>
                <a:latin typeface="Arial" panose="020B0604020202020204" pitchFamily="34" charset="0"/>
                <a:ea typeface="Helvetica Neue" charset="0"/>
                <a:cs typeface="Arial" panose="020B0604020202020204" pitchFamily="34" charset="0"/>
                <a:sym typeface="Century Gothic"/>
              </a:rPr>
              <a:t>كأخصائيي</a:t>
            </a:r>
            <a:r>
              <a:rPr lang="ar-AE" sz="2000" dirty="0">
                <a:solidFill>
                  <a:schemeClr val="tx1">
                    <a:lumMod val="65000"/>
                    <a:lumOff val="35000"/>
                  </a:schemeClr>
                </a:solidFill>
                <a:latin typeface="Arial" panose="020B0604020202020204" pitchFamily="34" charset="0"/>
                <a:ea typeface="Helvetica Neue" charset="0"/>
                <a:cs typeface="Arial" panose="020B0604020202020204" pitchFamily="34" charset="0"/>
                <a:sym typeface="Century Gothic"/>
              </a:rPr>
              <a:t> إدارة حالة والذين أثبتوا مهارتهم الفنية</a:t>
            </a:r>
          </a:p>
          <a:p>
            <a:pPr>
              <a:spcBef>
                <a:spcPts val="0"/>
              </a:spcBef>
              <a:spcAft>
                <a:spcPts val="1200"/>
              </a:spcAft>
              <a:buClr>
                <a:srgbClr val="95CD7A"/>
              </a:buClr>
              <a:buSzPct val="80000"/>
              <a:buFont typeface="Wingdings" charset="2"/>
              <a:buChar char="§"/>
            </a:pPr>
            <a:r>
              <a:rPr lang="ar-AE" sz="2000" dirty="0">
                <a:solidFill>
                  <a:schemeClr val="tx1">
                    <a:lumMod val="65000"/>
                    <a:lumOff val="35000"/>
                  </a:schemeClr>
                </a:solidFill>
                <a:latin typeface="Arial" panose="020B0604020202020204" pitchFamily="34" charset="0"/>
                <a:ea typeface="Helvetica Neue" charset="0"/>
                <a:cs typeface="Arial" panose="020B0604020202020204" pitchFamily="34" charset="0"/>
                <a:sym typeface="Century Gothic"/>
              </a:rPr>
              <a:t>قم بإعداد بيئة "آمنة" وداعمة</a:t>
            </a:r>
          </a:p>
          <a:p>
            <a:pPr lvl="1">
              <a:spcBef>
                <a:spcPts val="1000"/>
              </a:spcBef>
              <a:spcAft>
                <a:spcPts val="600"/>
              </a:spcAft>
              <a:buClr>
                <a:srgbClr val="95CD7A"/>
              </a:buClr>
              <a:buSzPct val="80000"/>
              <a:buFont typeface="Wingdings" charset="2"/>
              <a:buChar char="§"/>
            </a:pPr>
            <a:r>
              <a:rPr lang="ar-AE" sz="2000" dirty="0">
                <a:solidFill>
                  <a:schemeClr val="tx1">
                    <a:lumMod val="65000"/>
                    <a:lumOff val="35000"/>
                  </a:schemeClr>
                </a:solidFill>
                <a:latin typeface="Arial" panose="020B0604020202020204" pitchFamily="34" charset="0"/>
                <a:ea typeface="Helvetica Neue" charset="0"/>
                <a:cs typeface="Arial" panose="020B0604020202020204" pitchFamily="34" charset="0"/>
                <a:sym typeface="Century Gothic"/>
              </a:rPr>
              <a:t>تعامل دائمًا باحترام مع المخاوف والأسئلة في جميع الأحوال</a:t>
            </a:r>
          </a:p>
          <a:p>
            <a:pPr lvl="1">
              <a:spcBef>
                <a:spcPts val="1000"/>
              </a:spcBef>
              <a:spcAft>
                <a:spcPts val="600"/>
              </a:spcAft>
              <a:buClr>
                <a:srgbClr val="95CD7A"/>
              </a:buClr>
              <a:buSzPct val="80000"/>
              <a:buFont typeface="Wingdings" charset="2"/>
              <a:buChar char="§"/>
            </a:pPr>
            <a:r>
              <a:rPr lang="ar-AE" sz="2000" dirty="0">
                <a:solidFill>
                  <a:schemeClr val="tx1">
                    <a:lumMod val="65000"/>
                    <a:lumOff val="35000"/>
                  </a:schemeClr>
                </a:solidFill>
                <a:latin typeface="Arial" panose="020B0604020202020204" pitchFamily="34" charset="0"/>
                <a:ea typeface="Helvetica Neue" charset="0"/>
                <a:cs typeface="Arial" panose="020B0604020202020204" pitchFamily="34" charset="0"/>
                <a:sym typeface="Century Gothic"/>
              </a:rPr>
              <a:t>تذكروا أنكم فريق واحد- والهدف هو المصلحة الفضلى للطفل</a:t>
            </a:r>
          </a:p>
          <a:p>
            <a:pPr lvl="1">
              <a:spcBef>
                <a:spcPts val="1000"/>
              </a:spcBef>
              <a:spcAft>
                <a:spcPts val="600"/>
              </a:spcAft>
              <a:buClr>
                <a:srgbClr val="95CD7A"/>
              </a:buClr>
              <a:buSzPct val="80000"/>
              <a:buFont typeface="Wingdings" charset="2"/>
              <a:buChar char="§"/>
            </a:pPr>
            <a:r>
              <a:rPr lang="ar-AE" sz="2000" dirty="0">
                <a:solidFill>
                  <a:schemeClr val="tx1">
                    <a:lumMod val="65000"/>
                    <a:lumOff val="35000"/>
                  </a:schemeClr>
                </a:solidFill>
                <a:latin typeface="Arial" panose="020B0604020202020204" pitchFamily="34" charset="0"/>
                <a:ea typeface="Helvetica Neue" charset="0"/>
                <a:cs typeface="Arial" panose="020B0604020202020204" pitchFamily="34" charset="0"/>
                <a:sym typeface="Century Gothic"/>
              </a:rPr>
              <a:t>مكّن أخصائيي إدارة الحالة من إيجاد وعرض الحلول المبتكرة للصعوبات </a:t>
            </a:r>
          </a:p>
          <a:p>
            <a:pPr>
              <a:spcAft>
                <a:spcPts val="1200"/>
              </a:spcAft>
              <a:buClr>
                <a:srgbClr val="95CD7A"/>
              </a:buClr>
              <a:buSzPct val="100000"/>
              <a:buFont typeface="Wingdings" charset="2"/>
              <a:buChar char="§"/>
            </a:pPr>
            <a:r>
              <a:rPr lang="ar-AE" sz="2000" dirty="0">
                <a:solidFill>
                  <a:schemeClr val="tx1">
                    <a:lumMod val="65000"/>
                    <a:lumOff val="35000"/>
                  </a:schemeClr>
                </a:solidFill>
                <a:latin typeface="Arial" panose="020B0604020202020204" pitchFamily="34" charset="0"/>
                <a:ea typeface="Helvetica Neue" charset="0"/>
                <a:cs typeface="Arial" panose="020B0604020202020204" pitchFamily="34" charset="0"/>
              </a:rPr>
              <a:t>تذكر أن العلاقة </a:t>
            </a:r>
            <a:r>
              <a:rPr lang="ar-AE" sz="2000" dirty="0" err="1">
                <a:solidFill>
                  <a:schemeClr val="tx1">
                    <a:lumMod val="65000"/>
                    <a:lumOff val="35000"/>
                  </a:schemeClr>
                </a:solidFill>
                <a:latin typeface="Arial" panose="020B0604020202020204" pitchFamily="34" charset="0"/>
                <a:ea typeface="Helvetica Neue" charset="0"/>
                <a:cs typeface="Arial" panose="020B0604020202020204" pitchFamily="34" charset="0"/>
              </a:rPr>
              <a:t>الإشرافية</a:t>
            </a:r>
            <a:r>
              <a:rPr lang="ar-AE" sz="2000" dirty="0">
                <a:solidFill>
                  <a:schemeClr val="tx1">
                    <a:lumMod val="65000"/>
                    <a:lumOff val="35000"/>
                  </a:schemeClr>
                </a:solidFill>
                <a:latin typeface="Arial" panose="020B0604020202020204" pitchFamily="34" charset="0"/>
                <a:ea typeface="Helvetica Neue" charset="0"/>
                <a:cs typeface="Arial" panose="020B0604020202020204" pitchFamily="34" charset="0"/>
              </a:rPr>
              <a:t> هي ما يحدث الفرق الكبير</a:t>
            </a:r>
          </a:p>
          <a:p>
            <a:pPr>
              <a:spcAft>
                <a:spcPts val="1200"/>
              </a:spcAft>
              <a:buClr>
                <a:srgbClr val="95CD7A"/>
              </a:buClr>
              <a:buSzPct val="100000"/>
              <a:buFont typeface="Wingdings" charset="2"/>
              <a:buChar char="§"/>
            </a:pPr>
            <a:r>
              <a:rPr lang="ar-AE" sz="2000" dirty="0">
                <a:solidFill>
                  <a:schemeClr val="tx1">
                    <a:lumMod val="65000"/>
                    <a:lumOff val="35000"/>
                  </a:schemeClr>
                </a:solidFill>
                <a:latin typeface="Arial" panose="020B0604020202020204" pitchFamily="34" charset="0"/>
                <a:ea typeface="Helvetica Neue" charset="0"/>
                <a:cs typeface="Arial" panose="020B0604020202020204" pitchFamily="34" charset="0"/>
              </a:rPr>
              <a:t>كن مبدعًا في البحث عن فرص التطوير المهني وتكوينها</a:t>
            </a:r>
          </a:p>
        </p:txBody>
      </p:sp>
    </p:spTree>
    <p:extLst>
      <p:ext uri="{BB962C8B-B14F-4D97-AF65-F5344CB8AC3E}">
        <p14:creationId xmlns:p14="http://schemas.microsoft.com/office/powerpoint/2010/main" val="237958112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hape 338"/>
          <p:cNvSpPr txBox="1"/>
          <p:nvPr/>
        </p:nvSpPr>
        <p:spPr>
          <a:xfrm>
            <a:off x="248412" y="1637330"/>
            <a:ext cx="11355324" cy="5223268"/>
          </a:xfrm>
          <a:prstGeom prst="rect">
            <a:avLst/>
          </a:prstGeom>
          <a:noFill/>
          <a:ln>
            <a:noFill/>
          </a:ln>
        </p:spPr>
        <p:txBody>
          <a:bodyPr wrap="square" lIns="91425" tIns="45700" rIns="91425" bIns="45700" anchor="t" anchorCtr="0">
            <a:noAutofit/>
          </a:bodyPr>
          <a:lstStyle/>
          <a:p>
            <a:pPr marL="342900" marR="0" lvl="0" indent="-342900" algn="r" rtl="1">
              <a:spcBef>
                <a:spcPts val="0"/>
              </a:spcBef>
              <a:spcAft>
                <a:spcPts val="600"/>
              </a:spcAft>
              <a:buClr>
                <a:srgbClr val="95CD7A"/>
              </a:buClr>
              <a:buSzPct val="78933"/>
              <a:buFont typeface="Wingdings" charset="2"/>
              <a:buChar char="§"/>
            </a:pPr>
            <a:r>
              <a:rPr lang="ar-AE" sz="2000" dirty="0">
                <a:solidFill>
                  <a:schemeClr val="tx1">
                    <a:lumMod val="65000"/>
                    <a:lumOff val="35000"/>
                  </a:schemeClr>
                </a:solidFill>
                <a:latin typeface="Arial" panose="020B0604020202020204" pitchFamily="34" charset="0"/>
                <a:ea typeface="Helvetica Neue" charset="0"/>
                <a:cs typeface="Arial" panose="020B0604020202020204" pitchFamily="34" charset="0"/>
                <a:sym typeface="Century Gothic"/>
              </a:rPr>
              <a:t>يجب أن يظل الأطفال في محور عملية الإشراف</a:t>
            </a:r>
          </a:p>
          <a:p>
            <a:pPr marL="742950" indent="-285750">
              <a:spcBef>
                <a:spcPts val="1000"/>
              </a:spcBef>
              <a:spcAft>
                <a:spcPts val="600"/>
              </a:spcAft>
              <a:buClr>
                <a:srgbClr val="95CD7A"/>
              </a:buClr>
              <a:buSzPct val="78352"/>
              <a:buFont typeface="Wingdings" charset="2"/>
              <a:buChar char="§"/>
            </a:pPr>
            <a:r>
              <a:rPr lang="ar-AE" sz="2000" u="none" strike="noStrike" cap="none" dirty="0">
                <a:solidFill>
                  <a:schemeClr val="tx1">
                    <a:lumMod val="65000"/>
                    <a:lumOff val="35000"/>
                  </a:schemeClr>
                </a:solidFill>
                <a:latin typeface="Arial" panose="020B0604020202020204" pitchFamily="34" charset="0"/>
                <a:ea typeface="Helvetica Neue" charset="0"/>
                <a:cs typeface="Arial" panose="020B0604020202020204" pitchFamily="34" charset="0"/>
                <a:sym typeface="Century Gothic"/>
              </a:rPr>
              <a:t>يحمي الأطفال والعائلات من أخصائيي إدارة الحالة المهملين أو غير المتمتعين بالخبرة المناسبة أو من يتعدون الحدود المهنية</a:t>
            </a:r>
          </a:p>
          <a:p>
            <a:pPr marL="742950" lvl="1" indent="-285750">
              <a:spcBef>
                <a:spcPts val="1000"/>
              </a:spcBef>
              <a:spcAft>
                <a:spcPts val="600"/>
              </a:spcAft>
              <a:buClr>
                <a:srgbClr val="95CD7A"/>
              </a:buClr>
              <a:buSzPct val="78352"/>
              <a:buFont typeface="Wingdings" charset="2"/>
              <a:buChar char="§"/>
            </a:pPr>
            <a:r>
              <a:rPr lang="ar-AE" sz="2000" u="none" strike="noStrike" cap="none" dirty="0">
                <a:solidFill>
                  <a:schemeClr val="tx1">
                    <a:lumMod val="65000"/>
                    <a:lumOff val="35000"/>
                  </a:schemeClr>
                </a:solidFill>
                <a:latin typeface="Arial" panose="020B0604020202020204" pitchFamily="34" charset="0"/>
                <a:ea typeface="Helvetica Neue" charset="0"/>
                <a:cs typeface="Arial" panose="020B0604020202020204" pitchFamily="34" charset="0"/>
                <a:sym typeface="Century Gothic"/>
              </a:rPr>
              <a:t>يحمي أخصائيي إدارة الحالة من ارتكاب الأخطاء </a:t>
            </a:r>
            <a:r>
              <a:rPr lang="ar-AE" sz="2000" dirty="0">
                <a:solidFill>
                  <a:schemeClr val="tx1">
                    <a:lumMod val="65000"/>
                    <a:lumOff val="35000"/>
                  </a:schemeClr>
                </a:solidFill>
                <a:latin typeface="Arial" panose="020B0604020202020204" pitchFamily="34" charset="0"/>
                <a:ea typeface="Helvetica Neue" charset="0"/>
                <a:cs typeface="Arial" panose="020B0604020202020204" pitchFamily="34" charset="0"/>
                <a:sym typeface="Century Gothic"/>
              </a:rPr>
              <a:t>أو الانهيار أو فرط / قلة التدخل، وهو ما قد يضر الأطفال</a:t>
            </a:r>
          </a:p>
          <a:p>
            <a:pPr marL="342900" indent="-342900">
              <a:spcBef>
                <a:spcPts val="1000"/>
              </a:spcBef>
              <a:spcAft>
                <a:spcPts val="1200"/>
              </a:spcAft>
              <a:buClr>
                <a:srgbClr val="95CD7A"/>
              </a:buClr>
              <a:buSzPct val="78352"/>
              <a:buFont typeface="Wingdings" charset="2"/>
              <a:buChar char="§"/>
            </a:pPr>
            <a:r>
              <a:rPr lang="ar-AE" sz="2000" dirty="0">
                <a:solidFill>
                  <a:schemeClr val="tx1">
                    <a:lumMod val="65000"/>
                    <a:lumOff val="35000"/>
                  </a:schemeClr>
                </a:solidFill>
                <a:latin typeface="Arial" panose="020B0604020202020204" pitchFamily="34" charset="0"/>
                <a:ea typeface="Helvetica Neue" charset="0"/>
                <a:cs typeface="Arial" panose="020B0604020202020204" pitchFamily="34" charset="0"/>
              </a:rPr>
              <a:t>إذا تم تشجيع أخصائيي إدارة الحالة ودعمهم للتأمل في ممارستهم، فمن المرجح أن تنشأ ثقافة من الانفتاح والشفافية، وهو ما يؤدي </a:t>
            </a:r>
            <a:r>
              <a:rPr lang="ar-AE" sz="2000" dirty="0" smtClean="0">
                <a:solidFill>
                  <a:schemeClr val="tx1">
                    <a:lumMod val="65000"/>
                    <a:lumOff val="35000"/>
                  </a:schemeClr>
                </a:solidFill>
                <a:latin typeface="Arial" panose="020B0604020202020204" pitchFamily="34" charset="0"/>
                <a:ea typeface="Helvetica Neue" charset="0"/>
                <a:cs typeface="Arial" panose="020B0604020202020204" pitchFamily="34" charset="0"/>
              </a:rPr>
              <a:t>إلى</a:t>
            </a:r>
            <a:r>
              <a:rPr lang="ar-SA" sz="2000" smtClean="0">
                <a:solidFill>
                  <a:schemeClr val="tx1">
                    <a:lumMod val="65000"/>
                    <a:lumOff val="35000"/>
                  </a:schemeClr>
                </a:solidFill>
                <a:latin typeface="Arial" panose="020B0604020202020204" pitchFamily="34" charset="0"/>
                <a:ea typeface="Helvetica Neue" charset="0"/>
                <a:cs typeface="Arial" panose="020B0604020202020204" pitchFamily="34" charset="0"/>
              </a:rPr>
              <a:t> </a:t>
            </a:r>
            <a:r>
              <a:rPr lang="ar-AE" sz="2000" smtClean="0">
                <a:solidFill>
                  <a:schemeClr val="tx1">
                    <a:lumMod val="65000"/>
                    <a:lumOff val="35000"/>
                  </a:schemeClr>
                </a:solidFill>
                <a:latin typeface="Arial" panose="020B0604020202020204" pitchFamily="34" charset="0"/>
                <a:ea typeface="Helvetica Neue" charset="0"/>
                <a:cs typeface="Arial" panose="020B0604020202020204" pitchFamily="34" charset="0"/>
              </a:rPr>
              <a:t>نتائج </a:t>
            </a:r>
            <a:r>
              <a:rPr lang="ar-AE" sz="2000" dirty="0">
                <a:solidFill>
                  <a:schemeClr val="tx1">
                    <a:lumMod val="65000"/>
                    <a:lumOff val="35000"/>
                  </a:schemeClr>
                </a:solidFill>
                <a:latin typeface="Arial" panose="020B0604020202020204" pitchFamily="34" charset="0"/>
                <a:ea typeface="Helvetica Neue" charset="0"/>
                <a:cs typeface="Arial" panose="020B0604020202020204" pitchFamily="34" charset="0"/>
              </a:rPr>
              <a:t>جيدة لصالح الأطفال</a:t>
            </a:r>
            <a:r>
              <a:rPr lang="ar-AE" sz="2000" dirty="0">
                <a:solidFill>
                  <a:schemeClr val="tx1">
                    <a:lumMod val="65000"/>
                    <a:lumOff val="35000"/>
                  </a:schemeClr>
                </a:solidFill>
                <a:latin typeface="Arial" panose="020B0604020202020204" pitchFamily="34" charset="0"/>
                <a:ea typeface="Century Gothic"/>
                <a:cs typeface="Arial" panose="020B0604020202020204" pitchFamily="34" charset="0"/>
              </a:rPr>
              <a:t> </a:t>
            </a:r>
          </a:p>
          <a:p>
            <a:pPr marL="342900" marR="0" lvl="0" indent="-342900" algn="l" rtl="0">
              <a:spcBef>
                <a:spcPts val="1000"/>
              </a:spcBef>
              <a:spcAft>
                <a:spcPts val="0"/>
              </a:spcAft>
              <a:buClr>
                <a:srgbClr val="EFEFEF"/>
              </a:buClr>
              <a:buFont typeface="Noto Sans Symbols"/>
              <a:buNone/>
            </a:pPr>
            <a:endParaRPr sz="2000" b="0" i="0" dirty="0">
              <a:solidFill>
                <a:schemeClr val="tx1">
                  <a:lumMod val="65000"/>
                  <a:lumOff val="35000"/>
                </a:schemeClr>
              </a:solidFill>
              <a:latin typeface="Arial" panose="020B0604020202020204" pitchFamily="34" charset="0"/>
              <a:ea typeface="Century Gothic"/>
              <a:cs typeface="Arial" panose="020B0604020202020204" pitchFamily="34" charset="0"/>
              <a:sym typeface="Century Gothic"/>
            </a:endParaRPr>
          </a:p>
          <a:p>
            <a:pPr marL="342900" marR="0" lvl="0" indent="-342900" algn="l" rtl="0">
              <a:spcBef>
                <a:spcPts val="1000"/>
              </a:spcBef>
              <a:spcAft>
                <a:spcPts val="0"/>
              </a:spcAft>
              <a:buClr>
                <a:srgbClr val="EFEFEF"/>
              </a:buClr>
              <a:buFont typeface="Noto Sans Symbols"/>
              <a:buNone/>
            </a:pPr>
            <a:endParaRPr sz="2000" b="0" i="0" dirty="0">
              <a:solidFill>
                <a:schemeClr val="tx1">
                  <a:lumMod val="65000"/>
                  <a:lumOff val="35000"/>
                </a:schemeClr>
              </a:solidFill>
              <a:latin typeface="Arial" panose="020B0604020202020204" pitchFamily="34" charset="0"/>
              <a:ea typeface="Century Gothic"/>
              <a:cs typeface="Arial" panose="020B0604020202020204" pitchFamily="34" charset="0"/>
              <a:sym typeface="Century Gothic"/>
            </a:endParaRPr>
          </a:p>
          <a:p>
            <a:pPr marL="342900" marR="0" lvl="0" indent="-342900" algn="l" rtl="0">
              <a:spcBef>
                <a:spcPts val="1000"/>
              </a:spcBef>
              <a:spcAft>
                <a:spcPts val="0"/>
              </a:spcAft>
              <a:buClr>
                <a:srgbClr val="EFEFEF"/>
              </a:buClr>
              <a:buFont typeface="Noto Sans Symbols"/>
              <a:buNone/>
            </a:pPr>
            <a:endParaRPr sz="2000" b="0" i="0" dirty="0">
              <a:solidFill>
                <a:schemeClr val="tx1">
                  <a:lumMod val="65000"/>
                  <a:lumOff val="35000"/>
                </a:schemeClr>
              </a:solidFill>
              <a:latin typeface="Arial" panose="020B0604020202020204" pitchFamily="34" charset="0"/>
              <a:ea typeface="Century Gothic"/>
              <a:cs typeface="Arial" panose="020B0604020202020204" pitchFamily="34" charset="0"/>
              <a:sym typeface="Century Gothic"/>
            </a:endParaRPr>
          </a:p>
        </p:txBody>
      </p:sp>
      <p:sp>
        <p:nvSpPr>
          <p:cNvPr id="3" name="Shape 336"/>
          <p:cNvSpPr txBox="1">
            <a:spLocks/>
          </p:cNvSpPr>
          <p:nvPr/>
        </p:nvSpPr>
        <p:spPr>
          <a:xfrm>
            <a:off x="531876" y="551928"/>
            <a:ext cx="11071860" cy="1362597"/>
          </a:xfrm>
          <a:prstGeom prst="rect">
            <a:avLst/>
          </a:prstGeom>
          <a:noFill/>
          <a:ln>
            <a:noFill/>
          </a:ln>
        </p:spPr>
        <p:txBody>
          <a:bodyPr wrap="square" lIns="91425" tIns="45700" rIns="91425" bIns="45700" anchor="t" anchorCtr="0">
            <a:noAutofit/>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pPr>
              <a:buClr>
                <a:srgbClr val="151515"/>
              </a:buClr>
              <a:buSzPct val="25000"/>
            </a:pPr>
            <a:r>
              <a:rPr lang="ar-AE" sz="3600" b="1" dirty="0">
                <a:solidFill>
                  <a:srgbClr val="026794"/>
                </a:solidFill>
                <a:latin typeface="Arial" panose="020B0604020202020204" pitchFamily="34" charset="0"/>
                <a:ea typeface="Helvetica Neue" charset="0"/>
                <a:cs typeface="Arial" panose="020B0604020202020204" pitchFamily="34" charset="0"/>
              </a:rPr>
              <a:t>الرسالة الأساسية:</a:t>
            </a:r>
          </a:p>
          <a:p>
            <a:pPr>
              <a:buClr>
                <a:srgbClr val="151515"/>
              </a:buClr>
              <a:buSzPct val="25000"/>
            </a:pPr>
            <a:r>
              <a:rPr lang="ar-AE" sz="3600" b="1" dirty="0">
                <a:solidFill>
                  <a:srgbClr val="026794"/>
                </a:solidFill>
                <a:latin typeface="Arial" panose="020B0604020202020204" pitchFamily="34" charset="0"/>
                <a:ea typeface="Helvetica Neue" charset="0"/>
                <a:cs typeface="Arial" panose="020B0604020202020204" pitchFamily="34" charset="0"/>
              </a:rPr>
              <a:t>يعد الإشراف ممارسة وقائية</a:t>
            </a:r>
          </a:p>
        </p:txBody>
      </p:sp>
      <p:pic>
        <p:nvPicPr>
          <p:cNvPr id="4" name="Picture 3"/>
          <p:cNvPicPr>
            <a:picLocks noChangeAspect="1"/>
          </p:cNvPicPr>
          <p:nvPr/>
        </p:nvPicPr>
        <p:blipFill rotWithShape="1">
          <a:blip r:embed="rId3">
            <a:extLst>
              <a:ext uri="{28A0092B-C50C-407E-A947-70E740481C1C}">
                <a14:useLocalDpi xmlns:a14="http://schemas.microsoft.com/office/drawing/2010/main" val="0"/>
              </a:ext>
            </a:extLst>
          </a:blip>
          <a:srcRect l="231" t="25128" r="-231" b="50341"/>
          <a:stretch/>
        </p:blipFill>
        <p:spPr>
          <a:xfrm>
            <a:off x="0" y="4757737"/>
            <a:ext cx="12192000" cy="2243137"/>
          </a:xfrm>
          <a:prstGeom prst="rect">
            <a:avLst/>
          </a:prstGeom>
        </p:spPr>
      </p:pic>
      <p:sp>
        <p:nvSpPr>
          <p:cNvPr id="6" name="TextBox 5"/>
          <p:cNvSpPr txBox="1"/>
          <p:nvPr/>
        </p:nvSpPr>
        <p:spPr>
          <a:xfrm>
            <a:off x="6866001" y="6622959"/>
            <a:ext cx="5143500" cy="307777"/>
          </a:xfrm>
          <a:prstGeom prst="rect">
            <a:avLst/>
          </a:prstGeom>
          <a:noFill/>
        </p:spPr>
        <p:txBody>
          <a:bodyPr wrap="square" rtlCol="0">
            <a:spAutoFit/>
          </a:bodyPr>
          <a:lstStyle/>
          <a:p>
            <a:r>
              <a:rPr lang="ar-AE" sz="1400" b="1" i="1">
                <a:solidFill>
                  <a:schemeClr val="bg1"/>
                </a:solidFill>
                <a:latin typeface="Arial" panose="020B0604020202020204" pitchFamily="34" charset="0"/>
                <a:ea typeface="Helvetica Neue" charset="0"/>
                <a:cs typeface="Arial" panose="020B0604020202020204" pitchFamily="34" charset="0"/>
              </a:rPr>
              <a:t>الصورة: لجنة الإنقاذ الدوليّة</a:t>
            </a:r>
          </a:p>
        </p:txBody>
      </p:sp>
    </p:spTree>
    <p:extLst>
      <p:ext uri="{BB962C8B-B14F-4D97-AF65-F5344CB8AC3E}">
        <p14:creationId xmlns:p14="http://schemas.microsoft.com/office/powerpoint/2010/main" val="341031460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hape 353"/>
          <p:cNvSpPr txBox="1">
            <a:spLocks/>
          </p:cNvSpPr>
          <p:nvPr/>
        </p:nvSpPr>
        <p:spPr>
          <a:xfrm>
            <a:off x="343822" y="313098"/>
            <a:ext cx="3617259" cy="741020"/>
          </a:xfrm>
          <a:prstGeom prst="rect">
            <a:avLst/>
          </a:prstGeom>
          <a:noFill/>
          <a:ln>
            <a:noFill/>
          </a:ln>
        </p:spPr>
        <p:txBody>
          <a:bodyPr wrap="square" lIns="91425" tIns="45700" rIns="91425" bIns="45700" anchor="t" anchorCtr="0">
            <a:noAutofit/>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pPr algn="r">
              <a:buClr>
                <a:srgbClr val="002060"/>
              </a:buClr>
              <a:buSzPct val="25000"/>
            </a:pPr>
            <a:r>
              <a:rPr lang="ar-AE" sz="3600" b="1" dirty="0">
                <a:solidFill>
                  <a:srgbClr val="026794"/>
                </a:solidFill>
                <a:latin typeface="Arial" panose="020B0604020202020204" pitchFamily="34" charset="0"/>
                <a:ea typeface="Helvetica Neue" charset="0"/>
                <a:cs typeface="Arial" panose="020B0604020202020204" pitchFamily="34" charset="0"/>
              </a:rPr>
              <a:t>اختبار للمراجعة</a:t>
            </a:r>
            <a:r>
              <a:rPr lang="ar-AE" b="1" dirty="0">
                <a:solidFill>
                  <a:srgbClr val="002060"/>
                </a:solidFill>
                <a:latin typeface="Arial" panose="020B0604020202020204" pitchFamily="34" charset="0"/>
                <a:cs typeface="Arial" panose="020B0604020202020204" pitchFamily="34" charset="0"/>
              </a:rPr>
              <a:t> </a:t>
            </a:r>
          </a:p>
        </p:txBody>
      </p:sp>
      <p:sp>
        <p:nvSpPr>
          <p:cNvPr id="3" name="Shape 354"/>
          <p:cNvSpPr txBox="1">
            <a:spLocks/>
          </p:cNvSpPr>
          <p:nvPr/>
        </p:nvSpPr>
        <p:spPr>
          <a:xfrm>
            <a:off x="426823" y="1347537"/>
            <a:ext cx="8963415" cy="4964711"/>
          </a:xfrm>
          <a:prstGeom prst="rect">
            <a:avLst/>
          </a:prstGeom>
          <a:noFill/>
          <a:ln>
            <a:noFill/>
          </a:ln>
        </p:spPr>
        <p:txBody>
          <a:bodyPr wrap="square" lIns="91425" tIns="45700" rIns="91425" bIns="45700" anchor="t" anchorCtr="0">
            <a:noAutofit/>
          </a:bodyPr>
          <a:lstStyle>
            <a:lvl1pPr marL="228600" indent="-228600" algn="r" defTabSz="914400" rtl="1"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r" defTabSz="914400" rtl="1"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r" defTabSz="914400" rtl="1"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r" defTabSz="914400" rtl="1"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r" defTabSz="914400" rtl="1"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r" defTabSz="914400" rtl="1"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457200" indent="-457200">
              <a:lnSpc>
                <a:spcPct val="150000"/>
              </a:lnSpc>
              <a:spcBef>
                <a:spcPts val="600"/>
              </a:spcBef>
              <a:buClr>
                <a:srgbClr val="95CD7A"/>
              </a:buClr>
              <a:buFont typeface="+mj-lt"/>
              <a:buAutoNum type="arabicPeriod"/>
            </a:pPr>
            <a:r>
              <a:rPr lang="ar-AE" sz="2400" dirty="0">
                <a:solidFill>
                  <a:schemeClr val="tx1">
                    <a:lumMod val="65000"/>
                    <a:lumOff val="35000"/>
                  </a:schemeClr>
                </a:solidFill>
                <a:latin typeface="Arial" panose="020B0604020202020204" pitchFamily="34" charset="0"/>
                <a:ea typeface="Helvetica Neue" charset="0"/>
                <a:cs typeface="Arial" panose="020B0604020202020204" pitchFamily="34" charset="0"/>
              </a:rPr>
              <a:t>ما المقصود بالإشراف على إدارة الحالة؟</a:t>
            </a:r>
          </a:p>
          <a:p>
            <a:pPr marL="457200" indent="-457200">
              <a:lnSpc>
                <a:spcPct val="150000"/>
              </a:lnSpc>
              <a:spcBef>
                <a:spcPts val="600"/>
              </a:spcBef>
              <a:buClr>
                <a:srgbClr val="95CD7A"/>
              </a:buClr>
              <a:buFont typeface="+mj-lt"/>
              <a:buAutoNum type="arabicPeriod"/>
            </a:pPr>
            <a:r>
              <a:rPr lang="ar-AE" sz="2400" dirty="0">
                <a:solidFill>
                  <a:schemeClr val="tx1">
                    <a:lumMod val="65000"/>
                    <a:lumOff val="35000"/>
                  </a:schemeClr>
                </a:solidFill>
                <a:latin typeface="Arial" panose="020B0604020202020204" pitchFamily="34" charset="0"/>
                <a:ea typeface="Helvetica Neue" charset="0"/>
                <a:cs typeface="Arial" panose="020B0604020202020204" pitchFamily="34" charset="0"/>
                <a:sym typeface="Century Gothic"/>
              </a:rPr>
              <a:t>ما هي وظائف الإشراف الثلاث (وما الذي تنص عليه كل وظيفة باختصار)؟ </a:t>
            </a:r>
          </a:p>
          <a:p>
            <a:pPr marL="457200" indent="-457200">
              <a:lnSpc>
                <a:spcPct val="150000"/>
              </a:lnSpc>
              <a:spcBef>
                <a:spcPts val="600"/>
              </a:spcBef>
              <a:buClr>
                <a:srgbClr val="95CD7A"/>
              </a:buClr>
              <a:buFont typeface="+mj-lt"/>
              <a:buAutoNum type="arabicPeriod"/>
            </a:pPr>
            <a:r>
              <a:rPr lang="ar-AE" sz="2400" dirty="0">
                <a:solidFill>
                  <a:schemeClr val="tx1">
                    <a:lumMod val="65000"/>
                    <a:lumOff val="35000"/>
                  </a:schemeClr>
                </a:solidFill>
                <a:latin typeface="Arial" panose="020B0604020202020204" pitchFamily="34" charset="0"/>
                <a:ea typeface="Helvetica Neue" charset="0"/>
                <a:cs typeface="Arial" panose="020B0604020202020204" pitchFamily="34" charset="0"/>
              </a:rPr>
              <a:t>اذكر أحد أسباب أهمية الإشراف؟</a:t>
            </a:r>
          </a:p>
          <a:p>
            <a:pPr marL="457200" indent="-457200">
              <a:lnSpc>
                <a:spcPct val="150000"/>
              </a:lnSpc>
              <a:spcBef>
                <a:spcPts val="600"/>
              </a:spcBef>
              <a:buClr>
                <a:srgbClr val="95CD7A"/>
              </a:buClr>
              <a:buFont typeface="+mj-lt"/>
              <a:buAutoNum type="arabicPeriod"/>
            </a:pPr>
            <a:r>
              <a:rPr lang="ar-AE" sz="2400" dirty="0">
                <a:solidFill>
                  <a:schemeClr val="tx1">
                    <a:lumMod val="65000"/>
                    <a:lumOff val="35000"/>
                  </a:schemeClr>
                </a:solidFill>
                <a:latin typeface="Arial" panose="020B0604020202020204" pitchFamily="34" charset="0"/>
                <a:ea typeface="Helvetica Neue" charset="0"/>
                <a:cs typeface="Arial" panose="020B0604020202020204" pitchFamily="34" charset="0"/>
              </a:rPr>
              <a:t>ما هي بعض هياكل الإشراف المقترحة من المبادئ التوجيهية المشتركة بين الوكالات لإدارة الحالة وحماية الطفل؟</a:t>
            </a:r>
          </a:p>
          <a:p>
            <a:pPr marL="457200" indent="-457200">
              <a:lnSpc>
                <a:spcPct val="150000"/>
              </a:lnSpc>
              <a:spcBef>
                <a:spcPts val="600"/>
              </a:spcBef>
              <a:buClr>
                <a:srgbClr val="95CD7A"/>
              </a:buClr>
              <a:buFont typeface="+mj-lt"/>
              <a:buAutoNum type="arabicPeriod"/>
            </a:pPr>
            <a:r>
              <a:rPr lang="ar-AE" sz="2400" dirty="0">
                <a:solidFill>
                  <a:schemeClr val="tx1">
                    <a:lumMod val="65000"/>
                    <a:lumOff val="35000"/>
                  </a:schemeClr>
                </a:solidFill>
                <a:latin typeface="Arial" panose="020B0604020202020204" pitchFamily="34" charset="0"/>
                <a:ea typeface="Helvetica Neue" charset="0"/>
                <a:cs typeface="Arial" panose="020B0604020202020204" pitchFamily="34" charset="0"/>
              </a:rPr>
              <a:t>اذكر أحد تحديات الإشراف من وجهة نظرك.</a:t>
            </a:r>
          </a:p>
          <a:p>
            <a:pPr marL="457200" indent="-457200">
              <a:lnSpc>
                <a:spcPct val="150000"/>
              </a:lnSpc>
              <a:spcBef>
                <a:spcPts val="600"/>
              </a:spcBef>
              <a:buClr>
                <a:srgbClr val="95CD7A"/>
              </a:buClr>
              <a:buFont typeface="+mj-lt"/>
              <a:buAutoNum type="arabicPeriod"/>
            </a:pPr>
            <a:r>
              <a:rPr lang="ar-AE" sz="2400" dirty="0">
                <a:solidFill>
                  <a:schemeClr val="tx1">
                    <a:lumMod val="65000"/>
                    <a:lumOff val="35000"/>
                  </a:schemeClr>
                </a:solidFill>
                <a:latin typeface="Arial" panose="020B0604020202020204" pitchFamily="34" charset="0"/>
                <a:ea typeface="Helvetica Neue" charset="0"/>
                <a:cs typeface="Arial" panose="020B0604020202020204" pitchFamily="34" charset="0"/>
              </a:rPr>
              <a:t>اذكر مثالاً لاستراتيجية إشراف أو ممارسة واعدة من السياق؟ </a:t>
            </a:r>
          </a:p>
          <a:p>
            <a:pPr indent="-342900">
              <a:lnSpc>
                <a:spcPct val="150000"/>
              </a:lnSpc>
              <a:buSzPct val="25000"/>
              <a:buFont typeface="Arial"/>
              <a:buNone/>
            </a:pPr>
            <a:endParaRPr lang="en-US" sz="2400" dirty="0">
              <a:solidFill>
                <a:schemeClr val="tx1">
                  <a:lumMod val="65000"/>
                  <a:lumOff val="35000"/>
                </a:schemeClr>
              </a:solidFill>
              <a:latin typeface="Arial" panose="020B0604020202020204" pitchFamily="34" charset="0"/>
              <a:cs typeface="Arial" panose="020B0604020202020204" pitchFamily="34" charset="0"/>
            </a:endParaRPr>
          </a:p>
          <a:p>
            <a:pPr indent="-342900">
              <a:lnSpc>
                <a:spcPct val="150000"/>
              </a:lnSpc>
              <a:buSzPct val="25000"/>
              <a:buFont typeface="Arial"/>
              <a:buNone/>
            </a:pPr>
            <a:endParaRPr lang="en-US" sz="2400" dirty="0">
              <a:solidFill>
                <a:schemeClr val="tx1">
                  <a:lumMod val="65000"/>
                  <a:lumOff val="35000"/>
                </a:schemeClr>
              </a:solidFill>
              <a:latin typeface="Arial" panose="020B0604020202020204" pitchFamily="34" charset="0"/>
              <a:cs typeface="Arial" panose="020B0604020202020204" pitchFamily="34" charset="0"/>
            </a:endParaRPr>
          </a:p>
        </p:txBody>
      </p:sp>
      <p:sp>
        <p:nvSpPr>
          <p:cNvPr id="8" name="Rectangle 7"/>
          <p:cNvSpPr/>
          <p:nvPr/>
        </p:nvSpPr>
        <p:spPr>
          <a:xfrm>
            <a:off x="967550" y="1054119"/>
            <a:ext cx="2993531" cy="76364"/>
          </a:xfrm>
          <a:prstGeom prst="rect">
            <a:avLst/>
          </a:prstGeom>
          <a:solidFill>
            <a:srgbClr val="0367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p:cNvPicPr>
            <a:picLocks noChangeAspect="1"/>
          </p:cNvPicPr>
          <p:nvPr/>
        </p:nvPicPr>
        <p:blipFill rotWithShape="1">
          <a:blip r:embed="rId3">
            <a:alphaModFix amt="20000"/>
            <a:extLst>
              <a:ext uri="{28A0092B-C50C-407E-A947-70E740481C1C}">
                <a14:useLocalDpi xmlns:a14="http://schemas.microsoft.com/office/drawing/2010/main" val="0"/>
              </a:ext>
            </a:extLst>
          </a:blip>
          <a:srcRect l="8446" t="77850" r="5287"/>
          <a:stretch/>
        </p:blipFill>
        <p:spPr>
          <a:xfrm rot="16200000">
            <a:off x="7975163" y="2195848"/>
            <a:ext cx="6544902" cy="2779405"/>
          </a:xfrm>
          <a:prstGeom prst="rect">
            <a:avLst/>
          </a:prstGeom>
        </p:spPr>
      </p:pic>
    </p:spTree>
    <p:extLst>
      <p:ext uri="{BB962C8B-B14F-4D97-AF65-F5344CB8AC3E}">
        <p14:creationId xmlns:p14="http://schemas.microsoft.com/office/powerpoint/2010/main" val="180241794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TextBox 27"/>
          <p:cNvSpPr txBox="1"/>
          <p:nvPr/>
        </p:nvSpPr>
        <p:spPr>
          <a:xfrm>
            <a:off x="887811" y="3428368"/>
            <a:ext cx="10588402" cy="2322687"/>
          </a:xfrm>
          <a:prstGeom prst="rect">
            <a:avLst/>
          </a:prstGeom>
          <a:noFill/>
        </p:spPr>
        <p:txBody>
          <a:bodyPr wrap="square" rtlCol="0">
            <a:spAutoFit/>
          </a:bodyPr>
          <a:lstStyle/>
          <a:p>
            <a:pPr lvl="0">
              <a:lnSpc>
                <a:spcPct val="90000"/>
              </a:lnSpc>
              <a:spcBef>
                <a:spcPts val="1000"/>
              </a:spcBef>
              <a:buClr>
                <a:srgbClr val="95CD7A"/>
              </a:buClr>
              <a:buSzPct val="100000"/>
            </a:pPr>
            <a:r>
              <a:rPr lang="ar-AE" sz="2400" b="1">
                <a:solidFill>
                  <a:srgbClr val="95CD7A"/>
                </a:solidFill>
                <a:latin typeface="Arial" panose="020B0604020202020204" pitchFamily="34" charset="0"/>
                <a:ea typeface="Helvetica Neue" charset="0"/>
                <a:cs typeface="Arial" panose="020B0604020202020204" pitchFamily="34" charset="0"/>
                <a:sym typeface="Century Gothic"/>
              </a:rPr>
              <a:t>نتائج التعلم:</a:t>
            </a:r>
          </a:p>
          <a:p>
            <a:pPr marL="285750" lvl="0" indent="-285750">
              <a:lnSpc>
                <a:spcPct val="90000"/>
              </a:lnSpc>
              <a:spcBef>
                <a:spcPts val="1000"/>
              </a:spcBef>
              <a:buClr>
                <a:srgbClr val="95CD7A"/>
              </a:buClr>
              <a:buSzPct val="100000"/>
              <a:buFont typeface="Wingdings" charset="2"/>
              <a:buChar char="§"/>
            </a:pPr>
            <a:r>
              <a:rPr lang="ar-AE" sz="2000">
                <a:solidFill>
                  <a:schemeClr val="tx1">
                    <a:lumMod val="65000"/>
                    <a:lumOff val="35000"/>
                  </a:schemeClr>
                </a:solidFill>
                <a:latin typeface="Arial" panose="020B0604020202020204" pitchFamily="34" charset="0"/>
                <a:ea typeface="Helvetica Neue" charset="0"/>
                <a:cs typeface="Arial" panose="020B0604020202020204" pitchFamily="34" charset="0"/>
                <a:sym typeface="Century Gothic"/>
              </a:rPr>
              <a:t>فهم الإشراف كعلاقة والتوجيه كأسلوب.</a:t>
            </a:r>
          </a:p>
          <a:p>
            <a:pPr marL="285750" lvl="0" indent="-285750">
              <a:lnSpc>
                <a:spcPct val="90000"/>
              </a:lnSpc>
              <a:spcBef>
                <a:spcPts val="1000"/>
              </a:spcBef>
              <a:buClr>
                <a:srgbClr val="95CD7A"/>
              </a:buClr>
              <a:buSzPct val="100000"/>
              <a:buFont typeface="Wingdings" charset="2"/>
              <a:buChar char="§"/>
            </a:pPr>
            <a:r>
              <a:rPr lang="ar-AE" sz="2000">
                <a:solidFill>
                  <a:schemeClr val="tx1">
                    <a:lumMod val="65000"/>
                    <a:lumOff val="35000"/>
                  </a:schemeClr>
                </a:solidFill>
                <a:latin typeface="Arial" panose="020B0604020202020204" pitchFamily="34" charset="0"/>
                <a:ea typeface="Helvetica Neue" charset="0"/>
                <a:cs typeface="Arial" panose="020B0604020202020204" pitchFamily="34" charset="0"/>
                <a:sym typeface="Century Gothic"/>
              </a:rPr>
              <a:t>معرفة </a:t>
            </a:r>
            <a:r>
              <a:rPr lang="ar-AE" sz="2000" b="1">
                <a:solidFill>
                  <a:schemeClr val="tx1">
                    <a:lumMod val="65000"/>
                    <a:lumOff val="35000"/>
                  </a:schemeClr>
                </a:solidFill>
                <a:latin typeface="Arial" panose="020B0604020202020204" pitchFamily="34" charset="0"/>
                <a:ea typeface="Helvetica Neue" charset="0"/>
                <a:cs typeface="Arial" panose="020B0604020202020204" pitchFamily="34" charset="0"/>
                <a:sym typeface="Century Gothic"/>
              </a:rPr>
              <a:t>وظائف</a:t>
            </a:r>
            <a:r>
              <a:rPr lang="ar-AE" sz="2000">
                <a:solidFill>
                  <a:schemeClr val="tx1">
                    <a:lumMod val="65000"/>
                    <a:lumOff val="35000"/>
                  </a:schemeClr>
                </a:solidFill>
                <a:latin typeface="Arial" panose="020B0604020202020204" pitchFamily="34" charset="0"/>
                <a:ea typeface="Helvetica Neue" charset="0"/>
                <a:cs typeface="Arial" panose="020B0604020202020204" pitchFamily="34" charset="0"/>
                <a:sym typeface="Century Gothic"/>
              </a:rPr>
              <a:t> الإشراف الثلاث.</a:t>
            </a:r>
          </a:p>
          <a:p>
            <a:pPr marL="285750" lvl="0" indent="-285750">
              <a:lnSpc>
                <a:spcPct val="90000"/>
              </a:lnSpc>
              <a:spcBef>
                <a:spcPts val="1000"/>
              </a:spcBef>
              <a:buClr>
                <a:srgbClr val="95CD7A"/>
              </a:buClr>
              <a:buSzPct val="100000"/>
              <a:buFont typeface="Wingdings" charset="2"/>
              <a:buChar char="§"/>
            </a:pPr>
            <a:r>
              <a:rPr lang="ar-AE" sz="2000">
                <a:solidFill>
                  <a:schemeClr val="tx1">
                    <a:lumMod val="65000"/>
                    <a:lumOff val="35000"/>
                  </a:schemeClr>
                </a:solidFill>
                <a:latin typeface="Arial" panose="020B0604020202020204" pitchFamily="34" charset="0"/>
                <a:ea typeface="Helvetica Neue" charset="0"/>
                <a:cs typeface="Arial" panose="020B0604020202020204" pitchFamily="34" charset="0"/>
                <a:sym typeface="Century Gothic"/>
              </a:rPr>
              <a:t>التعرف على ما يجدي نفعًا في السياقات لديكم والتعرف على التحديات القائمة.</a:t>
            </a:r>
          </a:p>
          <a:p>
            <a:pPr marL="285750" lvl="0" indent="-285750">
              <a:lnSpc>
                <a:spcPct val="90000"/>
              </a:lnSpc>
              <a:spcBef>
                <a:spcPts val="1000"/>
              </a:spcBef>
              <a:buClr>
                <a:srgbClr val="95CD7A"/>
              </a:buClr>
              <a:buSzPct val="100000"/>
              <a:buFont typeface="Wingdings" charset="2"/>
              <a:buChar char="§"/>
            </a:pPr>
            <a:r>
              <a:rPr lang="ar-AE" sz="2000" b="1">
                <a:solidFill>
                  <a:schemeClr val="tx1">
                    <a:lumMod val="65000"/>
                    <a:lumOff val="35000"/>
                  </a:schemeClr>
                </a:solidFill>
                <a:latin typeface="Arial" panose="020B0604020202020204" pitchFamily="34" charset="0"/>
                <a:ea typeface="Helvetica Neue" charset="0"/>
                <a:cs typeface="Arial" panose="020B0604020202020204" pitchFamily="34" charset="0"/>
                <a:sym typeface="Century Gothic"/>
              </a:rPr>
              <a:t>ابدأوا بالتفكير في خطة عمل الإشراف على إدارة الحالة. </a:t>
            </a:r>
          </a:p>
          <a:p>
            <a:endParaRPr lang="en-US" dirty="0">
              <a:latin typeface="Arial" panose="020B0604020202020204" pitchFamily="34" charset="0"/>
              <a:cs typeface="Arial" panose="020B0604020202020204" pitchFamily="34" charset="0"/>
            </a:endParaRPr>
          </a:p>
        </p:txBody>
      </p:sp>
      <p:sp>
        <p:nvSpPr>
          <p:cNvPr id="35" name="TextBox 34"/>
          <p:cNvSpPr txBox="1"/>
          <p:nvPr/>
        </p:nvSpPr>
        <p:spPr>
          <a:xfrm>
            <a:off x="609569" y="2090385"/>
            <a:ext cx="10866644" cy="897682"/>
          </a:xfrm>
          <a:prstGeom prst="rect">
            <a:avLst/>
          </a:prstGeom>
          <a:noFill/>
        </p:spPr>
        <p:txBody>
          <a:bodyPr wrap="square" rtlCol="0">
            <a:spAutoFit/>
          </a:bodyPr>
          <a:lstStyle/>
          <a:p>
            <a:pPr lvl="0">
              <a:spcBef>
                <a:spcPts val="1000"/>
              </a:spcBef>
              <a:buClr>
                <a:srgbClr val="95CD7A"/>
              </a:buClr>
              <a:buSzPct val="100000"/>
            </a:pPr>
            <a:r>
              <a:rPr lang="ar-AE" sz="2400" b="1" dirty="0">
                <a:solidFill>
                  <a:srgbClr val="95CD7A"/>
                </a:solidFill>
                <a:latin typeface="Arial" panose="020B0604020202020204" pitchFamily="34" charset="0"/>
                <a:ea typeface="Helvetica Neue" charset="0"/>
                <a:cs typeface="Arial" panose="020B0604020202020204" pitchFamily="34" charset="0"/>
                <a:sym typeface="Century Gothic"/>
              </a:rPr>
              <a:t>الهدف:</a:t>
            </a:r>
          </a:p>
          <a:p>
            <a:pPr marL="285750" lvl="0" indent="-285750">
              <a:spcBef>
                <a:spcPts val="1000"/>
              </a:spcBef>
              <a:buClr>
                <a:srgbClr val="95CD7A"/>
              </a:buClr>
              <a:buSzPct val="100000"/>
              <a:buFont typeface="Wingdings" charset="2"/>
              <a:buChar char="§"/>
            </a:pPr>
            <a:r>
              <a:rPr lang="ar-AE" sz="2000" dirty="0">
                <a:solidFill>
                  <a:schemeClr val="tx1">
                    <a:lumMod val="65000"/>
                    <a:lumOff val="35000"/>
                  </a:schemeClr>
                </a:solidFill>
                <a:latin typeface="Arial" panose="020B0604020202020204" pitchFamily="34" charset="0"/>
                <a:ea typeface="Helvetica Neue" charset="0"/>
                <a:cs typeface="Arial" panose="020B0604020202020204" pitchFamily="34" charset="0"/>
                <a:sym typeface="Century Gothic"/>
              </a:rPr>
              <a:t>فهم </a:t>
            </a:r>
            <a:r>
              <a:rPr lang="ar-AE" sz="2000" b="1" dirty="0">
                <a:solidFill>
                  <a:schemeClr val="tx1">
                    <a:lumMod val="65000"/>
                    <a:lumOff val="35000"/>
                  </a:schemeClr>
                </a:solidFill>
                <a:latin typeface="Arial" panose="020B0604020202020204" pitchFamily="34" charset="0"/>
                <a:ea typeface="Helvetica Neue" charset="0"/>
                <a:cs typeface="Arial" panose="020B0604020202020204" pitchFamily="34" charset="0"/>
                <a:sym typeface="Century Gothic"/>
              </a:rPr>
              <a:t>الممارسات الجيدة </a:t>
            </a:r>
            <a:r>
              <a:rPr lang="ar-AE" sz="2000" dirty="0">
                <a:solidFill>
                  <a:schemeClr val="tx1">
                    <a:lumMod val="65000"/>
                    <a:lumOff val="35000"/>
                  </a:schemeClr>
                </a:solidFill>
                <a:latin typeface="Arial" panose="020B0604020202020204" pitchFamily="34" charset="0"/>
                <a:ea typeface="Helvetica Neue" charset="0"/>
                <a:cs typeface="Arial" panose="020B0604020202020204" pitchFamily="34" charset="0"/>
                <a:sym typeface="Century Gothic"/>
              </a:rPr>
              <a:t>للإشراف والتوجيه في سياق إدارة الحالة وحماية الطفل.</a:t>
            </a:r>
          </a:p>
        </p:txBody>
      </p:sp>
      <p:sp>
        <p:nvSpPr>
          <p:cNvPr id="5" name="TextBox 4"/>
          <p:cNvSpPr txBox="1"/>
          <p:nvPr/>
        </p:nvSpPr>
        <p:spPr>
          <a:xfrm>
            <a:off x="570159" y="340791"/>
            <a:ext cx="10906054" cy="646331"/>
          </a:xfrm>
          <a:prstGeom prst="rect">
            <a:avLst/>
          </a:prstGeom>
          <a:noFill/>
        </p:spPr>
        <p:txBody>
          <a:bodyPr wrap="square" rtlCol="0">
            <a:spAutoFit/>
          </a:bodyPr>
          <a:lstStyle/>
          <a:p>
            <a:r>
              <a:rPr lang="ar-AE" sz="3600" b="1" dirty="0">
                <a:solidFill>
                  <a:srgbClr val="026794"/>
                </a:solidFill>
                <a:latin typeface="Arial" panose="020B0604020202020204" pitchFamily="34" charset="0"/>
                <a:ea typeface="Helvetica Neue" charset="0"/>
                <a:cs typeface="Arial" panose="020B0604020202020204" pitchFamily="34" charset="0"/>
              </a:rPr>
              <a:t>هدف الوحدة التدريبية ونتائج التعلم</a:t>
            </a:r>
          </a:p>
        </p:txBody>
      </p:sp>
      <p:cxnSp>
        <p:nvCxnSpPr>
          <p:cNvPr id="45" name="Straight Connector 44"/>
          <p:cNvCxnSpPr/>
          <p:nvPr/>
        </p:nvCxnSpPr>
        <p:spPr>
          <a:xfrm flipV="1">
            <a:off x="656024" y="1635973"/>
            <a:ext cx="10820189" cy="33878"/>
          </a:xfrm>
          <a:prstGeom prst="line">
            <a:avLst/>
          </a:prstGeom>
          <a:ln>
            <a:solidFill>
              <a:srgbClr val="036794"/>
            </a:solidFill>
          </a:ln>
        </p:spPr>
        <p:style>
          <a:lnRef idx="1">
            <a:schemeClr val="accent1"/>
          </a:lnRef>
          <a:fillRef idx="0">
            <a:schemeClr val="accent1"/>
          </a:fillRef>
          <a:effectRef idx="0">
            <a:schemeClr val="accent1"/>
          </a:effectRef>
          <a:fontRef idx="minor">
            <a:schemeClr val="tx1"/>
          </a:fontRef>
        </p:style>
      </p:cxnSp>
      <p:sp>
        <p:nvSpPr>
          <p:cNvPr id="49" name="Rectangle 48"/>
          <p:cNvSpPr/>
          <p:nvPr/>
        </p:nvSpPr>
        <p:spPr>
          <a:xfrm>
            <a:off x="656024" y="1589835"/>
            <a:ext cx="3617259" cy="92275"/>
          </a:xfrm>
          <a:prstGeom prst="rect">
            <a:avLst/>
          </a:prstGeom>
          <a:solidFill>
            <a:srgbClr val="0367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86414236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2192000" cy="6858000"/>
          </a:xfrm>
          <a:prstGeom prst="rect">
            <a:avLst/>
          </a:prstGeom>
          <a:solidFill>
            <a:srgbClr val="95CD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2827141" y="2837118"/>
            <a:ext cx="6589575" cy="1190847"/>
          </a:xfrm>
          <a:prstGeom prst="rect">
            <a:avLst/>
          </a:prstGeom>
          <a:noFill/>
          <a:ln w="57150">
            <a:solidFill>
              <a:srgbClr val="02679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4810125" y="2502568"/>
            <a:ext cx="2650998" cy="802106"/>
          </a:xfrm>
          <a:prstGeom prst="rect">
            <a:avLst/>
          </a:prstGeom>
          <a:solidFill>
            <a:srgbClr val="95CD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xmlns="" id="{F533CC0D-4951-4D02-BFAE-A33DC30A8909}"/>
              </a:ext>
            </a:extLst>
          </p:cNvPr>
          <p:cNvSpPr txBox="1">
            <a:spLocks/>
          </p:cNvSpPr>
          <p:nvPr/>
        </p:nvSpPr>
        <p:spPr>
          <a:xfrm>
            <a:off x="-3" y="2666155"/>
            <a:ext cx="12192000" cy="3141087"/>
          </a:xfrm>
          <a:prstGeom prst="rect">
            <a:avLst/>
          </a:prstGeom>
        </p:spPr>
        <p:txBody>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00000"/>
              </a:lnSpc>
            </a:pPr>
            <a:r>
              <a:rPr lang="ar-AE" sz="2000" b="1" dirty="0">
                <a:solidFill>
                  <a:schemeClr val="bg1"/>
                </a:solidFill>
                <a:latin typeface="Arial" panose="020B0604020202020204" pitchFamily="34" charset="0"/>
                <a:ea typeface="Helvetica Neue" charset="0"/>
                <a:cs typeface="Arial" panose="020B0604020202020204" pitchFamily="34" charset="0"/>
              </a:rPr>
              <a:t>هل لديك أي أفكار مبدئية</a:t>
            </a:r>
          </a:p>
          <a:p>
            <a:pPr algn="ctr">
              <a:lnSpc>
                <a:spcPct val="150000"/>
              </a:lnSpc>
            </a:pPr>
            <a:r>
              <a:rPr lang="ar-AE" sz="3600" b="1" dirty="0">
                <a:solidFill>
                  <a:schemeClr val="bg1"/>
                </a:solidFill>
                <a:latin typeface="Arial" panose="020B0604020202020204" pitchFamily="34" charset="0"/>
                <a:ea typeface="Helvetica Neue" charset="0"/>
                <a:cs typeface="Arial" panose="020B0604020202020204" pitchFamily="34" charset="0"/>
              </a:rPr>
              <a:t> بشأن خطة العمل؟</a:t>
            </a:r>
          </a:p>
        </p:txBody>
      </p:sp>
      <p:pic>
        <p:nvPicPr>
          <p:cNvPr id="8" name="Picture 7"/>
          <p:cNvPicPr>
            <a:picLocks noChangeAspect="1"/>
          </p:cNvPicPr>
          <p:nvPr/>
        </p:nvPicPr>
        <p:blipFill rotWithShape="1">
          <a:blip r:embed="rId3">
            <a:alphaModFix amt="20000"/>
            <a:extLst>
              <a:ext uri="{28A0092B-C50C-407E-A947-70E740481C1C}">
                <a14:useLocalDpi xmlns:a14="http://schemas.microsoft.com/office/drawing/2010/main" val="0"/>
              </a:ext>
            </a:extLst>
          </a:blip>
          <a:srcRect l="53803" t="16294" r="21063" b="6460"/>
          <a:stretch/>
        </p:blipFill>
        <p:spPr>
          <a:xfrm rot="5400000">
            <a:off x="4985083" y="-348918"/>
            <a:ext cx="2221833" cy="12192003"/>
          </a:xfrm>
          <a:prstGeom prst="rect">
            <a:avLst/>
          </a:prstGeom>
        </p:spPr>
      </p:pic>
    </p:spTree>
    <p:extLst>
      <p:ext uri="{BB962C8B-B14F-4D97-AF65-F5344CB8AC3E}">
        <p14:creationId xmlns:p14="http://schemas.microsoft.com/office/powerpoint/2010/main" val="122202340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0" y="0"/>
            <a:ext cx="12192000" cy="1940767"/>
          </a:xfrm>
          <a:prstGeom prst="rect">
            <a:avLst/>
          </a:prstGeom>
          <a:solidFill>
            <a:srgbClr val="95CD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Content Placeholder 3"/>
          <p:cNvSpPr>
            <a:spLocks noGrp="1"/>
          </p:cNvSpPr>
          <p:nvPr>
            <p:ph idx="1"/>
          </p:nvPr>
        </p:nvSpPr>
        <p:spPr>
          <a:xfrm>
            <a:off x="609600" y="2419351"/>
            <a:ext cx="10744198" cy="4438650"/>
          </a:xfrm>
        </p:spPr>
        <p:txBody>
          <a:bodyPr vert="horz" lIns="91440" tIns="45720" rIns="91440" bIns="45720" rtlCol="0" anchor="t">
            <a:normAutofit/>
          </a:bodyPr>
          <a:lstStyle/>
          <a:p>
            <a:pPr marL="0" indent="0" algn="ctr">
              <a:buNone/>
            </a:pPr>
            <a:endParaRPr lang="en-US" sz="2400" dirty="0">
              <a:solidFill>
                <a:schemeClr val="tx1">
                  <a:lumMod val="65000"/>
                  <a:lumOff val="35000"/>
                </a:schemeClr>
              </a:solidFill>
              <a:latin typeface="Helvetica Neue" charset="0"/>
              <a:ea typeface="Helvetica Neue" charset="0"/>
              <a:cs typeface="Helvetica Neue" charset="0"/>
            </a:endParaRPr>
          </a:p>
        </p:txBody>
      </p:sp>
      <p:grpSp>
        <p:nvGrpSpPr>
          <p:cNvPr id="5" name="Group 4"/>
          <p:cNvGrpSpPr/>
          <p:nvPr/>
        </p:nvGrpSpPr>
        <p:grpSpPr>
          <a:xfrm>
            <a:off x="-1" y="62942"/>
            <a:ext cx="12192001" cy="1814882"/>
            <a:chOff x="-1" y="5043120"/>
            <a:chExt cx="12192001" cy="1814882"/>
          </a:xfrm>
        </p:grpSpPr>
        <p:pic>
          <p:nvPicPr>
            <p:cNvPr id="6" name="Picture 5"/>
            <p:cNvPicPr>
              <a:picLocks noChangeAspect="1"/>
            </p:cNvPicPr>
            <p:nvPr/>
          </p:nvPicPr>
          <p:blipFill rotWithShape="1">
            <a:blip r:embed="rId3" cstate="print">
              <a:alphaModFix amt="20000"/>
              <a:extLst>
                <a:ext uri="{28A0092B-C50C-407E-A947-70E740481C1C}">
                  <a14:useLocalDpi xmlns:a14="http://schemas.microsoft.com/office/drawing/2010/main" val="0"/>
                </a:ext>
              </a:extLst>
            </a:blip>
            <a:srcRect l="50000" t="7392" r="19089" b="9030"/>
            <a:stretch/>
          </p:blipFill>
          <p:spPr>
            <a:xfrm rot="5400000">
              <a:off x="2349106" y="2694014"/>
              <a:ext cx="1814881" cy="6513095"/>
            </a:xfrm>
            <a:prstGeom prst="rect">
              <a:avLst/>
            </a:prstGeom>
          </p:spPr>
        </p:pic>
        <p:pic>
          <p:nvPicPr>
            <p:cNvPr id="7" name="Picture 6"/>
            <p:cNvPicPr>
              <a:picLocks noChangeAspect="1"/>
            </p:cNvPicPr>
            <p:nvPr/>
          </p:nvPicPr>
          <p:blipFill rotWithShape="1">
            <a:blip r:embed="rId4" cstate="print">
              <a:alphaModFix amt="20000"/>
              <a:extLst>
                <a:ext uri="{28A0092B-C50C-407E-A947-70E740481C1C}">
                  <a14:useLocalDpi xmlns:a14="http://schemas.microsoft.com/office/drawing/2010/main" val="0"/>
                </a:ext>
              </a:extLst>
            </a:blip>
            <a:srcRect l="54597" t="31446" r="16827" b="9030"/>
            <a:stretch/>
          </p:blipFill>
          <p:spPr>
            <a:xfrm rot="5400000">
              <a:off x="8435259" y="3077813"/>
              <a:ext cx="1791434" cy="5722048"/>
            </a:xfrm>
            <a:prstGeom prst="rect">
              <a:avLst/>
            </a:prstGeom>
          </p:spPr>
        </p:pic>
      </p:grpSp>
      <p:sp>
        <p:nvSpPr>
          <p:cNvPr id="2" name="Title 1"/>
          <p:cNvSpPr>
            <a:spLocks noGrp="1"/>
          </p:cNvSpPr>
          <p:nvPr>
            <p:ph type="title"/>
          </p:nvPr>
        </p:nvSpPr>
        <p:spPr>
          <a:xfrm>
            <a:off x="-2" y="295877"/>
            <a:ext cx="12192000" cy="1325563"/>
          </a:xfrm>
        </p:spPr>
        <p:txBody>
          <a:bodyPr>
            <a:normAutofit/>
          </a:bodyPr>
          <a:lstStyle/>
          <a:p>
            <a:pPr algn="ctr"/>
            <a:r>
              <a:rPr lang="ar-AE" sz="3600" b="1" dirty="0">
                <a:solidFill>
                  <a:schemeClr val="bg1"/>
                </a:solidFill>
                <a:latin typeface="Arial" panose="020B0604020202020204" pitchFamily="34" charset="0"/>
                <a:cs typeface="Arial" panose="020B0604020202020204" pitchFamily="34" charset="0"/>
              </a:rPr>
              <a:t>المراجع</a:t>
            </a:r>
          </a:p>
        </p:txBody>
      </p:sp>
    </p:spTree>
    <p:extLst>
      <p:ext uri="{BB962C8B-B14F-4D97-AF65-F5344CB8AC3E}">
        <p14:creationId xmlns:p14="http://schemas.microsoft.com/office/powerpoint/2010/main" val="275463817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TextBox 27"/>
          <p:cNvSpPr txBox="1"/>
          <p:nvPr/>
        </p:nvSpPr>
        <p:spPr>
          <a:xfrm>
            <a:off x="887811" y="3353559"/>
            <a:ext cx="10588402" cy="2322687"/>
          </a:xfrm>
          <a:prstGeom prst="rect">
            <a:avLst/>
          </a:prstGeom>
          <a:noFill/>
        </p:spPr>
        <p:txBody>
          <a:bodyPr wrap="square" rtlCol="0">
            <a:spAutoFit/>
          </a:bodyPr>
          <a:lstStyle/>
          <a:p>
            <a:pPr lvl="0">
              <a:lnSpc>
                <a:spcPct val="90000"/>
              </a:lnSpc>
              <a:spcBef>
                <a:spcPts val="1000"/>
              </a:spcBef>
              <a:buClr>
                <a:srgbClr val="95CD7A"/>
              </a:buClr>
              <a:buSzPct val="100000"/>
            </a:pPr>
            <a:r>
              <a:rPr lang="ar-AE" sz="2400" b="1" dirty="0">
                <a:solidFill>
                  <a:srgbClr val="95CD7A"/>
                </a:solidFill>
                <a:latin typeface="Arial" panose="020B0604020202020204" pitchFamily="34" charset="0"/>
                <a:ea typeface="Helvetica Neue" charset="0"/>
                <a:cs typeface="Arial" panose="020B0604020202020204" pitchFamily="34" charset="0"/>
                <a:sym typeface="Century Gothic"/>
              </a:rPr>
              <a:t>نتائج التعلم:</a:t>
            </a:r>
          </a:p>
          <a:p>
            <a:pPr marL="285750" lvl="0" indent="-285750">
              <a:lnSpc>
                <a:spcPct val="90000"/>
              </a:lnSpc>
              <a:spcBef>
                <a:spcPts val="1000"/>
              </a:spcBef>
              <a:buClr>
                <a:srgbClr val="95CD7A"/>
              </a:buClr>
              <a:buSzPct val="100000"/>
              <a:buFont typeface="Wingdings" charset="2"/>
              <a:buChar char="§"/>
            </a:pPr>
            <a:r>
              <a:rPr lang="ar-AE" sz="2000" dirty="0">
                <a:solidFill>
                  <a:schemeClr val="tx1">
                    <a:lumMod val="65000"/>
                    <a:lumOff val="35000"/>
                  </a:schemeClr>
                </a:solidFill>
                <a:latin typeface="Arial" panose="020B0604020202020204" pitchFamily="34" charset="0"/>
                <a:ea typeface="Helvetica Neue" charset="0"/>
                <a:cs typeface="Arial" panose="020B0604020202020204" pitchFamily="34" charset="0"/>
                <a:sym typeface="Century Gothic"/>
              </a:rPr>
              <a:t>فهم الإشراف كعلاقة والتوجيه كأسلوب</a:t>
            </a:r>
          </a:p>
          <a:p>
            <a:pPr marL="285750" lvl="0" indent="-285750">
              <a:lnSpc>
                <a:spcPct val="90000"/>
              </a:lnSpc>
              <a:spcBef>
                <a:spcPts val="1000"/>
              </a:spcBef>
              <a:buClr>
                <a:srgbClr val="95CD7A"/>
              </a:buClr>
              <a:buSzPct val="100000"/>
              <a:buFont typeface="Wingdings" charset="2"/>
              <a:buChar char="§"/>
            </a:pPr>
            <a:r>
              <a:rPr lang="ar-AE" sz="2000" dirty="0">
                <a:solidFill>
                  <a:schemeClr val="tx1">
                    <a:lumMod val="65000"/>
                    <a:lumOff val="35000"/>
                  </a:schemeClr>
                </a:solidFill>
                <a:latin typeface="Arial" panose="020B0604020202020204" pitchFamily="34" charset="0"/>
                <a:ea typeface="Helvetica Neue" charset="0"/>
                <a:cs typeface="Arial" panose="020B0604020202020204" pitchFamily="34" charset="0"/>
                <a:sym typeface="Century Gothic"/>
              </a:rPr>
              <a:t>معرفة </a:t>
            </a:r>
            <a:r>
              <a:rPr lang="ar-AE" sz="2000" b="1" dirty="0">
                <a:solidFill>
                  <a:schemeClr val="tx1">
                    <a:lumMod val="65000"/>
                    <a:lumOff val="35000"/>
                  </a:schemeClr>
                </a:solidFill>
                <a:latin typeface="Arial" panose="020B0604020202020204" pitchFamily="34" charset="0"/>
                <a:ea typeface="Helvetica Neue" charset="0"/>
                <a:cs typeface="Arial" panose="020B0604020202020204" pitchFamily="34" charset="0"/>
                <a:sym typeface="Century Gothic"/>
              </a:rPr>
              <a:t>وظائف</a:t>
            </a:r>
            <a:r>
              <a:rPr lang="ar-AE" sz="2000" dirty="0">
                <a:solidFill>
                  <a:schemeClr val="tx1">
                    <a:lumMod val="65000"/>
                    <a:lumOff val="35000"/>
                  </a:schemeClr>
                </a:solidFill>
                <a:latin typeface="Arial" panose="020B0604020202020204" pitchFamily="34" charset="0"/>
                <a:ea typeface="Helvetica Neue" charset="0"/>
                <a:cs typeface="Arial" panose="020B0604020202020204" pitchFamily="34" charset="0"/>
                <a:sym typeface="Century Gothic"/>
              </a:rPr>
              <a:t> الإشراف الثلاث</a:t>
            </a:r>
          </a:p>
          <a:p>
            <a:pPr marL="285750" lvl="0" indent="-285750">
              <a:lnSpc>
                <a:spcPct val="90000"/>
              </a:lnSpc>
              <a:spcBef>
                <a:spcPts val="1000"/>
              </a:spcBef>
              <a:buClr>
                <a:srgbClr val="95CD7A"/>
              </a:buClr>
              <a:buSzPct val="100000"/>
              <a:buFont typeface="Wingdings" charset="2"/>
              <a:buChar char="§"/>
            </a:pPr>
            <a:r>
              <a:rPr lang="ar-AE" sz="2000" dirty="0">
                <a:solidFill>
                  <a:schemeClr val="tx1">
                    <a:lumMod val="65000"/>
                    <a:lumOff val="35000"/>
                  </a:schemeClr>
                </a:solidFill>
                <a:latin typeface="Arial" panose="020B0604020202020204" pitchFamily="34" charset="0"/>
                <a:ea typeface="Helvetica Neue" charset="0"/>
                <a:cs typeface="Arial" panose="020B0604020202020204" pitchFamily="34" charset="0"/>
                <a:sym typeface="Century Gothic"/>
              </a:rPr>
              <a:t>التعرف على ما يجدي نفعًا في السياقات لديكم والتعرف على التحديات القائمة</a:t>
            </a:r>
          </a:p>
          <a:p>
            <a:pPr marL="285750" lvl="0" indent="-285750">
              <a:lnSpc>
                <a:spcPct val="90000"/>
              </a:lnSpc>
              <a:spcBef>
                <a:spcPts val="1000"/>
              </a:spcBef>
              <a:buClr>
                <a:srgbClr val="95CD7A"/>
              </a:buClr>
              <a:buSzPct val="100000"/>
              <a:buFont typeface="Wingdings" charset="2"/>
              <a:buChar char="§"/>
            </a:pPr>
            <a:r>
              <a:rPr lang="ar-AE" sz="2000" b="1" dirty="0">
                <a:solidFill>
                  <a:schemeClr val="tx1">
                    <a:lumMod val="65000"/>
                    <a:lumOff val="35000"/>
                  </a:schemeClr>
                </a:solidFill>
                <a:latin typeface="Arial" panose="020B0604020202020204" pitchFamily="34" charset="0"/>
                <a:ea typeface="Helvetica Neue" charset="0"/>
                <a:cs typeface="Arial" panose="020B0604020202020204" pitchFamily="34" charset="0"/>
                <a:sym typeface="Century Gothic"/>
              </a:rPr>
              <a:t>ابدأوا بالتفكير في خطة عمل الإشراف على إدارة الحالة </a:t>
            </a:r>
          </a:p>
          <a:p>
            <a:endParaRPr lang="en-US" dirty="0">
              <a:latin typeface="Arial" panose="020B0604020202020204" pitchFamily="34" charset="0"/>
              <a:cs typeface="Arial" panose="020B0604020202020204" pitchFamily="34" charset="0"/>
            </a:endParaRPr>
          </a:p>
        </p:txBody>
      </p:sp>
      <p:sp>
        <p:nvSpPr>
          <p:cNvPr id="35" name="TextBox 34"/>
          <p:cNvSpPr txBox="1"/>
          <p:nvPr/>
        </p:nvSpPr>
        <p:spPr>
          <a:xfrm>
            <a:off x="609569" y="1973979"/>
            <a:ext cx="10866644" cy="897682"/>
          </a:xfrm>
          <a:prstGeom prst="rect">
            <a:avLst/>
          </a:prstGeom>
          <a:noFill/>
        </p:spPr>
        <p:txBody>
          <a:bodyPr wrap="square" rtlCol="0">
            <a:spAutoFit/>
          </a:bodyPr>
          <a:lstStyle/>
          <a:p>
            <a:pPr lvl="0">
              <a:spcBef>
                <a:spcPts val="1000"/>
              </a:spcBef>
              <a:buClr>
                <a:srgbClr val="95CD7A"/>
              </a:buClr>
              <a:buSzPct val="100000"/>
            </a:pPr>
            <a:r>
              <a:rPr lang="ar-AE" sz="2400" b="1">
                <a:solidFill>
                  <a:srgbClr val="95CD7A"/>
                </a:solidFill>
                <a:latin typeface="Arial" panose="020B0604020202020204" pitchFamily="34" charset="0"/>
                <a:ea typeface="Helvetica Neue" charset="0"/>
                <a:cs typeface="Arial" panose="020B0604020202020204" pitchFamily="34" charset="0"/>
                <a:sym typeface="Century Gothic"/>
              </a:rPr>
              <a:t>الهدف:</a:t>
            </a:r>
          </a:p>
          <a:p>
            <a:pPr marL="285750" lvl="0" indent="-285750">
              <a:spcBef>
                <a:spcPts val="1000"/>
              </a:spcBef>
              <a:buClr>
                <a:srgbClr val="95CD7A"/>
              </a:buClr>
              <a:buSzPct val="100000"/>
              <a:buFont typeface="Wingdings" charset="2"/>
              <a:buChar char="§"/>
            </a:pPr>
            <a:r>
              <a:rPr lang="ar-AE" sz="2000">
                <a:solidFill>
                  <a:schemeClr val="tx1">
                    <a:lumMod val="65000"/>
                    <a:lumOff val="35000"/>
                  </a:schemeClr>
                </a:solidFill>
                <a:latin typeface="Arial" panose="020B0604020202020204" pitchFamily="34" charset="0"/>
                <a:ea typeface="Helvetica Neue" charset="0"/>
                <a:cs typeface="Arial" panose="020B0604020202020204" pitchFamily="34" charset="0"/>
                <a:sym typeface="Century Gothic"/>
              </a:rPr>
              <a:t>فهم </a:t>
            </a:r>
            <a:r>
              <a:rPr lang="ar-AE" sz="2000" b="1">
                <a:solidFill>
                  <a:schemeClr val="tx1">
                    <a:lumMod val="65000"/>
                    <a:lumOff val="35000"/>
                  </a:schemeClr>
                </a:solidFill>
                <a:latin typeface="Arial" panose="020B0604020202020204" pitchFamily="34" charset="0"/>
                <a:ea typeface="Helvetica Neue" charset="0"/>
                <a:cs typeface="Arial" panose="020B0604020202020204" pitchFamily="34" charset="0"/>
                <a:sym typeface="Century Gothic"/>
              </a:rPr>
              <a:t>الممارسات الجيدة </a:t>
            </a:r>
            <a:r>
              <a:rPr lang="ar-AE" sz="2000">
                <a:solidFill>
                  <a:schemeClr val="tx1">
                    <a:lumMod val="65000"/>
                    <a:lumOff val="35000"/>
                  </a:schemeClr>
                </a:solidFill>
                <a:latin typeface="Arial" panose="020B0604020202020204" pitchFamily="34" charset="0"/>
                <a:ea typeface="Helvetica Neue" charset="0"/>
                <a:cs typeface="Arial" panose="020B0604020202020204" pitchFamily="34" charset="0"/>
                <a:sym typeface="Century Gothic"/>
              </a:rPr>
              <a:t>للإشراف والتوجيه في سياق إدارة الحالة وحماية الطفل.</a:t>
            </a:r>
          </a:p>
        </p:txBody>
      </p:sp>
      <p:sp>
        <p:nvSpPr>
          <p:cNvPr id="5" name="TextBox 4"/>
          <p:cNvSpPr txBox="1"/>
          <p:nvPr/>
        </p:nvSpPr>
        <p:spPr>
          <a:xfrm>
            <a:off x="570159" y="748693"/>
            <a:ext cx="10906054" cy="646331"/>
          </a:xfrm>
          <a:prstGeom prst="rect">
            <a:avLst/>
          </a:prstGeom>
          <a:noFill/>
        </p:spPr>
        <p:txBody>
          <a:bodyPr wrap="square" rtlCol="0">
            <a:spAutoFit/>
          </a:bodyPr>
          <a:lstStyle/>
          <a:p>
            <a:r>
              <a:rPr lang="ar-AE" sz="3600" b="1" dirty="0">
                <a:solidFill>
                  <a:srgbClr val="026794"/>
                </a:solidFill>
                <a:latin typeface="Arial" panose="020B0604020202020204" pitchFamily="34" charset="0"/>
                <a:ea typeface="Helvetica Neue" charset="0"/>
                <a:cs typeface="Arial" panose="020B0604020202020204" pitchFamily="34" charset="0"/>
              </a:rPr>
              <a:t>هدف الوحدة التدريبية ونتائج التعلم</a:t>
            </a:r>
          </a:p>
        </p:txBody>
      </p:sp>
      <p:cxnSp>
        <p:nvCxnSpPr>
          <p:cNvPr id="45" name="Straight Connector 44"/>
          <p:cNvCxnSpPr/>
          <p:nvPr/>
        </p:nvCxnSpPr>
        <p:spPr>
          <a:xfrm flipV="1">
            <a:off x="656024" y="1635973"/>
            <a:ext cx="10820189" cy="33878"/>
          </a:xfrm>
          <a:prstGeom prst="line">
            <a:avLst/>
          </a:prstGeom>
          <a:ln>
            <a:solidFill>
              <a:srgbClr val="036794"/>
            </a:solidFill>
          </a:ln>
        </p:spPr>
        <p:style>
          <a:lnRef idx="1">
            <a:schemeClr val="accent1"/>
          </a:lnRef>
          <a:fillRef idx="0">
            <a:schemeClr val="accent1"/>
          </a:fillRef>
          <a:effectRef idx="0">
            <a:schemeClr val="accent1"/>
          </a:effectRef>
          <a:fontRef idx="minor">
            <a:schemeClr val="tx1"/>
          </a:fontRef>
        </p:style>
      </p:cxnSp>
      <p:sp>
        <p:nvSpPr>
          <p:cNvPr id="49" name="Rectangle 48"/>
          <p:cNvSpPr/>
          <p:nvPr/>
        </p:nvSpPr>
        <p:spPr>
          <a:xfrm>
            <a:off x="656024" y="1612695"/>
            <a:ext cx="3617259" cy="92275"/>
          </a:xfrm>
          <a:prstGeom prst="rect">
            <a:avLst/>
          </a:prstGeom>
          <a:solidFill>
            <a:srgbClr val="0367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700055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016766" y="2055332"/>
            <a:ext cx="3364414" cy="1569660"/>
          </a:xfrm>
          <a:prstGeom prst="rect">
            <a:avLst/>
          </a:prstGeom>
          <a:noFill/>
        </p:spPr>
        <p:txBody>
          <a:bodyPr wrap="square" rtlCol="0">
            <a:spAutoFit/>
          </a:bodyPr>
          <a:lstStyle/>
          <a:p>
            <a:r>
              <a:rPr lang="ar-AE" sz="2400" dirty="0">
                <a:solidFill>
                  <a:schemeClr val="tx1">
                    <a:lumMod val="65000"/>
                    <a:lumOff val="35000"/>
                  </a:schemeClr>
                </a:solidFill>
                <a:latin typeface="Arial" panose="020B0604020202020204" pitchFamily="34" charset="0"/>
                <a:ea typeface="Helvetica Neue" charset="0"/>
                <a:cs typeface="Arial" panose="020B0604020202020204" pitchFamily="34" charset="0"/>
                <a:sym typeface="Century Gothic"/>
              </a:rPr>
              <a:t>من خلال العمل في مجموعات صغيرة، لديكم 15 دقيقة للإجابة عن الأسئلة التالية على لوح شرح قلّاب</a:t>
            </a:r>
          </a:p>
        </p:txBody>
      </p:sp>
      <p:sp>
        <p:nvSpPr>
          <p:cNvPr id="4" name="TextBox 3"/>
          <p:cNvSpPr txBox="1"/>
          <p:nvPr/>
        </p:nvSpPr>
        <p:spPr>
          <a:xfrm>
            <a:off x="204357" y="1013159"/>
            <a:ext cx="4176823" cy="646331"/>
          </a:xfrm>
          <a:prstGeom prst="rect">
            <a:avLst/>
          </a:prstGeom>
          <a:noFill/>
        </p:spPr>
        <p:txBody>
          <a:bodyPr wrap="square" rtlCol="0">
            <a:spAutoFit/>
          </a:bodyPr>
          <a:lstStyle/>
          <a:p>
            <a:r>
              <a:rPr lang="ar-AE" sz="3600" b="1">
                <a:solidFill>
                  <a:srgbClr val="026794"/>
                </a:solidFill>
                <a:latin typeface="Arial" panose="020B0604020202020204" pitchFamily="34" charset="0"/>
                <a:ea typeface="Helvetica Neue" charset="0"/>
                <a:cs typeface="Arial" panose="020B0604020202020204" pitchFamily="34" charset="0"/>
              </a:rPr>
              <a:t>الإشراف في سياقاتنا</a:t>
            </a:r>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50427" y="4996913"/>
            <a:ext cx="2430753" cy="2430753"/>
          </a:xfrm>
          <a:prstGeom prst="rect">
            <a:avLst/>
          </a:prstGeom>
        </p:spPr>
      </p:pic>
      <p:sp>
        <p:nvSpPr>
          <p:cNvPr id="12" name="Rectangle 11"/>
          <p:cNvSpPr/>
          <p:nvPr/>
        </p:nvSpPr>
        <p:spPr>
          <a:xfrm>
            <a:off x="4777650" y="832083"/>
            <a:ext cx="7144719" cy="1365745"/>
          </a:xfrm>
          <a:prstGeom prst="rect">
            <a:avLst/>
          </a:prstGeom>
          <a:solidFill>
            <a:schemeClr val="bg1"/>
          </a:solidFill>
          <a:ln w="57150">
            <a:solidFill>
              <a:srgbClr val="95CD7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p:cNvSpPr/>
          <p:nvPr/>
        </p:nvSpPr>
        <p:spPr>
          <a:xfrm>
            <a:off x="4777649" y="2486030"/>
            <a:ext cx="7144719" cy="1365745"/>
          </a:xfrm>
          <a:prstGeom prst="rect">
            <a:avLst/>
          </a:prstGeom>
          <a:solidFill>
            <a:schemeClr val="bg1"/>
          </a:solidFill>
          <a:ln w="57150">
            <a:solidFill>
              <a:srgbClr val="95CD7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Box 19"/>
          <p:cNvSpPr txBox="1"/>
          <p:nvPr/>
        </p:nvSpPr>
        <p:spPr>
          <a:xfrm>
            <a:off x="4777650" y="1194701"/>
            <a:ext cx="6218189" cy="707886"/>
          </a:xfrm>
          <a:prstGeom prst="rect">
            <a:avLst/>
          </a:prstGeom>
          <a:noFill/>
        </p:spPr>
        <p:txBody>
          <a:bodyPr wrap="square" rtlCol="0">
            <a:spAutoFit/>
          </a:bodyPr>
          <a:lstStyle/>
          <a:p>
            <a:pPr lvl="0"/>
            <a:r>
              <a:rPr lang="ar-AE" sz="2000" dirty="0">
                <a:solidFill>
                  <a:schemeClr val="tx1">
                    <a:lumMod val="65000"/>
                    <a:lumOff val="35000"/>
                  </a:schemeClr>
                </a:solidFill>
                <a:latin typeface="Arial" panose="020B0604020202020204" pitchFamily="34" charset="0"/>
                <a:ea typeface="Helvetica Neue" charset="0"/>
                <a:cs typeface="Arial" panose="020B0604020202020204" pitchFamily="34" charset="0"/>
                <a:sym typeface="Century Gothic"/>
              </a:rPr>
              <a:t>برأيك، ما الذي يدور في أذهان الأشخاص في سياقك عند سماع كلمة "مشرف"؟</a:t>
            </a:r>
            <a:endParaRPr lang="en-US" dirty="0">
              <a:latin typeface="Arial" panose="020B0604020202020204" pitchFamily="34" charset="0"/>
              <a:cs typeface="Arial" panose="020B0604020202020204" pitchFamily="34" charset="0"/>
            </a:endParaRPr>
          </a:p>
        </p:txBody>
      </p:sp>
      <p:sp>
        <p:nvSpPr>
          <p:cNvPr id="21" name="TextBox 20"/>
          <p:cNvSpPr txBox="1"/>
          <p:nvPr/>
        </p:nvSpPr>
        <p:spPr>
          <a:xfrm>
            <a:off x="4777649" y="3000038"/>
            <a:ext cx="6218189" cy="400110"/>
          </a:xfrm>
          <a:prstGeom prst="rect">
            <a:avLst/>
          </a:prstGeom>
          <a:noFill/>
        </p:spPr>
        <p:txBody>
          <a:bodyPr wrap="square" rtlCol="0">
            <a:spAutoFit/>
          </a:bodyPr>
          <a:lstStyle/>
          <a:p>
            <a:pPr lvl="0">
              <a:buClr>
                <a:schemeClr val="tx1">
                  <a:lumMod val="65000"/>
                  <a:lumOff val="35000"/>
                </a:schemeClr>
              </a:buClr>
              <a:buSzPct val="100000"/>
            </a:pPr>
            <a:r>
              <a:rPr lang="ar-AE" sz="2000" dirty="0">
                <a:solidFill>
                  <a:schemeClr val="tx1">
                    <a:lumMod val="65000"/>
                    <a:lumOff val="35000"/>
                  </a:schemeClr>
                </a:solidFill>
                <a:latin typeface="Arial" panose="020B0604020202020204" pitchFamily="34" charset="0"/>
                <a:ea typeface="Helvetica Neue" charset="0"/>
                <a:cs typeface="Arial" panose="020B0604020202020204" pitchFamily="34" charset="0"/>
                <a:sym typeface="Century Gothic"/>
              </a:rPr>
              <a:t>لماذا يعد الإشراف مهمًّا في إدارة الحالة؟</a:t>
            </a:r>
            <a:endParaRPr lang="en-US" dirty="0">
              <a:latin typeface="Arial" panose="020B0604020202020204" pitchFamily="34" charset="0"/>
              <a:cs typeface="Arial" panose="020B0604020202020204" pitchFamily="34" charset="0"/>
            </a:endParaRPr>
          </a:p>
        </p:txBody>
      </p:sp>
      <p:sp>
        <p:nvSpPr>
          <p:cNvPr id="23" name="Rectangle 22"/>
          <p:cNvSpPr/>
          <p:nvPr/>
        </p:nvSpPr>
        <p:spPr>
          <a:xfrm>
            <a:off x="4777650" y="4155634"/>
            <a:ext cx="7144719" cy="1365745"/>
          </a:xfrm>
          <a:prstGeom prst="rect">
            <a:avLst/>
          </a:prstGeom>
          <a:solidFill>
            <a:schemeClr val="bg1"/>
          </a:solidFill>
          <a:ln w="57150">
            <a:solidFill>
              <a:srgbClr val="95CD7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extBox 24"/>
          <p:cNvSpPr txBox="1"/>
          <p:nvPr/>
        </p:nvSpPr>
        <p:spPr>
          <a:xfrm>
            <a:off x="4777650" y="4346064"/>
            <a:ext cx="6218189" cy="984885"/>
          </a:xfrm>
          <a:prstGeom prst="rect">
            <a:avLst/>
          </a:prstGeom>
          <a:noFill/>
        </p:spPr>
        <p:txBody>
          <a:bodyPr wrap="square" rtlCol="0">
            <a:spAutoFit/>
          </a:bodyPr>
          <a:lstStyle/>
          <a:p>
            <a:pPr lvl="0">
              <a:buClr>
                <a:schemeClr val="tx1">
                  <a:lumMod val="65000"/>
                  <a:lumOff val="35000"/>
                </a:schemeClr>
              </a:buClr>
              <a:buSzPct val="100000"/>
            </a:pPr>
            <a:endParaRPr lang="en-US" sz="2000" b="1" dirty="0">
              <a:solidFill>
                <a:schemeClr val="tx1">
                  <a:lumMod val="65000"/>
                  <a:lumOff val="35000"/>
                </a:schemeClr>
              </a:solidFill>
              <a:latin typeface="Arial" panose="020B0604020202020204" pitchFamily="34" charset="0"/>
              <a:ea typeface="Helvetica Neue" charset="0"/>
              <a:cs typeface="Arial" panose="020B0604020202020204" pitchFamily="34" charset="0"/>
              <a:sym typeface="Century Gothic"/>
            </a:endParaRPr>
          </a:p>
          <a:p>
            <a:pPr lvl="0">
              <a:buClr>
                <a:schemeClr val="tx1">
                  <a:lumMod val="65000"/>
                  <a:lumOff val="35000"/>
                </a:schemeClr>
              </a:buClr>
              <a:buSzPct val="100000"/>
            </a:pPr>
            <a:r>
              <a:rPr lang="ar-AE" sz="2000" dirty="0">
                <a:solidFill>
                  <a:schemeClr val="tx1">
                    <a:lumMod val="65000"/>
                    <a:lumOff val="35000"/>
                  </a:schemeClr>
                </a:solidFill>
                <a:latin typeface="Arial" panose="020B0604020202020204" pitchFamily="34" charset="0"/>
                <a:ea typeface="Helvetica Neue" charset="0"/>
                <a:cs typeface="Arial" panose="020B0604020202020204" pitchFamily="34" charset="0"/>
                <a:sym typeface="Century Gothic"/>
              </a:rPr>
              <a:t>ما هي بعض المهام والمسؤوليات الرئيسية لمشرفي إدارة الحالة؟</a:t>
            </a:r>
          </a:p>
          <a:p>
            <a:endParaRPr lang="en-US" dirty="0">
              <a:latin typeface="Arial" panose="020B0604020202020204" pitchFamily="34" charset="0"/>
              <a:cs typeface="Arial" panose="020B0604020202020204" pitchFamily="34" charset="0"/>
            </a:endParaRPr>
          </a:p>
        </p:txBody>
      </p:sp>
      <p:sp>
        <p:nvSpPr>
          <p:cNvPr id="27" name="TextBox 26"/>
          <p:cNvSpPr txBox="1"/>
          <p:nvPr/>
        </p:nvSpPr>
        <p:spPr>
          <a:xfrm>
            <a:off x="9890142" y="1130981"/>
            <a:ext cx="1860698" cy="769441"/>
          </a:xfrm>
          <a:prstGeom prst="rect">
            <a:avLst/>
          </a:prstGeom>
          <a:noFill/>
        </p:spPr>
        <p:txBody>
          <a:bodyPr wrap="square" rtlCol="0">
            <a:spAutoFit/>
          </a:bodyPr>
          <a:lstStyle/>
          <a:p>
            <a:r>
              <a:rPr lang="ar-AE" sz="4400" b="1" dirty="0">
                <a:solidFill>
                  <a:srgbClr val="026794"/>
                </a:solidFill>
                <a:latin typeface="Helvetica Neue" charset="0"/>
                <a:ea typeface="Helvetica Neue" charset="0"/>
                <a:cs typeface="Helvetica Neue" charset="0"/>
              </a:rPr>
              <a:t>1.</a:t>
            </a:r>
          </a:p>
        </p:txBody>
      </p:sp>
      <p:sp>
        <p:nvSpPr>
          <p:cNvPr id="28" name="TextBox 27"/>
          <p:cNvSpPr txBox="1"/>
          <p:nvPr/>
        </p:nvSpPr>
        <p:spPr>
          <a:xfrm>
            <a:off x="9899811" y="2840162"/>
            <a:ext cx="1860698" cy="769441"/>
          </a:xfrm>
          <a:prstGeom prst="rect">
            <a:avLst/>
          </a:prstGeom>
          <a:noFill/>
        </p:spPr>
        <p:txBody>
          <a:bodyPr wrap="square" rtlCol="0">
            <a:spAutoFit/>
          </a:bodyPr>
          <a:lstStyle/>
          <a:p>
            <a:r>
              <a:rPr lang="ar-AE" sz="4400" b="1">
                <a:solidFill>
                  <a:srgbClr val="026794"/>
                </a:solidFill>
                <a:latin typeface="Helvetica Neue" charset="0"/>
                <a:ea typeface="Helvetica Neue" charset="0"/>
                <a:cs typeface="Helvetica Neue" charset="0"/>
              </a:rPr>
              <a:t>2.</a:t>
            </a:r>
          </a:p>
        </p:txBody>
      </p:sp>
      <p:sp>
        <p:nvSpPr>
          <p:cNvPr id="29" name="TextBox 28"/>
          <p:cNvSpPr txBox="1"/>
          <p:nvPr/>
        </p:nvSpPr>
        <p:spPr>
          <a:xfrm>
            <a:off x="9890142" y="4491901"/>
            <a:ext cx="1860698" cy="769441"/>
          </a:xfrm>
          <a:prstGeom prst="rect">
            <a:avLst/>
          </a:prstGeom>
          <a:noFill/>
        </p:spPr>
        <p:txBody>
          <a:bodyPr wrap="square" rtlCol="0">
            <a:spAutoFit/>
          </a:bodyPr>
          <a:lstStyle/>
          <a:p>
            <a:r>
              <a:rPr lang="ar-AE" sz="4400" b="1">
                <a:solidFill>
                  <a:srgbClr val="026794"/>
                </a:solidFill>
                <a:latin typeface="Helvetica Neue" charset="0"/>
                <a:ea typeface="Helvetica Neue" charset="0"/>
                <a:cs typeface="Helvetica Neue" charset="0"/>
              </a:rPr>
              <a:t>3.</a:t>
            </a:r>
          </a:p>
        </p:txBody>
      </p:sp>
    </p:spTree>
    <p:extLst>
      <p:ext uri="{BB962C8B-B14F-4D97-AF65-F5344CB8AC3E}">
        <p14:creationId xmlns:p14="http://schemas.microsoft.com/office/powerpoint/2010/main" val="22756336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763722" y="1013159"/>
            <a:ext cx="3622908" cy="646331"/>
          </a:xfrm>
          <a:prstGeom prst="rect">
            <a:avLst/>
          </a:prstGeom>
          <a:noFill/>
        </p:spPr>
        <p:txBody>
          <a:bodyPr wrap="square" rtlCol="0">
            <a:spAutoFit/>
          </a:bodyPr>
          <a:lstStyle/>
          <a:p>
            <a:r>
              <a:rPr lang="ar-AE" sz="3600" b="1" dirty="0">
                <a:solidFill>
                  <a:srgbClr val="026794"/>
                </a:solidFill>
                <a:latin typeface="Arial" panose="020B0604020202020204" pitchFamily="34" charset="0"/>
                <a:ea typeface="Helvetica Neue" charset="0"/>
                <a:cs typeface="Arial" panose="020B0604020202020204" pitchFamily="34" charset="0"/>
              </a:rPr>
              <a:t>الإشراف في سياقاتنا</a:t>
            </a:r>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55877" y="4996913"/>
            <a:ext cx="2430753" cy="2430753"/>
          </a:xfrm>
          <a:prstGeom prst="rect">
            <a:avLst/>
          </a:prstGeom>
        </p:spPr>
      </p:pic>
      <p:sp>
        <p:nvSpPr>
          <p:cNvPr id="12" name="Rectangle 11"/>
          <p:cNvSpPr/>
          <p:nvPr/>
        </p:nvSpPr>
        <p:spPr>
          <a:xfrm>
            <a:off x="4777191" y="832083"/>
            <a:ext cx="7144719" cy="1365745"/>
          </a:xfrm>
          <a:prstGeom prst="rect">
            <a:avLst/>
          </a:prstGeom>
          <a:solidFill>
            <a:schemeClr val="bg1"/>
          </a:solidFill>
          <a:ln w="57150">
            <a:solidFill>
              <a:srgbClr val="95CD7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p:cNvSpPr/>
          <p:nvPr/>
        </p:nvSpPr>
        <p:spPr>
          <a:xfrm>
            <a:off x="4777190" y="2486030"/>
            <a:ext cx="7144719" cy="1365745"/>
          </a:xfrm>
          <a:prstGeom prst="rect">
            <a:avLst/>
          </a:prstGeom>
          <a:solidFill>
            <a:schemeClr val="bg1"/>
          </a:solidFill>
          <a:ln w="57150">
            <a:solidFill>
              <a:srgbClr val="95CD7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Box 19"/>
          <p:cNvSpPr txBox="1"/>
          <p:nvPr/>
        </p:nvSpPr>
        <p:spPr>
          <a:xfrm>
            <a:off x="4853390" y="1194701"/>
            <a:ext cx="6137330" cy="984885"/>
          </a:xfrm>
          <a:prstGeom prst="rect">
            <a:avLst/>
          </a:prstGeom>
          <a:noFill/>
        </p:spPr>
        <p:txBody>
          <a:bodyPr wrap="square" rtlCol="0">
            <a:spAutoFit/>
          </a:bodyPr>
          <a:lstStyle/>
          <a:p>
            <a:pPr lvl="0"/>
            <a:r>
              <a:rPr lang="ar-AE" sz="2000" b="1" dirty="0">
                <a:solidFill>
                  <a:schemeClr val="tx1">
                    <a:lumMod val="65000"/>
                    <a:lumOff val="35000"/>
                  </a:schemeClr>
                </a:solidFill>
                <a:latin typeface="Arial" panose="020B0604020202020204" pitchFamily="34" charset="0"/>
                <a:ea typeface="Helvetica Neue" charset="0"/>
                <a:cs typeface="Arial" panose="020B0604020202020204" pitchFamily="34" charset="0"/>
                <a:sym typeface="Century Gothic"/>
              </a:rPr>
              <a:t>برأيك، ما الذي يدور في أذهان الأشخاص في سياقك عند سماع كلمة "مشرف"؟</a:t>
            </a:r>
          </a:p>
          <a:p>
            <a:endParaRPr lang="en-US" dirty="0">
              <a:latin typeface="Arial" panose="020B0604020202020204" pitchFamily="34" charset="0"/>
              <a:cs typeface="Arial" panose="020B0604020202020204" pitchFamily="34" charset="0"/>
            </a:endParaRPr>
          </a:p>
        </p:txBody>
      </p:sp>
      <p:sp>
        <p:nvSpPr>
          <p:cNvPr id="21" name="TextBox 20"/>
          <p:cNvSpPr txBox="1"/>
          <p:nvPr/>
        </p:nvSpPr>
        <p:spPr>
          <a:xfrm>
            <a:off x="4853390" y="3000038"/>
            <a:ext cx="6137329" cy="677108"/>
          </a:xfrm>
          <a:prstGeom prst="rect">
            <a:avLst/>
          </a:prstGeom>
          <a:noFill/>
        </p:spPr>
        <p:txBody>
          <a:bodyPr wrap="square" rtlCol="0">
            <a:spAutoFit/>
          </a:bodyPr>
          <a:lstStyle/>
          <a:p>
            <a:pPr lvl="0">
              <a:buClr>
                <a:schemeClr val="tx1">
                  <a:lumMod val="65000"/>
                  <a:lumOff val="35000"/>
                </a:schemeClr>
              </a:buClr>
              <a:buSzPct val="100000"/>
            </a:pPr>
            <a:r>
              <a:rPr lang="ar-AE" sz="2000" dirty="0">
                <a:solidFill>
                  <a:schemeClr val="bg1">
                    <a:lumMod val="85000"/>
                  </a:schemeClr>
                </a:solidFill>
                <a:latin typeface="Arial" panose="020B0604020202020204" pitchFamily="34" charset="0"/>
                <a:ea typeface="Helvetica Neue" charset="0"/>
                <a:cs typeface="Arial" panose="020B0604020202020204" pitchFamily="34" charset="0"/>
                <a:sym typeface="Century Gothic"/>
              </a:rPr>
              <a:t>لماذا يعد الإشراف مهمًّا في إدارة الحالة؟</a:t>
            </a:r>
          </a:p>
          <a:p>
            <a:endParaRPr lang="en-US" dirty="0">
              <a:solidFill>
                <a:schemeClr val="bg1">
                  <a:lumMod val="85000"/>
                </a:schemeClr>
              </a:solidFill>
              <a:latin typeface="Arial" panose="020B0604020202020204" pitchFamily="34" charset="0"/>
              <a:cs typeface="Arial" panose="020B0604020202020204" pitchFamily="34" charset="0"/>
            </a:endParaRPr>
          </a:p>
        </p:txBody>
      </p:sp>
      <p:sp>
        <p:nvSpPr>
          <p:cNvPr id="23" name="Rectangle 22"/>
          <p:cNvSpPr/>
          <p:nvPr/>
        </p:nvSpPr>
        <p:spPr>
          <a:xfrm>
            <a:off x="4777191" y="4155634"/>
            <a:ext cx="7144719" cy="1365745"/>
          </a:xfrm>
          <a:prstGeom prst="rect">
            <a:avLst/>
          </a:prstGeom>
          <a:solidFill>
            <a:schemeClr val="bg1"/>
          </a:solidFill>
          <a:ln w="57150">
            <a:solidFill>
              <a:srgbClr val="95CD7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extBox 24"/>
          <p:cNvSpPr txBox="1"/>
          <p:nvPr/>
        </p:nvSpPr>
        <p:spPr>
          <a:xfrm>
            <a:off x="4853391" y="4346064"/>
            <a:ext cx="6137329" cy="984885"/>
          </a:xfrm>
          <a:prstGeom prst="rect">
            <a:avLst/>
          </a:prstGeom>
          <a:noFill/>
        </p:spPr>
        <p:txBody>
          <a:bodyPr wrap="square" rtlCol="0">
            <a:spAutoFit/>
          </a:bodyPr>
          <a:lstStyle/>
          <a:p>
            <a:pPr lvl="0">
              <a:buClr>
                <a:schemeClr val="tx1">
                  <a:lumMod val="65000"/>
                  <a:lumOff val="35000"/>
                </a:schemeClr>
              </a:buClr>
              <a:buSzPct val="100000"/>
            </a:pPr>
            <a:endParaRPr lang="en-US" sz="2000" b="1" dirty="0">
              <a:solidFill>
                <a:schemeClr val="bg1">
                  <a:lumMod val="85000"/>
                </a:schemeClr>
              </a:solidFill>
              <a:latin typeface="Arial" panose="020B0604020202020204" pitchFamily="34" charset="0"/>
              <a:ea typeface="Helvetica Neue" charset="0"/>
              <a:cs typeface="Arial" panose="020B0604020202020204" pitchFamily="34" charset="0"/>
              <a:sym typeface="Century Gothic"/>
            </a:endParaRPr>
          </a:p>
          <a:p>
            <a:pPr lvl="0">
              <a:buClr>
                <a:schemeClr val="tx1">
                  <a:lumMod val="65000"/>
                  <a:lumOff val="35000"/>
                </a:schemeClr>
              </a:buClr>
              <a:buSzPct val="100000"/>
            </a:pPr>
            <a:r>
              <a:rPr lang="ar-AE" sz="2000" dirty="0">
                <a:solidFill>
                  <a:schemeClr val="bg1">
                    <a:lumMod val="85000"/>
                  </a:schemeClr>
                </a:solidFill>
                <a:latin typeface="Arial" panose="020B0604020202020204" pitchFamily="34" charset="0"/>
                <a:ea typeface="Helvetica Neue" charset="0"/>
                <a:cs typeface="Arial" panose="020B0604020202020204" pitchFamily="34" charset="0"/>
                <a:sym typeface="Century Gothic"/>
              </a:rPr>
              <a:t>ما هي بعض المهام والمسؤوليات الرئيسية لمشرفي إدارة الحالة؟</a:t>
            </a:r>
          </a:p>
          <a:p>
            <a:endParaRPr lang="en-US" dirty="0">
              <a:solidFill>
                <a:schemeClr val="bg1">
                  <a:lumMod val="85000"/>
                </a:schemeClr>
              </a:solidFill>
              <a:latin typeface="Arial" panose="020B0604020202020204" pitchFamily="34" charset="0"/>
              <a:cs typeface="Arial" panose="020B0604020202020204" pitchFamily="34" charset="0"/>
            </a:endParaRPr>
          </a:p>
        </p:txBody>
      </p:sp>
      <p:sp>
        <p:nvSpPr>
          <p:cNvPr id="27" name="TextBox 26"/>
          <p:cNvSpPr txBox="1"/>
          <p:nvPr/>
        </p:nvSpPr>
        <p:spPr>
          <a:xfrm>
            <a:off x="9892384" y="1130981"/>
            <a:ext cx="1860698" cy="769441"/>
          </a:xfrm>
          <a:prstGeom prst="rect">
            <a:avLst/>
          </a:prstGeom>
          <a:noFill/>
        </p:spPr>
        <p:txBody>
          <a:bodyPr wrap="square" rtlCol="0">
            <a:spAutoFit/>
          </a:bodyPr>
          <a:lstStyle/>
          <a:p>
            <a:r>
              <a:rPr lang="ar-AE" sz="4400" b="1">
                <a:solidFill>
                  <a:srgbClr val="026794"/>
                </a:solidFill>
                <a:latin typeface="Helvetica Neue" charset="0"/>
                <a:ea typeface="Helvetica Neue" charset="0"/>
                <a:cs typeface="Helvetica Neue" charset="0"/>
              </a:rPr>
              <a:t>1.</a:t>
            </a:r>
          </a:p>
        </p:txBody>
      </p:sp>
      <p:sp>
        <p:nvSpPr>
          <p:cNvPr id="28" name="TextBox 27"/>
          <p:cNvSpPr txBox="1"/>
          <p:nvPr/>
        </p:nvSpPr>
        <p:spPr>
          <a:xfrm>
            <a:off x="9902053" y="2840162"/>
            <a:ext cx="1860698" cy="769441"/>
          </a:xfrm>
          <a:prstGeom prst="rect">
            <a:avLst/>
          </a:prstGeom>
          <a:noFill/>
        </p:spPr>
        <p:txBody>
          <a:bodyPr wrap="square" rtlCol="0">
            <a:spAutoFit/>
          </a:bodyPr>
          <a:lstStyle/>
          <a:p>
            <a:r>
              <a:rPr lang="ar-AE" sz="4400" b="1" dirty="0">
                <a:solidFill>
                  <a:srgbClr val="026794"/>
                </a:solidFill>
                <a:latin typeface="Helvetica Neue" charset="0"/>
                <a:ea typeface="Helvetica Neue" charset="0"/>
                <a:cs typeface="Helvetica Neue" charset="0"/>
              </a:rPr>
              <a:t>2.</a:t>
            </a:r>
          </a:p>
        </p:txBody>
      </p:sp>
      <p:sp>
        <p:nvSpPr>
          <p:cNvPr id="29" name="TextBox 28"/>
          <p:cNvSpPr txBox="1"/>
          <p:nvPr/>
        </p:nvSpPr>
        <p:spPr>
          <a:xfrm>
            <a:off x="9892384" y="4491901"/>
            <a:ext cx="1860698" cy="769441"/>
          </a:xfrm>
          <a:prstGeom prst="rect">
            <a:avLst/>
          </a:prstGeom>
          <a:noFill/>
        </p:spPr>
        <p:txBody>
          <a:bodyPr wrap="square" rtlCol="0">
            <a:spAutoFit/>
          </a:bodyPr>
          <a:lstStyle/>
          <a:p>
            <a:r>
              <a:rPr lang="ar-AE" sz="4400" b="1">
                <a:solidFill>
                  <a:srgbClr val="026794"/>
                </a:solidFill>
                <a:latin typeface="Helvetica Neue" charset="0"/>
                <a:ea typeface="Helvetica Neue" charset="0"/>
                <a:cs typeface="Helvetica Neue" charset="0"/>
              </a:rPr>
              <a:t>3.</a:t>
            </a:r>
          </a:p>
        </p:txBody>
      </p:sp>
    </p:spTree>
    <p:extLst>
      <p:ext uri="{BB962C8B-B14F-4D97-AF65-F5344CB8AC3E}">
        <p14:creationId xmlns:p14="http://schemas.microsoft.com/office/powerpoint/2010/main" val="80906356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p:cNvPicPr>
            <a:picLocks noChangeAspect="1"/>
          </p:cNvPicPr>
          <p:nvPr/>
        </p:nvPicPr>
        <p:blipFill rotWithShape="1">
          <a:blip r:embed="rId3">
            <a:extLst>
              <a:ext uri="{28A0092B-C50C-407E-A947-70E740481C1C}">
                <a14:useLocalDpi xmlns:a14="http://schemas.microsoft.com/office/drawing/2010/main" val="0"/>
              </a:ext>
            </a:extLst>
          </a:blip>
          <a:srcRect b="15248"/>
          <a:stretch/>
        </p:blipFill>
        <p:spPr>
          <a:xfrm>
            <a:off x="11500" y="-29027"/>
            <a:ext cx="12180500" cy="6887028"/>
          </a:xfrm>
          <a:prstGeom prst="rect">
            <a:avLst/>
          </a:prstGeom>
        </p:spPr>
      </p:pic>
      <p:sp>
        <p:nvSpPr>
          <p:cNvPr id="2" name="Rectangle 1"/>
          <p:cNvSpPr/>
          <p:nvPr/>
        </p:nvSpPr>
        <p:spPr>
          <a:xfrm>
            <a:off x="0" y="-8708"/>
            <a:ext cx="12192000" cy="6887028"/>
          </a:xfrm>
          <a:prstGeom prst="rect">
            <a:avLst/>
          </a:prstGeom>
          <a:solidFill>
            <a:srgbClr val="026794">
              <a:alpha val="7921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p:cNvSpPr txBox="1"/>
          <p:nvPr/>
        </p:nvSpPr>
        <p:spPr>
          <a:xfrm>
            <a:off x="0" y="2086444"/>
            <a:ext cx="12192000" cy="1477328"/>
          </a:xfrm>
          <a:prstGeom prst="rect">
            <a:avLst/>
          </a:prstGeom>
          <a:noFill/>
        </p:spPr>
        <p:txBody>
          <a:bodyPr wrap="square" rtlCol="0" anchor="t">
            <a:spAutoFit/>
          </a:bodyPr>
          <a:lstStyle/>
          <a:p>
            <a:pPr algn="ctr"/>
            <a:endParaRPr dirty="0">
              <a:latin typeface="Arial" panose="020B0604020202020204" pitchFamily="34" charset="0"/>
              <a:cs typeface="Arial" panose="020B0604020202020204" pitchFamily="34" charset="0"/>
            </a:endParaRPr>
          </a:p>
          <a:p>
            <a:pPr algn="ctr"/>
            <a:r>
              <a:rPr lang="ar-AE" sz="3600" b="1" dirty="0">
                <a:solidFill>
                  <a:schemeClr val="bg1"/>
                </a:solidFill>
                <a:latin typeface="Arial" panose="020B0604020202020204" pitchFamily="34" charset="0"/>
                <a:ea typeface="Helvetica Neue" charset="0"/>
                <a:cs typeface="Arial" panose="020B0604020202020204" pitchFamily="34" charset="0"/>
              </a:rPr>
              <a:t> تعريف الإشراف بين الوكالات</a:t>
            </a:r>
          </a:p>
          <a:p>
            <a:pPr algn="ctr"/>
            <a:endParaRPr lang="en-US" dirty="0">
              <a:solidFill>
                <a:schemeClr val="bg1"/>
              </a:solidFill>
              <a:latin typeface="Arial" panose="020B0604020202020204" pitchFamily="34" charset="0"/>
              <a:ea typeface="Helvetica Neue" charset="0"/>
              <a:cs typeface="Arial" panose="020B0604020202020204" pitchFamily="34" charset="0"/>
            </a:endParaRPr>
          </a:p>
          <a:p>
            <a:pPr algn="ctr"/>
            <a:endParaRPr lang="en-US" dirty="0">
              <a:solidFill>
                <a:schemeClr val="bg1"/>
              </a:solidFill>
              <a:latin typeface="Arial" panose="020B0604020202020204" pitchFamily="34" charset="0"/>
              <a:ea typeface="Helvetica Neue" charset="0"/>
              <a:cs typeface="Arial" panose="020B0604020202020204" pitchFamily="34" charset="0"/>
            </a:endParaRPr>
          </a:p>
        </p:txBody>
      </p:sp>
      <p:sp>
        <p:nvSpPr>
          <p:cNvPr id="7" name="Rectangle 6"/>
          <p:cNvSpPr/>
          <p:nvPr/>
        </p:nvSpPr>
        <p:spPr>
          <a:xfrm>
            <a:off x="4326775" y="3150154"/>
            <a:ext cx="3335898" cy="100224"/>
          </a:xfrm>
          <a:prstGeom prst="rect">
            <a:avLst/>
          </a:prstGeom>
          <a:solidFill>
            <a:srgbClr val="95CD7A"/>
          </a:solidFill>
          <a:ln>
            <a:solidFill>
              <a:srgbClr val="95CD7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405E79"/>
              </a:solidFill>
            </a:endParaRPr>
          </a:p>
        </p:txBody>
      </p:sp>
      <p:sp>
        <p:nvSpPr>
          <p:cNvPr id="12" name="TextBox 11"/>
          <p:cNvSpPr txBox="1"/>
          <p:nvPr/>
        </p:nvSpPr>
        <p:spPr>
          <a:xfrm>
            <a:off x="2743200" y="3455365"/>
            <a:ext cx="6734908" cy="1200329"/>
          </a:xfrm>
          <a:prstGeom prst="rect">
            <a:avLst/>
          </a:prstGeom>
          <a:noFill/>
        </p:spPr>
        <p:txBody>
          <a:bodyPr wrap="square" rtlCol="0">
            <a:spAutoFit/>
          </a:bodyPr>
          <a:lstStyle/>
          <a:p>
            <a:pPr lvl="0" algn="ctr"/>
            <a:r>
              <a:rPr lang="ar-AE" sz="2400" dirty="0">
                <a:solidFill>
                  <a:schemeClr val="bg1"/>
                </a:solidFill>
                <a:latin typeface="Arial" panose="020B0604020202020204" pitchFamily="34" charset="0"/>
                <a:ea typeface="Helvetica Neue" charset="0"/>
                <a:cs typeface="Arial" panose="020B0604020202020204" pitchFamily="34" charset="0"/>
                <a:sym typeface="Century Gothic"/>
              </a:rPr>
              <a:t>"الإشراف هو علاقة تدعم الكفاءة الفنية والخبرة لدى أخصائي إدارة الحالة وتعزز سلامته وتمكِّن المراقبة الداعمة والفعالة لإدارة الحالة".</a:t>
            </a:r>
          </a:p>
          <a:p>
            <a:endParaRPr lang="en-US" sz="2400" dirty="0">
              <a:latin typeface="Arial" panose="020B0604020202020204" pitchFamily="34" charset="0"/>
              <a:cs typeface="Arial" panose="020B0604020202020204" pitchFamily="34" charset="0"/>
            </a:endParaRPr>
          </a:p>
        </p:txBody>
      </p:sp>
      <p:sp>
        <p:nvSpPr>
          <p:cNvPr id="3" name="Rectangle 2">
            <a:extLst>
              <a:ext uri="{FF2B5EF4-FFF2-40B4-BE49-F238E27FC236}">
                <a16:creationId xmlns:a16="http://schemas.microsoft.com/office/drawing/2014/main" xmlns="" id="{219BC634-7AD0-4C20-8201-0A64C72D902B}"/>
              </a:ext>
            </a:extLst>
          </p:cNvPr>
          <p:cNvSpPr/>
          <p:nvPr/>
        </p:nvSpPr>
        <p:spPr>
          <a:xfrm>
            <a:off x="147404" y="6366998"/>
            <a:ext cx="3140603" cy="369332"/>
          </a:xfrm>
          <a:prstGeom prst="rect">
            <a:avLst/>
          </a:prstGeom>
        </p:spPr>
        <p:txBody>
          <a:bodyPr wrap="none">
            <a:spAutoFit/>
          </a:bodyPr>
          <a:lstStyle/>
          <a:p>
            <a:r>
              <a:rPr lang="ar-AE" i="1" dirty="0">
                <a:solidFill>
                  <a:schemeClr val="bg1"/>
                </a:solidFill>
                <a:latin typeface="Arial" panose="020B0604020202020204" pitchFamily="34" charset="0"/>
                <a:ea typeface="Helvetica Neue" charset="0"/>
                <a:cs typeface="Arial" panose="020B0604020202020204" pitchFamily="34" charset="0"/>
              </a:rPr>
              <a:t>الصورة: كيلي ريان / لجنة الإنقاذ الدوليّة</a:t>
            </a:r>
          </a:p>
        </p:txBody>
      </p:sp>
    </p:spTree>
    <p:extLst>
      <p:ext uri="{BB962C8B-B14F-4D97-AF65-F5344CB8AC3E}">
        <p14:creationId xmlns:p14="http://schemas.microsoft.com/office/powerpoint/2010/main" val="87363914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5505450" y="450067"/>
            <a:ext cx="5285413" cy="1200329"/>
          </a:xfrm>
          <a:prstGeom prst="rect">
            <a:avLst/>
          </a:prstGeom>
          <a:noFill/>
        </p:spPr>
        <p:txBody>
          <a:bodyPr wrap="square" rtlCol="0">
            <a:spAutoFit/>
          </a:bodyPr>
          <a:lstStyle/>
          <a:p>
            <a:r>
              <a:rPr lang="ar-AE" sz="3600" b="1" dirty="0">
                <a:solidFill>
                  <a:srgbClr val="036591"/>
                </a:solidFill>
                <a:latin typeface="Arial" panose="020B0604020202020204" pitchFamily="34" charset="0"/>
                <a:ea typeface="Helvetica Neue" charset="0"/>
                <a:cs typeface="Arial" panose="020B0604020202020204" pitchFamily="34" charset="0"/>
              </a:rPr>
              <a:t>التوجيه هو محور علاقة المشرف وأخصائي إدارة الحالة</a:t>
            </a:r>
          </a:p>
        </p:txBody>
      </p:sp>
      <p:sp>
        <p:nvSpPr>
          <p:cNvPr id="10" name="TextBox 9"/>
          <p:cNvSpPr txBox="1"/>
          <p:nvPr/>
        </p:nvSpPr>
        <p:spPr>
          <a:xfrm>
            <a:off x="4925554" y="2652407"/>
            <a:ext cx="5245042" cy="2929007"/>
          </a:xfrm>
          <a:prstGeom prst="rect">
            <a:avLst/>
          </a:prstGeom>
          <a:noFill/>
        </p:spPr>
        <p:txBody>
          <a:bodyPr wrap="square" rtlCol="0">
            <a:spAutoFit/>
          </a:bodyPr>
          <a:lstStyle/>
          <a:p>
            <a:pPr marL="101600" indent="0">
              <a:spcBef>
                <a:spcPts val="0"/>
              </a:spcBef>
              <a:buFont typeface="Arial"/>
              <a:buNone/>
            </a:pPr>
            <a:r>
              <a:rPr lang="ar-AE" sz="2000" dirty="0">
                <a:solidFill>
                  <a:schemeClr val="tx1">
                    <a:lumMod val="65000"/>
                    <a:lumOff val="35000"/>
                  </a:schemeClr>
                </a:solidFill>
                <a:latin typeface="Arial" panose="020B0604020202020204" pitchFamily="34" charset="0"/>
                <a:ea typeface="Helvetica Neue" charset="0"/>
                <a:cs typeface="Arial" panose="020B0604020202020204" pitchFamily="34" charset="0"/>
              </a:rPr>
              <a:t>ما المقصود بالتوجيه؟</a:t>
            </a:r>
          </a:p>
          <a:p>
            <a:pPr marL="387350" indent="-285750">
              <a:spcBef>
                <a:spcPts val="0"/>
              </a:spcBef>
              <a:buClr>
                <a:srgbClr val="95CD7A"/>
              </a:buClr>
              <a:buFont typeface="Wingdings" charset="2"/>
              <a:buChar char="§"/>
            </a:pPr>
            <a:r>
              <a:rPr lang="ar-AE" sz="2000" dirty="0">
                <a:solidFill>
                  <a:schemeClr val="tx1">
                    <a:lumMod val="65000"/>
                    <a:lumOff val="35000"/>
                  </a:schemeClr>
                </a:solidFill>
                <a:latin typeface="Arial" panose="020B0604020202020204" pitchFamily="34" charset="0"/>
                <a:ea typeface="Helvetica Neue" charset="0"/>
                <a:cs typeface="Arial" panose="020B0604020202020204" pitchFamily="34" charset="0"/>
              </a:rPr>
              <a:t>هل هو أسلوب؟</a:t>
            </a:r>
          </a:p>
          <a:p>
            <a:pPr marL="387350" indent="-285750">
              <a:spcBef>
                <a:spcPts val="0"/>
              </a:spcBef>
              <a:buClr>
                <a:srgbClr val="95CD7A"/>
              </a:buClr>
              <a:buFont typeface="Wingdings" charset="2"/>
              <a:buChar char="§"/>
            </a:pPr>
            <a:r>
              <a:rPr lang="ar-AE" sz="2000" dirty="0">
                <a:solidFill>
                  <a:schemeClr val="tx1">
                    <a:lumMod val="65000"/>
                    <a:lumOff val="35000"/>
                  </a:schemeClr>
                </a:solidFill>
                <a:latin typeface="Arial" panose="020B0604020202020204" pitchFamily="34" charset="0"/>
                <a:ea typeface="Helvetica Neue" charset="0"/>
                <a:cs typeface="Arial" panose="020B0604020202020204" pitchFamily="34" charset="0"/>
              </a:rPr>
              <a:t>أم موقف؟ أم أسلوب حياة؟</a:t>
            </a:r>
          </a:p>
          <a:p>
            <a:pPr marL="101600" indent="0">
              <a:spcBef>
                <a:spcPts val="0"/>
              </a:spcBef>
              <a:buFont typeface="Arial"/>
              <a:buNone/>
            </a:pPr>
            <a:endParaRPr lang="en-US" sz="2000" dirty="0">
              <a:solidFill>
                <a:schemeClr val="tx1">
                  <a:lumMod val="65000"/>
                  <a:lumOff val="35000"/>
                </a:schemeClr>
              </a:solidFill>
              <a:latin typeface="Arial" panose="020B0604020202020204" pitchFamily="34" charset="0"/>
              <a:ea typeface="Helvetica Neue" charset="0"/>
              <a:cs typeface="Arial" panose="020B0604020202020204" pitchFamily="34" charset="0"/>
            </a:endParaRPr>
          </a:p>
          <a:p>
            <a:pPr marL="101600" indent="0">
              <a:spcBef>
                <a:spcPts val="0"/>
              </a:spcBef>
              <a:buFont typeface="Arial"/>
              <a:buNone/>
            </a:pPr>
            <a:r>
              <a:rPr lang="ar-AE" sz="2000" dirty="0">
                <a:solidFill>
                  <a:schemeClr val="tx1">
                    <a:lumMod val="65000"/>
                    <a:lumOff val="35000"/>
                  </a:schemeClr>
                </a:solidFill>
                <a:latin typeface="Arial" panose="020B0604020202020204" pitchFamily="34" charset="0"/>
                <a:ea typeface="Helvetica Neue" charset="0"/>
                <a:cs typeface="Arial" panose="020B0604020202020204" pitchFamily="34" charset="0"/>
              </a:rPr>
              <a:t>ما المقصود بالتوجيه في سياق الإشراف؟  </a:t>
            </a:r>
          </a:p>
          <a:p>
            <a:pPr marL="101600" indent="0">
              <a:spcBef>
                <a:spcPts val="0"/>
              </a:spcBef>
              <a:buFont typeface="Arial"/>
              <a:buNone/>
            </a:pPr>
            <a:endParaRPr lang="en-US" sz="2000" dirty="0">
              <a:solidFill>
                <a:schemeClr val="tx1">
                  <a:lumMod val="65000"/>
                  <a:lumOff val="35000"/>
                </a:schemeClr>
              </a:solidFill>
              <a:latin typeface="Arial" panose="020B0604020202020204" pitchFamily="34" charset="0"/>
              <a:ea typeface="Helvetica Neue" charset="0"/>
              <a:cs typeface="Arial" panose="020B0604020202020204" pitchFamily="34" charset="0"/>
            </a:endParaRPr>
          </a:p>
          <a:p>
            <a:pPr marL="101600" indent="0">
              <a:spcBef>
                <a:spcPts val="0"/>
              </a:spcBef>
              <a:buFont typeface="Arial"/>
              <a:buNone/>
            </a:pPr>
            <a:r>
              <a:rPr lang="ar-AE" sz="2000" dirty="0">
                <a:solidFill>
                  <a:schemeClr val="tx1">
                    <a:lumMod val="65000"/>
                    <a:lumOff val="35000"/>
                  </a:schemeClr>
                </a:solidFill>
                <a:latin typeface="Arial" panose="020B0604020202020204" pitchFamily="34" charset="0"/>
                <a:ea typeface="Helvetica Neue" charset="0"/>
                <a:cs typeface="Arial" panose="020B0604020202020204" pitchFamily="34" charset="0"/>
              </a:rPr>
              <a:t>لماذا يعتبر التوجيه مهمًا في سياق الإشراف؟ </a:t>
            </a:r>
          </a:p>
          <a:p>
            <a:pPr lvl="0">
              <a:spcBef>
                <a:spcPts val="1000"/>
              </a:spcBef>
              <a:buClr>
                <a:srgbClr val="EFEFEF"/>
              </a:buClr>
              <a:buSzPct val="25000"/>
            </a:pPr>
            <a:endParaRPr lang="en-US" b="0" i="0" u="none" strike="noStrike" cap="none" dirty="0">
              <a:solidFill>
                <a:schemeClr val="tx1">
                  <a:lumMod val="65000"/>
                  <a:lumOff val="35000"/>
                </a:schemeClr>
              </a:solidFill>
              <a:latin typeface="Arial" panose="020B0604020202020204" pitchFamily="34" charset="0"/>
              <a:ea typeface="Century Gothic"/>
              <a:cs typeface="Arial" panose="020B0604020202020204" pitchFamily="34" charset="0"/>
              <a:sym typeface="Century Gothic"/>
            </a:endParaRPr>
          </a:p>
          <a:p>
            <a:endParaRPr lang="en-US" dirty="0">
              <a:solidFill>
                <a:schemeClr val="tx1">
                  <a:lumMod val="65000"/>
                  <a:lumOff val="35000"/>
                </a:schemeClr>
              </a:solidFill>
              <a:latin typeface="Arial" panose="020B0604020202020204" pitchFamily="34" charset="0"/>
              <a:cs typeface="Arial" panose="020B0604020202020204" pitchFamily="34" charset="0"/>
            </a:endParaRPr>
          </a:p>
        </p:txBody>
      </p:sp>
      <p:sp>
        <p:nvSpPr>
          <p:cNvPr id="5" name="TextBox 4"/>
          <p:cNvSpPr txBox="1"/>
          <p:nvPr/>
        </p:nvSpPr>
        <p:spPr>
          <a:xfrm>
            <a:off x="8762038" y="2626258"/>
            <a:ext cx="2028825" cy="523220"/>
          </a:xfrm>
          <a:prstGeom prst="rect">
            <a:avLst/>
          </a:prstGeom>
          <a:noFill/>
        </p:spPr>
        <p:txBody>
          <a:bodyPr wrap="square" rtlCol="0">
            <a:spAutoFit/>
          </a:bodyPr>
          <a:lstStyle/>
          <a:p>
            <a:r>
              <a:rPr lang="ar-AE" sz="2800" b="1">
                <a:solidFill>
                  <a:srgbClr val="95CD7A"/>
                </a:solidFill>
                <a:latin typeface="Helvetica Neue" charset="0"/>
                <a:ea typeface="Helvetica Neue" charset="0"/>
                <a:cs typeface="Helvetica Neue" charset="0"/>
              </a:rPr>
              <a:t> 1.</a:t>
            </a:r>
          </a:p>
        </p:txBody>
      </p:sp>
      <p:sp>
        <p:nvSpPr>
          <p:cNvPr id="21" name="TextBox 20"/>
          <p:cNvSpPr txBox="1"/>
          <p:nvPr/>
        </p:nvSpPr>
        <p:spPr>
          <a:xfrm>
            <a:off x="8762038" y="3812192"/>
            <a:ext cx="2028825" cy="523220"/>
          </a:xfrm>
          <a:prstGeom prst="rect">
            <a:avLst/>
          </a:prstGeom>
          <a:noFill/>
        </p:spPr>
        <p:txBody>
          <a:bodyPr wrap="square" rtlCol="0">
            <a:spAutoFit/>
          </a:bodyPr>
          <a:lstStyle/>
          <a:p>
            <a:r>
              <a:rPr lang="ar-AE" sz="2800" b="1" dirty="0">
                <a:solidFill>
                  <a:srgbClr val="95CD7A"/>
                </a:solidFill>
                <a:latin typeface="Helvetica Neue" charset="0"/>
                <a:ea typeface="Helvetica Neue" charset="0"/>
                <a:cs typeface="Helvetica Neue" charset="0"/>
              </a:rPr>
              <a:t>2.</a:t>
            </a:r>
          </a:p>
        </p:txBody>
      </p:sp>
      <p:sp>
        <p:nvSpPr>
          <p:cNvPr id="22" name="TextBox 21"/>
          <p:cNvSpPr txBox="1"/>
          <p:nvPr/>
        </p:nvSpPr>
        <p:spPr>
          <a:xfrm>
            <a:off x="8762038" y="4416143"/>
            <a:ext cx="2028825" cy="523220"/>
          </a:xfrm>
          <a:prstGeom prst="rect">
            <a:avLst/>
          </a:prstGeom>
          <a:noFill/>
        </p:spPr>
        <p:txBody>
          <a:bodyPr wrap="square" rtlCol="0">
            <a:spAutoFit/>
          </a:bodyPr>
          <a:lstStyle/>
          <a:p>
            <a:r>
              <a:rPr lang="ar-AE" sz="2800" b="1" dirty="0">
                <a:solidFill>
                  <a:srgbClr val="95CD7A"/>
                </a:solidFill>
                <a:latin typeface="Helvetica Neue" charset="0"/>
                <a:ea typeface="Helvetica Neue" charset="0"/>
                <a:cs typeface="Helvetica Neue" charset="0"/>
              </a:rPr>
              <a:t>3.</a:t>
            </a:r>
          </a:p>
        </p:txBody>
      </p:sp>
      <p:sp>
        <p:nvSpPr>
          <p:cNvPr id="9" name="TextBox 8"/>
          <p:cNvSpPr txBox="1"/>
          <p:nvPr/>
        </p:nvSpPr>
        <p:spPr>
          <a:xfrm>
            <a:off x="-892907" y="5412411"/>
            <a:ext cx="7899400" cy="907941"/>
          </a:xfrm>
          <a:prstGeom prst="rect">
            <a:avLst/>
          </a:prstGeom>
          <a:noFill/>
        </p:spPr>
        <p:txBody>
          <a:bodyPr wrap="square" rtlCol="0">
            <a:spAutoFit/>
          </a:bodyPr>
          <a:lstStyle/>
          <a:p>
            <a:pPr algn="ctr"/>
            <a:r>
              <a:rPr lang="ar-AE" sz="2400" b="1" dirty="0">
                <a:solidFill>
                  <a:srgbClr val="95CD7A"/>
                </a:solidFill>
                <a:latin typeface="Arial" panose="020B0604020202020204" pitchFamily="34" charset="0"/>
                <a:ea typeface="Helvetica Neue" charset="0"/>
                <a:cs typeface="Arial" panose="020B0604020202020204" pitchFamily="34" charset="0"/>
              </a:rPr>
              <a:t>العلاقة بين</a:t>
            </a:r>
          </a:p>
          <a:p>
            <a:pPr algn="ctr">
              <a:spcBef>
                <a:spcPts val="600"/>
              </a:spcBef>
            </a:pPr>
            <a:r>
              <a:rPr lang="ar-AE" sz="2400" i="1" dirty="0">
                <a:solidFill>
                  <a:srgbClr val="95CD7A"/>
                </a:solidFill>
                <a:latin typeface="Arial" panose="020B0604020202020204" pitchFamily="34" charset="0"/>
                <a:ea typeface="Helvetica Neue" charset="0"/>
                <a:cs typeface="Arial" panose="020B0604020202020204" pitchFamily="34" charset="0"/>
              </a:rPr>
              <a:t> المشرف وأخصائي إدارة الحالة</a:t>
            </a:r>
          </a:p>
        </p:txBody>
      </p:sp>
      <p:grpSp>
        <p:nvGrpSpPr>
          <p:cNvPr id="17" name="Group 16"/>
          <p:cNvGrpSpPr/>
          <p:nvPr/>
        </p:nvGrpSpPr>
        <p:grpSpPr>
          <a:xfrm>
            <a:off x="1541528" y="2204393"/>
            <a:ext cx="3030530" cy="3030530"/>
            <a:chOff x="15062200" y="1327230"/>
            <a:chExt cx="4216400" cy="4216400"/>
          </a:xfrm>
        </p:grpSpPr>
        <p:sp>
          <p:nvSpPr>
            <p:cNvPr id="15" name="Heart 14"/>
            <p:cNvSpPr/>
            <p:nvPr/>
          </p:nvSpPr>
          <p:spPr>
            <a:xfrm>
              <a:off x="15062200" y="1327230"/>
              <a:ext cx="4216400" cy="4216400"/>
            </a:xfrm>
            <a:prstGeom prst="heart">
              <a:avLst/>
            </a:prstGeom>
            <a:solidFill>
              <a:srgbClr val="03659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Picture 15"/>
            <p:cNvPicPr>
              <a:picLocks noChangeAspect="1"/>
            </p:cNvPicPr>
            <p:nvPr/>
          </p:nvPicPr>
          <p:blipFill>
            <a:blip r:embed="rId3"/>
            <a:stretch>
              <a:fillRect/>
            </a:stretch>
          </p:blipFill>
          <p:spPr>
            <a:xfrm>
              <a:off x="16202834" y="2626258"/>
              <a:ext cx="1913310" cy="1683005"/>
            </a:xfrm>
            <a:prstGeom prst="rect">
              <a:avLst/>
            </a:prstGeom>
          </p:spPr>
        </p:pic>
      </p:grpSp>
    </p:spTree>
    <p:extLst>
      <p:ext uri="{BB962C8B-B14F-4D97-AF65-F5344CB8AC3E}">
        <p14:creationId xmlns:p14="http://schemas.microsoft.com/office/powerpoint/2010/main" val="167637563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p:cNvSpPr/>
          <p:nvPr/>
        </p:nvSpPr>
        <p:spPr>
          <a:xfrm>
            <a:off x="0" y="0"/>
            <a:ext cx="12192000" cy="1597321"/>
          </a:xfrm>
          <a:prstGeom prst="rect">
            <a:avLst/>
          </a:prstGeom>
          <a:solidFill>
            <a:srgbClr val="95CD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Content Placeholder 2"/>
          <p:cNvSpPr>
            <a:spLocks noGrp="1"/>
          </p:cNvSpPr>
          <p:nvPr>
            <p:ph idx="1"/>
          </p:nvPr>
        </p:nvSpPr>
        <p:spPr>
          <a:xfrm>
            <a:off x="3123437" y="2386533"/>
            <a:ext cx="5675756" cy="4054865"/>
          </a:xfrm>
        </p:spPr>
        <p:txBody>
          <a:bodyPr/>
          <a:lstStyle/>
          <a:p>
            <a:pPr algn="ctr">
              <a:lnSpc>
                <a:spcPct val="150000"/>
              </a:lnSpc>
              <a:buClr>
                <a:srgbClr val="026794"/>
              </a:buClr>
              <a:buFont typeface="Wingdings" charset="2"/>
              <a:buChar char="§"/>
            </a:pPr>
            <a:r>
              <a:rPr lang="ar-AE" sz="2400">
                <a:solidFill>
                  <a:schemeClr val="tx1">
                    <a:lumMod val="65000"/>
                    <a:lumOff val="35000"/>
                  </a:schemeClr>
                </a:solidFill>
                <a:latin typeface="Arial" panose="020B0604020202020204" pitchFamily="34" charset="0"/>
                <a:cs typeface="Arial" panose="020B0604020202020204" pitchFamily="34" charset="0"/>
              </a:rPr>
              <a:t>صادق وشفاف</a:t>
            </a:r>
          </a:p>
          <a:p>
            <a:pPr algn="ctr">
              <a:lnSpc>
                <a:spcPct val="150000"/>
              </a:lnSpc>
              <a:buClr>
                <a:srgbClr val="026794"/>
              </a:buClr>
              <a:buFont typeface="Wingdings" charset="2"/>
              <a:buChar char="§"/>
            </a:pPr>
            <a:r>
              <a:rPr lang="ar-AE" sz="2400">
                <a:solidFill>
                  <a:schemeClr val="tx1">
                    <a:lumMod val="65000"/>
                    <a:lumOff val="35000"/>
                  </a:schemeClr>
                </a:solidFill>
                <a:latin typeface="Arial" panose="020B0604020202020204" pitchFamily="34" charset="0"/>
                <a:cs typeface="Arial" panose="020B0604020202020204" pitchFamily="34" charset="0"/>
              </a:rPr>
              <a:t>مبادر وسريع الاستجابة ومشارك</a:t>
            </a:r>
          </a:p>
          <a:p>
            <a:pPr algn="ctr">
              <a:lnSpc>
                <a:spcPct val="150000"/>
              </a:lnSpc>
              <a:buClr>
                <a:srgbClr val="026794"/>
              </a:buClr>
              <a:buFont typeface="Wingdings" charset="2"/>
              <a:buChar char="§"/>
            </a:pPr>
            <a:r>
              <a:rPr lang="ar-AE" sz="2400">
                <a:solidFill>
                  <a:schemeClr val="tx1">
                    <a:lumMod val="65000"/>
                    <a:lumOff val="35000"/>
                  </a:schemeClr>
                </a:solidFill>
                <a:latin typeface="Arial" panose="020B0604020202020204" pitchFamily="34" charset="0"/>
                <a:cs typeface="Arial" panose="020B0604020202020204" pitchFamily="34" charset="0"/>
              </a:rPr>
              <a:t>يعطي الثقة</a:t>
            </a:r>
          </a:p>
          <a:p>
            <a:pPr algn="ctr">
              <a:lnSpc>
                <a:spcPct val="150000"/>
              </a:lnSpc>
              <a:buClr>
                <a:srgbClr val="026794"/>
              </a:buClr>
              <a:buFont typeface="Wingdings" charset="2"/>
              <a:buChar char="§"/>
            </a:pPr>
            <a:r>
              <a:rPr lang="ar-AE" sz="2400">
                <a:solidFill>
                  <a:schemeClr val="tx1">
                    <a:lumMod val="65000"/>
                    <a:lumOff val="35000"/>
                  </a:schemeClr>
                </a:solidFill>
                <a:latin typeface="Arial" panose="020B0604020202020204" pitchFamily="34" charset="0"/>
                <a:cs typeface="Arial" panose="020B0604020202020204" pitchFamily="34" charset="0"/>
              </a:rPr>
              <a:t>تعاونيًا</a:t>
            </a:r>
          </a:p>
          <a:p>
            <a:pPr algn="ctr">
              <a:lnSpc>
                <a:spcPct val="150000"/>
              </a:lnSpc>
              <a:buClr>
                <a:srgbClr val="026794"/>
              </a:buClr>
              <a:buFont typeface="Wingdings" charset="2"/>
              <a:buChar char="§"/>
            </a:pPr>
            <a:r>
              <a:rPr lang="ar-AE" sz="2400">
                <a:solidFill>
                  <a:schemeClr val="tx1">
                    <a:lumMod val="65000"/>
                    <a:lumOff val="35000"/>
                  </a:schemeClr>
                </a:solidFill>
                <a:latin typeface="Arial" panose="020B0604020202020204" pitchFamily="34" charset="0"/>
                <a:cs typeface="Arial" panose="020B0604020202020204" pitchFamily="34" charset="0"/>
              </a:rPr>
              <a:t>حافظ للسر</a:t>
            </a:r>
          </a:p>
          <a:p>
            <a:pPr algn="ctr">
              <a:lnSpc>
                <a:spcPct val="150000"/>
              </a:lnSpc>
              <a:buClr>
                <a:srgbClr val="026794"/>
              </a:buClr>
              <a:buFont typeface="Wingdings" charset="2"/>
              <a:buChar char="§"/>
            </a:pPr>
            <a:r>
              <a:rPr lang="ar-AE" sz="2400">
                <a:solidFill>
                  <a:schemeClr val="tx1">
                    <a:lumMod val="65000"/>
                    <a:lumOff val="35000"/>
                  </a:schemeClr>
                </a:solidFill>
                <a:latin typeface="Arial" panose="020B0604020202020204" pitchFamily="34" charset="0"/>
                <a:cs typeface="Arial" panose="020B0604020202020204" pitchFamily="34" charset="0"/>
              </a:rPr>
              <a:t>قنوات اتصال واضحة</a:t>
            </a:r>
          </a:p>
          <a:p>
            <a:pPr marL="0" indent="0">
              <a:buNone/>
            </a:pPr>
            <a:endParaRPr lang="en-US" sz="1800" dirty="0">
              <a:solidFill>
                <a:schemeClr val="bg1">
                  <a:lumMod val="10000"/>
                </a:schemeClr>
              </a:solidFill>
              <a:latin typeface="Arial" panose="020B0604020202020204" pitchFamily="34" charset="0"/>
              <a:cs typeface="Arial" panose="020B0604020202020204" pitchFamily="34" charset="0"/>
            </a:endParaRPr>
          </a:p>
          <a:p>
            <a:pPr marL="0" indent="0" algn="ctr">
              <a:buNone/>
            </a:pPr>
            <a:endParaRPr lang="en-US" sz="2400" dirty="0">
              <a:solidFill>
                <a:schemeClr val="bg1">
                  <a:lumMod val="10000"/>
                </a:schemeClr>
              </a:solidFill>
              <a:latin typeface="Arial" panose="020B0604020202020204" pitchFamily="34" charset="0"/>
              <a:cs typeface="Arial" panose="020B0604020202020204" pitchFamily="34" charset="0"/>
            </a:endParaRPr>
          </a:p>
          <a:p>
            <a:pPr marL="0" indent="0" algn="ctr">
              <a:buNone/>
            </a:pPr>
            <a:endParaRPr lang="en-US" sz="2400" dirty="0">
              <a:solidFill>
                <a:schemeClr val="bg1">
                  <a:lumMod val="10000"/>
                </a:schemeClr>
              </a:solidFill>
              <a:latin typeface="Arial" panose="020B0604020202020204" pitchFamily="34" charset="0"/>
              <a:cs typeface="Arial" panose="020B0604020202020204" pitchFamily="34" charset="0"/>
            </a:endParaRPr>
          </a:p>
        </p:txBody>
      </p:sp>
      <p:sp>
        <p:nvSpPr>
          <p:cNvPr id="6" name="Rectangle 5"/>
          <p:cNvSpPr/>
          <p:nvPr/>
        </p:nvSpPr>
        <p:spPr>
          <a:xfrm>
            <a:off x="-136400" y="1932977"/>
            <a:ext cx="12328399" cy="400110"/>
          </a:xfrm>
          <a:prstGeom prst="rect">
            <a:avLst/>
          </a:prstGeom>
        </p:spPr>
        <p:txBody>
          <a:bodyPr wrap="square">
            <a:spAutoFit/>
          </a:bodyPr>
          <a:lstStyle/>
          <a:p>
            <a:pPr lvl="1"/>
            <a:r>
              <a:rPr lang="ar-AE" sz="2000" b="1" i="1">
                <a:solidFill>
                  <a:srgbClr val="026794"/>
                </a:solidFill>
                <a:latin typeface="Arial" panose="020B0604020202020204" pitchFamily="34" charset="0"/>
                <a:ea typeface="Helvetica Neue" charset="0"/>
                <a:cs typeface="Arial" panose="020B0604020202020204" pitchFamily="34" charset="0"/>
              </a:rPr>
              <a:t>الإشراف عبارة عن شارع ذي اتجاهين؛ يجب على كلا الجانبين استثمار الوقت والانتباه لاكتساب الفوائد.</a:t>
            </a:r>
          </a:p>
        </p:txBody>
      </p:sp>
      <p:grpSp>
        <p:nvGrpSpPr>
          <p:cNvPr id="8" name="Group 7"/>
          <p:cNvGrpSpPr/>
          <p:nvPr/>
        </p:nvGrpSpPr>
        <p:grpSpPr>
          <a:xfrm>
            <a:off x="114299" y="-217561"/>
            <a:ext cx="12192001" cy="1814882"/>
            <a:chOff x="-1" y="5043120"/>
            <a:chExt cx="12192001" cy="1814882"/>
          </a:xfrm>
        </p:grpSpPr>
        <p:pic>
          <p:nvPicPr>
            <p:cNvPr id="9" name="Picture 8"/>
            <p:cNvPicPr>
              <a:picLocks noChangeAspect="1"/>
            </p:cNvPicPr>
            <p:nvPr/>
          </p:nvPicPr>
          <p:blipFill rotWithShape="1">
            <a:blip r:embed="rId3">
              <a:alphaModFix amt="20000"/>
              <a:extLst>
                <a:ext uri="{28A0092B-C50C-407E-A947-70E740481C1C}">
                  <a14:useLocalDpi xmlns:a14="http://schemas.microsoft.com/office/drawing/2010/main" val="0"/>
                </a:ext>
              </a:extLst>
            </a:blip>
            <a:srcRect l="50000" t="7392" r="19089" b="9030"/>
            <a:stretch/>
          </p:blipFill>
          <p:spPr>
            <a:xfrm rot="5400000">
              <a:off x="2349106" y="2694014"/>
              <a:ext cx="1814881" cy="6513095"/>
            </a:xfrm>
            <a:prstGeom prst="rect">
              <a:avLst/>
            </a:prstGeom>
          </p:spPr>
        </p:pic>
        <p:pic>
          <p:nvPicPr>
            <p:cNvPr id="10" name="Picture 9"/>
            <p:cNvPicPr>
              <a:picLocks noChangeAspect="1"/>
            </p:cNvPicPr>
            <p:nvPr/>
          </p:nvPicPr>
          <p:blipFill rotWithShape="1">
            <a:blip r:embed="rId3">
              <a:alphaModFix amt="20000"/>
              <a:extLst>
                <a:ext uri="{28A0092B-C50C-407E-A947-70E740481C1C}">
                  <a14:useLocalDpi xmlns:a14="http://schemas.microsoft.com/office/drawing/2010/main" val="0"/>
                </a:ext>
              </a:extLst>
            </a:blip>
            <a:srcRect l="54597" t="31446" r="16827" b="9030"/>
            <a:stretch/>
          </p:blipFill>
          <p:spPr>
            <a:xfrm rot="5400000">
              <a:off x="8435259" y="3077813"/>
              <a:ext cx="1791434" cy="5722048"/>
            </a:xfrm>
            <a:prstGeom prst="rect">
              <a:avLst/>
            </a:prstGeom>
          </p:spPr>
        </p:pic>
      </p:grpSp>
      <p:sp>
        <p:nvSpPr>
          <p:cNvPr id="4" name="Title 1"/>
          <p:cNvSpPr>
            <a:spLocks noGrp="1"/>
          </p:cNvSpPr>
          <p:nvPr>
            <p:ph type="title"/>
          </p:nvPr>
        </p:nvSpPr>
        <p:spPr>
          <a:xfrm>
            <a:off x="284416" y="-62590"/>
            <a:ext cx="11623167" cy="1843087"/>
          </a:xfrm>
        </p:spPr>
        <p:txBody>
          <a:bodyPr>
            <a:noAutofit/>
          </a:bodyPr>
          <a:lstStyle/>
          <a:p>
            <a:r>
              <a:rPr lang="ar-AE" sz="3600" b="1" dirty="0">
                <a:solidFill>
                  <a:schemeClr val="bg1"/>
                </a:solidFill>
                <a:latin typeface="Arial" panose="020B0604020202020204" pitchFamily="34" charset="0"/>
                <a:cs typeface="Arial" panose="020B0604020202020204" pitchFamily="34" charset="0"/>
              </a:rPr>
              <a:t>مسؤوليات الإشراف المشتركة</a:t>
            </a:r>
          </a:p>
        </p:txBody>
      </p:sp>
      <p:sp>
        <p:nvSpPr>
          <p:cNvPr id="2" name="Right Arrow 1"/>
          <p:cNvSpPr/>
          <p:nvPr/>
        </p:nvSpPr>
        <p:spPr>
          <a:xfrm>
            <a:off x="1768981" y="3978197"/>
            <a:ext cx="2043112" cy="1328738"/>
          </a:xfrm>
          <a:prstGeom prst="rightArrow">
            <a:avLst/>
          </a:prstGeom>
          <a:solidFill>
            <a:srgbClr val="0365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ight Arrow 12"/>
          <p:cNvSpPr/>
          <p:nvPr/>
        </p:nvSpPr>
        <p:spPr>
          <a:xfrm rot="10800000">
            <a:off x="8110537" y="3978196"/>
            <a:ext cx="2043112" cy="1328738"/>
          </a:xfrm>
          <a:prstGeom prst="rightArrow">
            <a:avLst/>
          </a:prstGeom>
          <a:solidFill>
            <a:srgbClr val="0365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p:cNvSpPr txBox="1"/>
          <p:nvPr/>
        </p:nvSpPr>
        <p:spPr>
          <a:xfrm>
            <a:off x="1927098" y="4457899"/>
            <a:ext cx="1273302" cy="369332"/>
          </a:xfrm>
          <a:prstGeom prst="rect">
            <a:avLst/>
          </a:prstGeom>
          <a:noFill/>
        </p:spPr>
        <p:txBody>
          <a:bodyPr wrap="square" rtlCol="0">
            <a:spAutoFit/>
          </a:bodyPr>
          <a:lstStyle/>
          <a:p>
            <a:r>
              <a:rPr lang="ar-AE" b="1" dirty="0">
                <a:solidFill>
                  <a:schemeClr val="bg1"/>
                </a:solidFill>
                <a:latin typeface="Arial" panose="020B0604020202020204" pitchFamily="34" charset="0"/>
                <a:ea typeface="Helvetica Neue" charset="0"/>
                <a:cs typeface="Arial" panose="020B0604020202020204" pitchFamily="34" charset="0"/>
              </a:rPr>
              <a:t>المشرف</a:t>
            </a:r>
          </a:p>
        </p:txBody>
      </p:sp>
      <p:sp>
        <p:nvSpPr>
          <p:cNvPr id="15" name="TextBox 14"/>
          <p:cNvSpPr txBox="1"/>
          <p:nvPr/>
        </p:nvSpPr>
        <p:spPr>
          <a:xfrm>
            <a:off x="8401050" y="4442739"/>
            <a:ext cx="1752599" cy="369332"/>
          </a:xfrm>
          <a:prstGeom prst="rect">
            <a:avLst/>
          </a:prstGeom>
          <a:noFill/>
        </p:spPr>
        <p:txBody>
          <a:bodyPr wrap="square" rtlCol="0">
            <a:spAutoFit/>
          </a:bodyPr>
          <a:lstStyle/>
          <a:p>
            <a:r>
              <a:rPr lang="ar-AE" b="1" dirty="0">
                <a:solidFill>
                  <a:schemeClr val="bg1"/>
                </a:solidFill>
                <a:latin typeface="Arial" panose="020B0604020202020204" pitchFamily="34" charset="0"/>
                <a:ea typeface="Helvetica Neue" charset="0"/>
                <a:cs typeface="Arial" panose="020B0604020202020204" pitchFamily="34" charset="0"/>
              </a:rPr>
              <a:t>أخصائي إدارة الحالة</a:t>
            </a:r>
          </a:p>
        </p:txBody>
      </p:sp>
    </p:spTree>
    <p:extLst>
      <p:ext uri="{BB962C8B-B14F-4D97-AF65-F5344CB8AC3E}">
        <p14:creationId xmlns:p14="http://schemas.microsoft.com/office/powerpoint/2010/main" val="87468309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049471" y="1013159"/>
            <a:ext cx="3359139" cy="646331"/>
          </a:xfrm>
          <a:prstGeom prst="rect">
            <a:avLst/>
          </a:prstGeom>
          <a:noFill/>
        </p:spPr>
        <p:txBody>
          <a:bodyPr wrap="square" rtlCol="0">
            <a:spAutoFit/>
          </a:bodyPr>
          <a:lstStyle/>
          <a:p>
            <a:r>
              <a:rPr lang="ar-AE" sz="3600" b="1" dirty="0">
                <a:solidFill>
                  <a:srgbClr val="026794"/>
                </a:solidFill>
                <a:latin typeface="Arial" panose="020B0604020202020204" pitchFamily="34" charset="0"/>
                <a:ea typeface="Helvetica Neue" charset="0"/>
                <a:cs typeface="Arial" panose="020B0604020202020204" pitchFamily="34" charset="0"/>
              </a:rPr>
              <a:t>الإشراف في سياقاتنا</a:t>
            </a:r>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77857" y="4996913"/>
            <a:ext cx="2430753" cy="2430753"/>
          </a:xfrm>
          <a:prstGeom prst="rect">
            <a:avLst/>
          </a:prstGeom>
        </p:spPr>
      </p:pic>
      <p:sp>
        <p:nvSpPr>
          <p:cNvPr id="12" name="Rectangle 11"/>
          <p:cNvSpPr/>
          <p:nvPr/>
        </p:nvSpPr>
        <p:spPr>
          <a:xfrm>
            <a:off x="4681941" y="832083"/>
            <a:ext cx="7144719" cy="1365745"/>
          </a:xfrm>
          <a:prstGeom prst="rect">
            <a:avLst/>
          </a:prstGeom>
          <a:solidFill>
            <a:schemeClr val="bg1"/>
          </a:solidFill>
          <a:ln w="57150">
            <a:solidFill>
              <a:srgbClr val="95CD7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p:cNvSpPr/>
          <p:nvPr/>
        </p:nvSpPr>
        <p:spPr>
          <a:xfrm>
            <a:off x="4681940" y="2486030"/>
            <a:ext cx="7144719" cy="1365745"/>
          </a:xfrm>
          <a:prstGeom prst="rect">
            <a:avLst/>
          </a:prstGeom>
          <a:solidFill>
            <a:schemeClr val="bg1"/>
          </a:solidFill>
          <a:ln w="57150">
            <a:solidFill>
              <a:srgbClr val="95CD7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Box 19"/>
          <p:cNvSpPr txBox="1"/>
          <p:nvPr/>
        </p:nvSpPr>
        <p:spPr>
          <a:xfrm>
            <a:off x="4664019" y="1194701"/>
            <a:ext cx="6137330" cy="984885"/>
          </a:xfrm>
          <a:prstGeom prst="rect">
            <a:avLst/>
          </a:prstGeom>
          <a:noFill/>
        </p:spPr>
        <p:txBody>
          <a:bodyPr wrap="square" rtlCol="0">
            <a:spAutoFit/>
          </a:bodyPr>
          <a:lstStyle/>
          <a:p>
            <a:pPr lvl="0"/>
            <a:r>
              <a:rPr lang="ar-AE" sz="2000">
                <a:solidFill>
                  <a:schemeClr val="bg1">
                    <a:lumMod val="85000"/>
                  </a:schemeClr>
                </a:solidFill>
                <a:latin typeface="Arial" panose="020B0604020202020204" pitchFamily="34" charset="0"/>
                <a:ea typeface="Helvetica Neue" charset="0"/>
                <a:cs typeface="Arial" panose="020B0604020202020204" pitchFamily="34" charset="0"/>
                <a:sym typeface="Century Gothic"/>
              </a:rPr>
              <a:t>برأيك، ما الذي يدور في أذهان الأشخاص في سياقك عند سماع كلمة "مشرف"؟</a:t>
            </a:r>
          </a:p>
          <a:p>
            <a:endParaRPr lang="en-US" dirty="0">
              <a:latin typeface="Arial" panose="020B0604020202020204" pitchFamily="34" charset="0"/>
              <a:cs typeface="Arial" panose="020B0604020202020204" pitchFamily="34" charset="0"/>
            </a:endParaRPr>
          </a:p>
        </p:txBody>
      </p:sp>
      <p:sp>
        <p:nvSpPr>
          <p:cNvPr id="21" name="TextBox 20"/>
          <p:cNvSpPr txBox="1"/>
          <p:nvPr/>
        </p:nvSpPr>
        <p:spPr>
          <a:xfrm>
            <a:off x="4681941" y="3000038"/>
            <a:ext cx="6119408" cy="677108"/>
          </a:xfrm>
          <a:prstGeom prst="rect">
            <a:avLst/>
          </a:prstGeom>
          <a:noFill/>
        </p:spPr>
        <p:txBody>
          <a:bodyPr wrap="square" rtlCol="0">
            <a:spAutoFit/>
          </a:bodyPr>
          <a:lstStyle/>
          <a:p>
            <a:pPr lvl="0">
              <a:buClr>
                <a:schemeClr val="tx1">
                  <a:lumMod val="65000"/>
                  <a:lumOff val="35000"/>
                </a:schemeClr>
              </a:buClr>
              <a:buSzPct val="100000"/>
            </a:pPr>
            <a:r>
              <a:rPr lang="ar-AE" sz="2000" b="1">
                <a:solidFill>
                  <a:schemeClr val="bg1">
                    <a:lumMod val="50000"/>
                  </a:schemeClr>
                </a:solidFill>
                <a:latin typeface="Arial" panose="020B0604020202020204" pitchFamily="34" charset="0"/>
                <a:ea typeface="Helvetica Neue" charset="0"/>
                <a:cs typeface="Arial" panose="020B0604020202020204" pitchFamily="34" charset="0"/>
                <a:sym typeface="Century Gothic"/>
              </a:rPr>
              <a:t>لماذا يعد الإشراف مهمًّا في إدارة الحالة؟</a:t>
            </a:r>
          </a:p>
          <a:p>
            <a:endParaRPr lang="en-US" b="1" dirty="0">
              <a:solidFill>
                <a:schemeClr val="bg1">
                  <a:lumMod val="50000"/>
                </a:schemeClr>
              </a:solidFill>
              <a:latin typeface="Arial" panose="020B0604020202020204" pitchFamily="34" charset="0"/>
              <a:cs typeface="Arial" panose="020B0604020202020204" pitchFamily="34" charset="0"/>
            </a:endParaRPr>
          </a:p>
        </p:txBody>
      </p:sp>
      <p:sp>
        <p:nvSpPr>
          <p:cNvPr id="23" name="Rectangle 22"/>
          <p:cNvSpPr/>
          <p:nvPr/>
        </p:nvSpPr>
        <p:spPr>
          <a:xfrm>
            <a:off x="4681941" y="4155634"/>
            <a:ext cx="7144719" cy="1365745"/>
          </a:xfrm>
          <a:prstGeom prst="rect">
            <a:avLst/>
          </a:prstGeom>
          <a:solidFill>
            <a:schemeClr val="bg1"/>
          </a:solidFill>
          <a:ln w="57150">
            <a:solidFill>
              <a:srgbClr val="95CD7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extBox 24"/>
          <p:cNvSpPr txBox="1"/>
          <p:nvPr/>
        </p:nvSpPr>
        <p:spPr>
          <a:xfrm>
            <a:off x="4681941" y="4346064"/>
            <a:ext cx="6119408" cy="984885"/>
          </a:xfrm>
          <a:prstGeom prst="rect">
            <a:avLst/>
          </a:prstGeom>
          <a:noFill/>
        </p:spPr>
        <p:txBody>
          <a:bodyPr wrap="square" rtlCol="0">
            <a:spAutoFit/>
          </a:bodyPr>
          <a:lstStyle/>
          <a:p>
            <a:pPr lvl="0">
              <a:buClr>
                <a:schemeClr val="tx1">
                  <a:lumMod val="65000"/>
                  <a:lumOff val="35000"/>
                </a:schemeClr>
              </a:buClr>
              <a:buSzPct val="100000"/>
            </a:pPr>
            <a:endParaRPr lang="en-US" sz="2000" b="1" dirty="0">
              <a:solidFill>
                <a:schemeClr val="bg1">
                  <a:lumMod val="85000"/>
                </a:schemeClr>
              </a:solidFill>
              <a:latin typeface="Arial" panose="020B0604020202020204" pitchFamily="34" charset="0"/>
              <a:ea typeface="Helvetica Neue" charset="0"/>
              <a:cs typeface="Arial" panose="020B0604020202020204" pitchFamily="34" charset="0"/>
              <a:sym typeface="Century Gothic"/>
            </a:endParaRPr>
          </a:p>
          <a:p>
            <a:pPr lvl="0">
              <a:buClr>
                <a:schemeClr val="tx1">
                  <a:lumMod val="65000"/>
                  <a:lumOff val="35000"/>
                </a:schemeClr>
              </a:buClr>
              <a:buSzPct val="100000"/>
            </a:pPr>
            <a:r>
              <a:rPr lang="ar-AE" sz="2000" dirty="0">
                <a:solidFill>
                  <a:schemeClr val="bg1">
                    <a:lumMod val="85000"/>
                  </a:schemeClr>
                </a:solidFill>
                <a:latin typeface="Arial" panose="020B0604020202020204" pitchFamily="34" charset="0"/>
                <a:ea typeface="Helvetica Neue" charset="0"/>
                <a:cs typeface="Arial" panose="020B0604020202020204" pitchFamily="34" charset="0"/>
                <a:sym typeface="Century Gothic"/>
              </a:rPr>
              <a:t>ما هي بعض المهام والمسؤوليات الرئيسية لمشرفي إدارة الحالة؟</a:t>
            </a:r>
          </a:p>
          <a:p>
            <a:endParaRPr lang="en-US" dirty="0">
              <a:solidFill>
                <a:schemeClr val="bg1">
                  <a:lumMod val="85000"/>
                </a:schemeClr>
              </a:solidFill>
              <a:latin typeface="Arial" panose="020B0604020202020204" pitchFamily="34" charset="0"/>
              <a:cs typeface="Arial" panose="020B0604020202020204" pitchFamily="34" charset="0"/>
            </a:endParaRPr>
          </a:p>
        </p:txBody>
      </p:sp>
      <p:sp>
        <p:nvSpPr>
          <p:cNvPr id="27" name="TextBox 26"/>
          <p:cNvSpPr txBox="1"/>
          <p:nvPr/>
        </p:nvSpPr>
        <p:spPr>
          <a:xfrm>
            <a:off x="9806659" y="1130981"/>
            <a:ext cx="1860698" cy="769441"/>
          </a:xfrm>
          <a:prstGeom prst="rect">
            <a:avLst/>
          </a:prstGeom>
          <a:noFill/>
        </p:spPr>
        <p:txBody>
          <a:bodyPr wrap="square" rtlCol="0">
            <a:spAutoFit/>
          </a:bodyPr>
          <a:lstStyle/>
          <a:p>
            <a:r>
              <a:rPr lang="ar-AE" sz="4400" b="1" dirty="0">
                <a:solidFill>
                  <a:srgbClr val="026794"/>
                </a:solidFill>
                <a:latin typeface="Helvetica Neue" charset="0"/>
                <a:ea typeface="Helvetica Neue" charset="0"/>
                <a:cs typeface="Helvetica Neue" charset="0"/>
              </a:rPr>
              <a:t>1.</a:t>
            </a:r>
          </a:p>
        </p:txBody>
      </p:sp>
      <p:sp>
        <p:nvSpPr>
          <p:cNvPr id="28" name="TextBox 27"/>
          <p:cNvSpPr txBox="1"/>
          <p:nvPr/>
        </p:nvSpPr>
        <p:spPr>
          <a:xfrm>
            <a:off x="9816328" y="2840162"/>
            <a:ext cx="1860698" cy="769441"/>
          </a:xfrm>
          <a:prstGeom prst="rect">
            <a:avLst/>
          </a:prstGeom>
          <a:noFill/>
        </p:spPr>
        <p:txBody>
          <a:bodyPr wrap="square" rtlCol="0">
            <a:spAutoFit/>
          </a:bodyPr>
          <a:lstStyle/>
          <a:p>
            <a:r>
              <a:rPr lang="ar-AE" sz="4400" b="1">
                <a:solidFill>
                  <a:srgbClr val="026794"/>
                </a:solidFill>
                <a:latin typeface="Helvetica Neue" charset="0"/>
                <a:ea typeface="Helvetica Neue" charset="0"/>
                <a:cs typeface="Helvetica Neue" charset="0"/>
              </a:rPr>
              <a:t>2.</a:t>
            </a:r>
          </a:p>
        </p:txBody>
      </p:sp>
      <p:sp>
        <p:nvSpPr>
          <p:cNvPr id="29" name="TextBox 28"/>
          <p:cNvSpPr txBox="1"/>
          <p:nvPr/>
        </p:nvSpPr>
        <p:spPr>
          <a:xfrm>
            <a:off x="9806659" y="4491901"/>
            <a:ext cx="1860698" cy="769441"/>
          </a:xfrm>
          <a:prstGeom prst="rect">
            <a:avLst/>
          </a:prstGeom>
          <a:noFill/>
        </p:spPr>
        <p:txBody>
          <a:bodyPr wrap="square" rtlCol="0">
            <a:spAutoFit/>
          </a:bodyPr>
          <a:lstStyle/>
          <a:p>
            <a:r>
              <a:rPr lang="ar-AE" sz="4400" b="1">
                <a:solidFill>
                  <a:srgbClr val="026794"/>
                </a:solidFill>
                <a:latin typeface="Helvetica Neue" charset="0"/>
                <a:ea typeface="Helvetica Neue" charset="0"/>
                <a:cs typeface="Helvetica Neue" charset="0"/>
              </a:rPr>
              <a:t>3.</a:t>
            </a:r>
          </a:p>
        </p:txBody>
      </p:sp>
    </p:spTree>
    <p:extLst>
      <p:ext uri="{BB962C8B-B14F-4D97-AF65-F5344CB8AC3E}">
        <p14:creationId xmlns:p14="http://schemas.microsoft.com/office/powerpoint/2010/main" val="2796811639"/>
      </p:ext>
    </p:extLst>
  </p:cSld>
  <p:clrMapOvr>
    <a:masterClrMapping/>
  </p:clrMapOvr>
</p:sld>
</file>

<file path=ppt/theme/theme1.xml><?xml version="1.0" encoding="utf-8"?>
<a:theme xmlns:a="http://schemas.openxmlformats.org/drawingml/2006/main" name="Office Theme">
  <a:themeElements>
    <a:clrScheme name="Custom 3">
      <a:dk1>
        <a:srgbClr val="545554"/>
      </a:dk1>
      <a:lt1>
        <a:srgbClr val="FFFFFF"/>
      </a:lt1>
      <a:dk2>
        <a:srgbClr val="212E3B"/>
      </a:dk2>
      <a:lt2>
        <a:srgbClr val="E7E6E6"/>
      </a:lt2>
      <a:accent1>
        <a:srgbClr val="02628C"/>
      </a:accent1>
      <a:accent2>
        <a:srgbClr val="0388C5"/>
      </a:accent2>
      <a:accent3>
        <a:srgbClr val="97467C"/>
      </a:accent3>
      <a:accent4>
        <a:srgbClr val="94CC7A"/>
      </a:accent4>
      <a:accent5>
        <a:srgbClr val="029FA0"/>
      </a:accent5>
      <a:accent6>
        <a:srgbClr val="405D78"/>
      </a:accent6>
      <a:hlink>
        <a:srgbClr val="67B7DB"/>
      </a:hlink>
      <a:folHlink>
        <a:srgbClr val="36A1D1"/>
      </a:folHlink>
    </a:clrScheme>
    <a:fontScheme name="Office">
      <a:majorFont>
        <a:latin typeface="Calibri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IRC-CPCM-Part-1-Templates" id="{0726AC30-C156-5344-8631-9F79890CA27B}" vid="{1CC2E6E7-A2E6-FD46-8AF9-EB712A36A5C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IRC-CPCM-Part-1-Templates</Template>
  <TotalTime>13364</TotalTime>
  <Words>3140</Words>
  <Application>Microsoft Office PowerPoint</Application>
  <PresentationFormat>Custom</PresentationFormat>
  <Paragraphs>522</Paragraphs>
  <Slides>29</Slides>
  <Notes>28</Notes>
  <HiddenSlides>0</HiddenSlides>
  <MMClips>0</MMClips>
  <ScaleCrop>false</ScaleCrop>
  <HeadingPairs>
    <vt:vector size="4" baseType="variant">
      <vt:variant>
        <vt:lpstr>Theme</vt:lpstr>
      </vt:variant>
      <vt:variant>
        <vt:i4>1</vt:i4>
      </vt:variant>
      <vt:variant>
        <vt:lpstr>Slide Titles</vt:lpstr>
      </vt:variant>
      <vt:variant>
        <vt:i4>29</vt:i4>
      </vt:variant>
    </vt:vector>
  </HeadingPairs>
  <TitlesOfParts>
    <vt:vector size="30" baseType="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مسؤوليات الإشراف المشتركة</vt:lpstr>
      <vt:lpstr>PowerPoint Presentation</vt:lpstr>
      <vt:lpstr>PowerPoint Presentation</vt:lpstr>
      <vt:lpstr>الدليل   </vt:lpstr>
      <vt:lpstr>PowerPoint Presentation</vt:lpstr>
      <vt:lpstr>وظائف الإشراف الثلاث</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واستراتيجيات الإشراف</vt:lpstr>
      <vt:lpstr>PowerPoint Presentation</vt:lpstr>
      <vt:lpstr>  استراتيجيات  الإشراف وتحدياته</vt:lpstr>
      <vt:lpstr>PowerPoint Presentation</vt:lpstr>
      <vt:lpstr>PowerPoint Presentation</vt:lpstr>
      <vt:lpstr>PowerPoint Presentation</vt:lpstr>
      <vt:lpstr>PowerPoint Presentation</vt:lpstr>
      <vt:lpstr>PowerPoint Presentation</vt:lpstr>
      <vt:lpstr>المراجع</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Colleen Fitzgerald</dc:creator>
  <cp:lastModifiedBy>Windows User</cp:lastModifiedBy>
  <cp:revision>93</cp:revision>
  <cp:lastPrinted>2018-05-30T19:22:25Z</cp:lastPrinted>
  <dcterms:created xsi:type="dcterms:W3CDTF">2017-11-22T17:27:49Z</dcterms:created>
  <dcterms:modified xsi:type="dcterms:W3CDTF">2018-09-17T15:23:51Z</dcterms:modified>
</cp:coreProperties>
</file>