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3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2" roundtripDataSignature="AMtx7mgkBDQST9qIfTssLHPmGJcNZVVLe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5AF2666-4305-4E4D-ABDC-6B9050910DB4}">
  <a:tblStyle styleId="{15AF2666-4305-4E4D-ABDC-6B9050910DB4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6EAED"/>
          </a:solidFill>
        </a:fill>
      </a:tcStyle>
    </a:wholeTbl>
    <a:band1H>
      <a:tcTxStyle b="off" i="off"/>
      <a:tcStyle>
        <a:tcBdr/>
        <a:fill>
          <a:solidFill>
            <a:srgbClr val="CAD1DA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AD1DA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492"/>
    <p:restoredTop sz="80680"/>
  </p:normalViewPr>
  <p:slideViewPr>
    <p:cSldViewPr snapToGrid="0">
      <p:cViewPr varScale="1">
        <p:scale>
          <a:sx n="97" d="100"/>
          <a:sy n="97" d="100"/>
        </p:scale>
        <p:origin x="1488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32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jamboard.google.com/d/1jm18WbXn7eUwe8aM7yG1l4uI8ohto7VGFGnwkr53MtM/edit?usp=sharing" TargetMode="External"/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166bba8905c_0_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4" name="Google Shape;224;g166bba8905c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166bba8905c_0_6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00" name="Google Shape;300;g166bba8905c_0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166bba8905c_0_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07" name="Google Shape;307;g166bba8905c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166bba8905c_0_8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314" name="Google Shape;314;g166bba8905c_0_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8725197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321" name="Google Shape;32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172c488b791_0_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27" name="Google Shape;327;g172c488b791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172c488b791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4" name="Google Shape;334;g172c488b791_0_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35" name="Google Shape;335;g172c488b791_0_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Session 4.2 - add the participant names for each group before the session</a:t>
            </a:r>
            <a:endParaRPr/>
          </a:p>
        </p:txBody>
      </p:sp>
      <p:sp>
        <p:nvSpPr>
          <p:cNvPr id="342" name="Google Shape;342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g166bba8905c_0_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https://jamboard.google.com/d/1jm18WbXn7eUwe8aM7yG1l4uI8ohto7VGFGnwkr53MtM/edit?usp=sharing</a:t>
            </a:r>
            <a:r>
              <a:rPr lang="en-US"/>
              <a:t> </a:t>
            </a:r>
            <a:endParaRPr/>
          </a:p>
        </p:txBody>
      </p:sp>
      <p:sp>
        <p:nvSpPr>
          <p:cNvPr id="348" name="Google Shape;348;g166bba8905c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14aacb359c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3" name="Google Shape;233;g14aacb359c4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34" name="Google Shape;234;g14aacb359c4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14aa8bcfc3f_0_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/>
              <a:t>SESSION 1.2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50" dirty="0">
                <a:latin typeface="Helvetica Neue"/>
                <a:ea typeface="Helvetica Neue"/>
                <a:cs typeface="Helvetica Neue"/>
                <a:sym typeface="Helvetica Neue"/>
              </a:rPr>
              <a:t>Les SMPE </a:t>
            </a:r>
            <a:r>
              <a:rPr lang="en-US" sz="1150" dirty="0" err="1">
                <a:latin typeface="Helvetica Neue"/>
                <a:ea typeface="Helvetica Neue"/>
                <a:cs typeface="Helvetica Neue"/>
                <a:sym typeface="Helvetica Neue"/>
              </a:rPr>
              <a:t>ont</a:t>
            </a:r>
            <a:r>
              <a:rPr lang="en-US" sz="1150" dirty="0"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US" sz="1150" dirty="0" err="1">
                <a:latin typeface="Helvetica Neue"/>
                <a:ea typeface="Helvetica Neue"/>
                <a:cs typeface="Helvetica Neue"/>
                <a:sym typeface="Helvetica Neue"/>
              </a:rPr>
              <a:t>été</a:t>
            </a:r>
            <a:r>
              <a:rPr lang="en-US" sz="1150" dirty="0"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US" sz="1150" dirty="0" err="1">
                <a:latin typeface="Helvetica Neue"/>
                <a:ea typeface="Helvetica Neue"/>
                <a:cs typeface="Helvetica Neue"/>
                <a:sym typeface="Helvetica Neue"/>
              </a:rPr>
              <a:t>développés</a:t>
            </a:r>
            <a:r>
              <a:rPr lang="en-US" sz="1150" dirty="0">
                <a:latin typeface="Helvetica Neue"/>
                <a:ea typeface="Helvetica Neue"/>
                <a:cs typeface="Helvetica Neue"/>
                <a:sym typeface="Helvetica Neue"/>
              </a:rPr>
              <a:t> pour </a:t>
            </a:r>
            <a:r>
              <a:rPr lang="en-US" sz="1150" dirty="0" err="1">
                <a:latin typeface="Helvetica Neue"/>
                <a:ea typeface="Helvetica Neue"/>
                <a:cs typeface="Helvetica Neue"/>
                <a:sym typeface="Helvetica Neue"/>
              </a:rPr>
              <a:t>soutenir</a:t>
            </a:r>
            <a:r>
              <a:rPr lang="en-US" sz="1150" dirty="0">
                <a:latin typeface="Helvetica Neue"/>
                <a:ea typeface="Helvetica Neue"/>
                <a:cs typeface="Helvetica Neue"/>
                <a:sym typeface="Helvetica Neue"/>
              </a:rPr>
              <a:t> le travail de protection de </a:t>
            </a:r>
            <a:r>
              <a:rPr lang="en-US" sz="1150" dirty="0" err="1">
                <a:latin typeface="Helvetica Neue"/>
                <a:ea typeface="Helvetica Neue"/>
                <a:cs typeface="Helvetica Neue"/>
                <a:sym typeface="Helvetica Neue"/>
              </a:rPr>
              <a:t>l'enfance</a:t>
            </a:r>
            <a:r>
              <a:rPr lang="en-US" sz="1150" dirty="0">
                <a:latin typeface="Helvetica Neue"/>
                <a:ea typeface="Helvetica Neue"/>
                <a:cs typeface="Helvetica Neue"/>
                <a:sym typeface="Helvetica Neue"/>
              </a:rPr>
              <a:t> dans les </a:t>
            </a:r>
            <a:r>
              <a:rPr lang="en-US" sz="1150" dirty="0" err="1">
                <a:latin typeface="Helvetica Neue"/>
                <a:ea typeface="Helvetica Neue"/>
                <a:cs typeface="Helvetica Neue"/>
                <a:sym typeface="Helvetica Neue"/>
              </a:rPr>
              <a:t>contextes</a:t>
            </a:r>
            <a:r>
              <a:rPr lang="en-US" sz="1150" dirty="0"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US" sz="1150" dirty="0" err="1">
                <a:latin typeface="Helvetica Neue"/>
                <a:ea typeface="Helvetica Neue"/>
                <a:cs typeface="Helvetica Neue"/>
                <a:sym typeface="Helvetica Neue"/>
              </a:rPr>
              <a:t>humanitaires</a:t>
            </a:r>
            <a:r>
              <a:rPr lang="en-US" sz="1150" dirty="0"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US" sz="1150" dirty="0" err="1">
                <a:latin typeface="Helvetica Neue"/>
                <a:ea typeface="Helvetica Neue"/>
                <a:cs typeface="Helvetica Neue"/>
                <a:sym typeface="Helvetica Neue"/>
              </a:rPr>
              <a:t>en</a:t>
            </a:r>
            <a:r>
              <a:rPr lang="en-US" sz="1150" dirty="0">
                <a:latin typeface="Helvetica Neue"/>
                <a:ea typeface="Helvetica Neue"/>
                <a:cs typeface="Helvetica Neue"/>
                <a:sym typeface="Helvetica Neue"/>
              </a:rPr>
              <a:t> : </a:t>
            </a:r>
            <a:r>
              <a:rPr lang="en-US" sz="1150" dirty="0" err="1">
                <a:latin typeface="Helvetica Neue"/>
                <a:ea typeface="Helvetica Neue"/>
                <a:cs typeface="Helvetica Neue"/>
                <a:sym typeface="Helvetica Neue"/>
              </a:rPr>
              <a:t>établissant</a:t>
            </a:r>
            <a:r>
              <a:rPr lang="en-US" sz="1150" dirty="0">
                <a:latin typeface="Helvetica Neue"/>
                <a:ea typeface="Helvetica Neue"/>
                <a:cs typeface="Helvetica Neue"/>
                <a:sym typeface="Helvetica Neue"/>
              </a:rPr>
              <a:t> des </a:t>
            </a:r>
            <a:r>
              <a:rPr lang="en-US" sz="1150" dirty="0" err="1">
                <a:latin typeface="Helvetica Neue"/>
                <a:ea typeface="Helvetica Neue"/>
                <a:cs typeface="Helvetica Neue"/>
                <a:sym typeface="Helvetica Neue"/>
              </a:rPr>
              <a:t>principes</a:t>
            </a:r>
            <a:r>
              <a:rPr lang="en-US" sz="1150" dirty="0"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US" sz="1150" dirty="0" err="1">
                <a:latin typeface="Helvetica Neue"/>
                <a:ea typeface="Helvetica Neue"/>
                <a:cs typeface="Helvetica Neue"/>
                <a:sym typeface="Helvetica Neue"/>
              </a:rPr>
              <a:t>communs</a:t>
            </a:r>
            <a:r>
              <a:rPr lang="en-US" sz="1150" dirty="0">
                <a:latin typeface="Helvetica Neue"/>
                <a:ea typeface="Helvetica Neue"/>
                <a:cs typeface="Helvetica Neue"/>
                <a:sym typeface="Helvetica Neue"/>
              </a:rPr>
              <a:t> entre les </a:t>
            </a:r>
            <a:r>
              <a:rPr lang="en-US" sz="1150" dirty="0" err="1">
                <a:latin typeface="Helvetica Neue"/>
                <a:ea typeface="Helvetica Neue"/>
                <a:cs typeface="Helvetica Neue"/>
                <a:sym typeface="Helvetica Neue"/>
              </a:rPr>
              <a:t>personnes</a:t>
            </a:r>
            <a:r>
              <a:rPr lang="en-US" sz="1150" dirty="0"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US" sz="1150" dirty="0" err="1">
                <a:latin typeface="Helvetica Neue"/>
                <a:ea typeface="Helvetica Neue"/>
                <a:cs typeface="Helvetica Neue"/>
                <a:sym typeface="Helvetica Neue"/>
              </a:rPr>
              <a:t>travaillant</a:t>
            </a:r>
            <a:r>
              <a:rPr lang="en-US" sz="1150" dirty="0">
                <a:latin typeface="Helvetica Neue"/>
                <a:ea typeface="Helvetica Neue"/>
                <a:cs typeface="Helvetica Neue"/>
                <a:sym typeface="Helvetica Neue"/>
              </a:rPr>
              <a:t> dans le </a:t>
            </a:r>
            <a:r>
              <a:rPr lang="en-US" sz="1150" dirty="0" err="1">
                <a:latin typeface="Helvetica Neue"/>
                <a:ea typeface="Helvetica Neue"/>
                <a:cs typeface="Helvetica Neue"/>
                <a:sym typeface="Helvetica Neue"/>
              </a:rPr>
              <a:t>domaine</a:t>
            </a:r>
            <a:r>
              <a:rPr lang="en-US" sz="1150" dirty="0">
                <a:latin typeface="Helvetica Neue"/>
                <a:ea typeface="Helvetica Neue"/>
                <a:cs typeface="Helvetica Neue"/>
                <a:sym typeface="Helvetica Neue"/>
              </a:rPr>
              <a:t> de la protection de </a:t>
            </a:r>
            <a:r>
              <a:rPr lang="en-US" sz="1150" dirty="0" err="1">
                <a:latin typeface="Helvetica Neue"/>
                <a:ea typeface="Helvetica Neue"/>
                <a:cs typeface="Helvetica Neue"/>
                <a:sym typeface="Helvetica Neue"/>
              </a:rPr>
              <a:t>l'enfance</a:t>
            </a:r>
            <a:r>
              <a:rPr lang="en-US" sz="1150" dirty="0">
                <a:latin typeface="Helvetica Neue"/>
                <a:ea typeface="Helvetica Neue"/>
                <a:cs typeface="Helvetica Neue"/>
                <a:sym typeface="Helvetica Neue"/>
              </a:rPr>
              <a:t> ; </a:t>
            </a:r>
            <a:r>
              <a:rPr lang="en-US" sz="1150" dirty="0" err="1">
                <a:latin typeface="Helvetica Neue"/>
                <a:ea typeface="Helvetica Neue"/>
                <a:cs typeface="Helvetica Neue"/>
                <a:sym typeface="Helvetica Neue"/>
              </a:rPr>
              <a:t>renforçant</a:t>
            </a:r>
            <a:r>
              <a:rPr lang="en-US" sz="1150" dirty="0">
                <a:latin typeface="Helvetica Neue"/>
                <a:ea typeface="Helvetica Neue"/>
                <a:cs typeface="Helvetica Neue"/>
                <a:sym typeface="Helvetica Neue"/>
              </a:rPr>
              <a:t> la coordination entre les </a:t>
            </a:r>
            <a:r>
              <a:rPr lang="en-US" sz="1150" dirty="0" err="1">
                <a:latin typeface="Helvetica Neue"/>
                <a:ea typeface="Helvetica Neue"/>
                <a:cs typeface="Helvetica Neue"/>
                <a:sym typeface="Helvetica Neue"/>
              </a:rPr>
              <a:t>acteurs</a:t>
            </a:r>
            <a:r>
              <a:rPr lang="en-US" sz="1150" dirty="0"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US" sz="1150" dirty="0" err="1">
                <a:latin typeface="Helvetica Neue"/>
                <a:ea typeface="Helvetica Neue"/>
                <a:cs typeface="Helvetica Neue"/>
                <a:sym typeface="Helvetica Neue"/>
              </a:rPr>
              <a:t>humanitaires</a:t>
            </a:r>
            <a:r>
              <a:rPr lang="en-US" sz="1150" dirty="0">
                <a:latin typeface="Helvetica Neue"/>
                <a:ea typeface="Helvetica Neue"/>
                <a:cs typeface="Helvetica Neue"/>
                <a:sym typeface="Helvetica Neue"/>
              </a:rPr>
              <a:t> ; </a:t>
            </a:r>
            <a:r>
              <a:rPr lang="en-US" sz="1150" dirty="0" err="1">
                <a:latin typeface="Helvetica Neue"/>
                <a:ea typeface="Helvetica Neue"/>
                <a:cs typeface="Helvetica Neue"/>
                <a:sym typeface="Helvetica Neue"/>
              </a:rPr>
              <a:t>améliorant</a:t>
            </a:r>
            <a:r>
              <a:rPr lang="en-US" sz="1150" dirty="0">
                <a:latin typeface="Helvetica Neue"/>
                <a:ea typeface="Helvetica Neue"/>
                <a:cs typeface="Helvetica Neue"/>
                <a:sym typeface="Helvetica Neue"/>
              </a:rPr>
              <a:t> la </a:t>
            </a:r>
            <a:r>
              <a:rPr lang="en-US" sz="1150" dirty="0" err="1">
                <a:latin typeface="Helvetica Neue"/>
                <a:ea typeface="Helvetica Neue"/>
                <a:cs typeface="Helvetica Neue"/>
                <a:sym typeface="Helvetica Neue"/>
              </a:rPr>
              <a:t>qualité</a:t>
            </a:r>
            <a:r>
              <a:rPr lang="en-US" sz="1150" dirty="0">
                <a:latin typeface="Helvetica Neue"/>
                <a:ea typeface="Helvetica Neue"/>
                <a:cs typeface="Helvetica Neue"/>
                <a:sym typeface="Helvetica Neue"/>
              </a:rPr>
              <a:t> des </a:t>
            </a:r>
            <a:r>
              <a:rPr lang="en-US" sz="1150" dirty="0" err="1">
                <a:latin typeface="Helvetica Neue"/>
                <a:ea typeface="Helvetica Neue"/>
                <a:cs typeface="Helvetica Neue"/>
                <a:sym typeface="Helvetica Neue"/>
              </a:rPr>
              <a:t>programmes</a:t>
            </a:r>
            <a:r>
              <a:rPr lang="en-US" sz="1150" dirty="0">
                <a:latin typeface="Helvetica Neue"/>
                <a:ea typeface="Helvetica Neue"/>
                <a:cs typeface="Helvetica Neue"/>
                <a:sym typeface="Helvetica Neue"/>
              </a:rPr>
              <a:t> de protection de </a:t>
            </a:r>
            <a:r>
              <a:rPr lang="en-US" sz="1150" dirty="0" err="1">
                <a:latin typeface="Helvetica Neue"/>
                <a:ea typeface="Helvetica Neue"/>
                <a:cs typeface="Helvetica Neue"/>
                <a:sym typeface="Helvetica Neue"/>
              </a:rPr>
              <a:t>l'enfance</a:t>
            </a:r>
            <a:r>
              <a:rPr lang="en-US" sz="1150" dirty="0">
                <a:latin typeface="Helvetica Neue"/>
                <a:ea typeface="Helvetica Neue"/>
                <a:cs typeface="Helvetica Neue"/>
                <a:sym typeface="Helvetica Neue"/>
              </a:rPr>
              <a:t> et </a:t>
            </a:r>
            <a:r>
              <a:rPr lang="en-US" sz="1150" dirty="0" err="1">
                <a:latin typeface="Helvetica Neue"/>
                <a:ea typeface="Helvetica Neue"/>
                <a:cs typeface="Helvetica Neue"/>
                <a:sym typeface="Helvetica Neue"/>
              </a:rPr>
              <a:t>leur</a:t>
            </a:r>
            <a:r>
              <a:rPr lang="en-US" sz="1150" dirty="0">
                <a:latin typeface="Helvetica Neue"/>
                <a:ea typeface="Helvetica Neue"/>
                <a:cs typeface="Helvetica Neue"/>
                <a:sym typeface="Helvetica Neue"/>
              </a:rPr>
              <a:t> impact sur les enfants ; </a:t>
            </a:r>
            <a:r>
              <a:rPr lang="en-US" sz="1150" dirty="0" err="1">
                <a:latin typeface="Helvetica Neue"/>
                <a:ea typeface="Helvetica Neue"/>
                <a:cs typeface="Helvetica Neue"/>
                <a:sym typeface="Helvetica Neue"/>
              </a:rPr>
              <a:t>améliorant</a:t>
            </a:r>
            <a:r>
              <a:rPr lang="en-US" sz="1150" dirty="0">
                <a:latin typeface="Helvetica Neue"/>
                <a:ea typeface="Helvetica Neue"/>
                <a:cs typeface="Helvetica Neue"/>
                <a:sym typeface="Helvetica Neue"/>
              </a:rPr>
              <a:t> la </a:t>
            </a:r>
            <a:r>
              <a:rPr lang="en-US" sz="1150" dirty="0" err="1">
                <a:latin typeface="Helvetica Neue"/>
                <a:ea typeface="Helvetica Neue"/>
                <a:cs typeface="Helvetica Neue"/>
                <a:sym typeface="Helvetica Neue"/>
              </a:rPr>
              <a:t>redevabilité</a:t>
            </a:r>
            <a:r>
              <a:rPr lang="en-US" sz="1150" dirty="0">
                <a:latin typeface="Helvetica Neue"/>
                <a:ea typeface="Helvetica Neue"/>
                <a:cs typeface="Helvetica Neue"/>
                <a:sym typeface="Helvetica Neue"/>
              </a:rPr>
              <a:t> des </a:t>
            </a:r>
            <a:r>
              <a:rPr lang="en-US" sz="1150" dirty="0" err="1">
                <a:latin typeface="Helvetica Neue"/>
                <a:ea typeface="Helvetica Neue"/>
                <a:cs typeface="Helvetica Neue"/>
                <a:sym typeface="Helvetica Neue"/>
              </a:rPr>
              <a:t>programmes</a:t>
            </a:r>
            <a:r>
              <a:rPr lang="en-US" sz="1150" dirty="0">
                <a:latin typeface="Helvetica Neue"/>
                <a:ea typeface="Helvetica Neue"/>
                <a:cs typeface="Helvetica Neue"/>
                <a:sym typeface="Helvetica Neue"/>
              </a:rPr>
              <a:t> de protection de </a:t>
            </a:r>
            <a:r>
              <a:rPr lang="en-US" sz="1150" dirty="0" err="1">
                <a:latin typeface="Helvetica Neue"/>
                <a:ea typeface="Helvetica Neue"/>
                <a:cs typeface="Helvetica Neue"/>
                <a:sym typeface="Helvetica Neue"/>
              </a:rPr>
              <a:t>l'enfance</a:t>
            </a:r>
            <a:r>
              <a:rPr lang="en-US" sz="1150" dirty="0">
                <a:latin typeface="Helvetica Neue"/>
                <a:ea typeface="Helvetica Neue"/>
                <a:cs typeface="Helvetica Neue"/>
                <a:sym typeface="Helvetica Neue"/>
              </a:rPr>
              <a:t> ; </a:t>
            </a:r>
            <a:r>
              <a:rPr lang="en-US" sz="1150" dirty="0" err="1">
                <a:latin typeface="Helvetica Neue"/>
                <a:ea typeface="Helvetica Neue"/>
                <a:cs typeface="Helvetica Neue"/>
                <a:sym typeface="Helvetica Neue"/>
              </a:rPr>
              <a:t>définissant</a:t>
            </a:r>
            <a:r>
              <a:rPr lang="en-US" sz="1150" dirty="0">
                <a:latin typeface="Helvetica Neue"/>
                <a:ea typeface="Helvetica Neue"/>
                <a:cs typeface="Helvetica Neue"/>
                <a:sym typeface="Helvetica Neue"/>
              </a:rPr>
              <a:t> le </a:t>
            </a:r>
            <a:r>
              <a:rPr lang="en-US" sz="1150" dirty="0" err="1">
                <a:latin typeface="Helvetica Neue"/>
                <a:ea typeface="Helvetica Neue"/>
                <a:cs typeface="Helvetica Neue"/>
                <a:sym typeface="Helvetica Neue"/>
              </a:rPr>
              <a:t>domaine</a:t>
            </a:r>
            <a:r>
              <a:rPr lang="en-US" sz="1150" dirty="0"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US" sz="1150" dirty="0" err="1">
                <a:latin typeface="Helvetica Neue"/>
                <a:ea typeface="Helvetica Neue"/>
                <a:cs typeface="Helvetica Neue"/>
                <a:sym typeface="Helvetica Neue"/>
              </a:rPr>
              <a:t>professionnel</a:t>
            </a:r>
            <a:r>
              <a:rPr lang="en-US" sz="1150" dirty="0">
                <a:latin typeface="Helvetica Neue"/>
                <a:ea typeface="Helvetica Neue"/>
                <a:cs typeface="Helvetica Neue"/>
                <a:sym typeface="Helvetica Neue"/>
              </a:rPr>
              <a:t> de la protection de </a:t>
            </a:r>
            <a:r>
              <a:rPr lang="en-US" sz="1150" dirty="0" err="1">
                <a:latin typeface="Helvetica Neue"/>
                <a:ea typeface="Helvetica Neue"/>
                <a:cs typeface="Helvetica Neue"/>
                <a:sym typeface="Helvetica Neue"/>
              </a:rPr>
              <a:t>l'enfance</a:t>
            </a:r>
            <a:r>
              <a:rPr lang="en-US" sz="1150" dirty="0">
                <a:latin typeface="Helvetica Neue"/>
                <a:ea typeface="Helvetica Neue"/>
                <a:cs typeface="Helvetica Neue"/>
                <a:sym typeface="Helvetica Neue"/>
              </a:rPr>
              <a:t> dans </a:t>
            </a:r>
            <a:r>
              <a:rPr lang="en-US" sz="1150" dirty="0" err="1">
                <a:latin typeface="Helvetica Neue"/>
                <a:ea typeface="Helvetica Neue"/>
                <a:cs typeface="Helvetica Neue"/>
                <a:sym typeface="Helvetica Neue"/>
              </a:rPr>
              <a:t>l'action</a:t>
            </a:r>
            <a:r>
              <a:rPr lang="en-US" sz="1150" dirty="0"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US" sz="1150" dirty="0" err="1">
                <a:latin typeface="Helvetica Neue"/>
                <a:ea typeface="Helvetica Neue"/>
                <a:cs typeface="Helvetica Neue"/>
                <a:sym typeface="Helvetica Neue"/>
              </a:rPr>
              <a:t>humanitaire</a:t>
            </a:r>
            <a:r>
              <a:rPr lang="en-US" sz="1150" dirty="0">
                <a:latin typeface="Helvetica Neue"/>
                <a:ea typeface="Helvetica Neue"/>
                <a:cs typeface="Helvetica Neue"/>
                <a:sym typeface="Helvetica Neue"/>
              </a:rPr>
              <a:t> ; </a:t>
            </a:r>
            <a:r>
              <a:rPr lang="en-US" sz="1150" dirty="0" err="1">
                <a:latin typeface="Helvetica Neue"/>
                <a:ea typeface="Helvetica Neue"/>
                <a:cs typeface="Helvetica Neue"/>
                <a:sym typeface="Helvetica Neue"/>
              </a:rPr>
              <a:t>fournissant</a:t>
            </a:r>
            <a:r>
              <a:rPr lang="en-US" sz="1150" dirty="0"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US" sz="1150" dirty="0" err="1">
                <a:latin typeface="Helvetica Neue"/>
                <a:ea typeface="Helvetica Neue"/>
                <a:cs typeface="Helvetica Neue"/>
                <a:sym typeface="Helvetica Neue"/>
              </a:rPr>
              <a:t>une</a:t>
            </a:r>
            <a:r>
              <a:rPr lang="en-US" sz="1150" dirty="0"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US" sz="1150" dirty="0" err="1">
                <a:latin typeface="Helvetica Neue"/>
                <a:ea typeface="Helvetica Neue"/>
                <a:cs typeface="Helvetica Neue"/>
                <a:sym typeface="Helvetica Neue"/>
              </a:rPr>
              <a:t>synthèse</a:t>
            </a:r>
            <a:r>
              <a:rPr lang="en-US" sz="1150" dirty="0">
                <a:latin typeface="Helvetica Neue"/>
                <a:ea typeface="Helvetica Neue"/>
                <a:cs typeface="Helvetica Neue"/>
                <a:sym typeface="Helvetica Neue"/>
              </a:rPr>
              <a:t> des </a:t>
            </a:r>
            <a:r>
              <a:rPr lang="en-US" sz="1150" dirty="0" err="1">
                <a:latin typeface="Helvetica Neue"/>
                <a:ea typeface="Helvetica Neue"/>
                <a:cs typeface="Helvetica Neue"/>
                <a:sym typeface="Helvetica Neue"/>
              </a:rPr>
              <a:t>bonnes</a:t>
            </a:r>
            <a:r>
              <a:rPr lang="en-US" sz="1150" dirty="0">
                <a:latin typeface="Helvetica Neue"/>
                <a:ea typeface="Helvetica Neue"/>
                <a:cs typeface="Helvetica Neue"/>
                <a:sym typeface="Helvetica Neue"/>
              </a:rPr>
              <a:t> pratiques et de </a:t>
            </a:r>
            <a:r>
              <a:rPr lang="en-US" sz="1150" dirty="0" err="1">
                <a:latin typeface="Helvetica Neue"/>
                <a:ea typeface="Helvetica Neue"/>
                <a:cs typeface="Helvetica Neue"/>
                <a:sym typeface="Helvetica Neue"/>
              </a:rPr>
              <a:t>l'apprentissage</a:t>
            </a:r>
            <a:r>
              <a:rPr lang="en-US" sz="1150" dirty="0"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US" sz="1150" dirty="0" err="1">
                <a:latin typeface="Helvetica Neue"/>
                <a:ea typeface="Helvetica Neue"/>
                <a:cs typeface="Helvetica Neue"/>
                <a:sym typeface="Helvetica Neue"/>
              </a:rPr>
              <a:t>à</a:t>
            </a:r>
            <a:r>
              <a:rPr lang="en-US" sz="1150" dirty="0"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US" sz="1150" dirty="0" err="1">
                <a:latin typeface="Helvetica Neue"/>
                <a:ea typeface="Helvetica Neue"/>
                <a:cs typeface="Helvetica Neue"/>
                <a:sym typeface="Helvetica Neue"/>
              </a:rPr>
              <a:t>ce</a:t>
            </a:r>
            <a:r>
              <a:rPr lang="en-US" sz="1150" dirty="0">
                <a:latin typeface="Helvetica Neue"/>
                <a:ea typeface="Helvetica Neue"/>
                <a:cs typeface="Helvetica Neue"/>
                <a:sym typeface="Helvetica Neue"/>
              </a:rPr>
              <a:t> jour ; et </a:t>
            </a:r>
            <a:r>
              <a:rPr lang="en-US" sz="1150" dirty="0" err="1">
                <a:latin typeface="Helvetica Neue"/>
                <a:ea typeface="Helvetica Neue"/>
                <a:cs typeface="Helvetica Neue"/>
                <a:sym typeface="Helvetica Neue"/>
              </a:rPr>
              <a:t>renforçant</a:t>
            </a:r>
            <a:r>
              <a:rPr lang="en-US" sz="1150" dirty="0">
                <a:latin typeface="Helvetica Neue"/>
                <a:ea typeface="Helvetica Neue"/>
                <a:cs typeface="Helvetica Neue"/>
                <a:sym typeface="Helvetica Neue"/>
              </a:rPr>
              <a:t> le plaidoyer et la communication sur les </a:t>
            </a:r>
            <a:r>
              <a:rPr lang="en-US" sz="1150" dirty="0" err="1">
                <a:latin typeface="Helvetica Neue"/>
                <a:ea typeface="Helvetica Neue"/>
                <a:cs typeface="Helvetica Neue"/>
                <a:sym typeface="Helvetica Neue"/>
              </a:rPr>
              <a:t>risques</a:t>
            </a:r>
            <a:r>
              <a:rPr lang="en-US" sz="1150" dirty="0">
                <a:latin typeface="Helvetica Neue"/>
                <a:ea typeface="Helvetica Neue"/>
                <a:cs typeface="Helvetica Neue"/>
                <a:sym typeface="Helvetica Neue"/>
              </a:rPr>
              <a:t>, les </a:t>
            </a:r>
            <a:r>
              <a:rPr lang="en-US" sz="1150" dirty="0" err="1">
                <a:latin typeface="Helvetica Neue"/>
                <a:ea typeface="Helvetica Neue"/>
                <a:cs typeface="Helvetica Neue"/>
                <a:sym typeface="Helvetica Neue"/>
              </a:rPr>
              <a:t>besoins</a:t>
            </a:r>
            <a:r>
              <a:rPr lang="en-US" sz="1150" dirty="0">
                <a:latin typeface="Helvetica Neue"/>
                <a:ea typeface="Helvetica Neue"/>
                <a:cs typeface="Helvetica Neue"/>
                <a:sym typeface="Helvetica Neue"/>
              </a:rPr>
              <a:t> et les </a:t>
            </a:r>
            <a:r>
              <a:rPr lang="en-US" sz="1150" dirty="0" err="1">
                <a:latin typeface="Helvetica Neue"/>
                <a:ea typeface="Helvetica Neue"/>
                <a:cs typeface="Helvetica Neue"/>
                <a:sym typeface="Helvetica Neue"/>
              </a:rPr>
              <a:t>réponses</a:t>
            </a:r>
            <a:r>
              <a:rPr lang="en-US" sz="1150" dirty="0"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US" sz="1150" dirty="0" err="1">
                <a:latin typeface="Helvetica Neue"/>
                <a:ea typeface="Helvetica Neue"/>
                <a:cs typeface="Helvetica Neue"/>
                <a:sym typeface="Helvetica Neue"/>
              </a:rPr>
              <a:t>en</a:t>
            </a:r>
            <a:r>
              <a:rPr lang="en-US" sz="1150" dirty="0">
                <a:latin typeface="Helvetica Neue"/>
                <a:ea typeface="Helvetica Neue"/>
                <a:cs typeface="Helvetica Neue"/>
                <a:sym typeface="Helvetica Neue"/>
              </a:rPr>
              <a:t> matière de protection de </a:t>
            </a:r>
            <a:r>
              <a:rPr lang="en-US" sz="1150" dirty="0" err="1">
                <a:latin typeface="Helvetica Neue"/>
                <a:ea typeface="Helvetica Neue"/>
                <a:cs typeface="Helvetica Neue"/>
                <a:sym typeface="Helvetica Neue"/>
              </a:rPr>
              <a:t>l'enfance</a:t>
            </a:r>
            <a:r>
              <a:rPr lang="en-US" sz="1150" dirty="0">
                <a:latin typeface="Helvetica Neue"/>
                <a:ea typeface="Helvetica Neue"/>
                <a:cs typeface="Helvetica Neue"/>
                <a:sym typeface="Helvetica Neue"/>
              </a:rPr>
              <a:t>.</a:t>
            </a:r>
          </a:p>
        </p:txBody>
      </p:sp>
      <p:sp>
        <p:nvSpPr>
          <p:cNvPr id="240" name="Google Shape;240;g14aa8bcfc3f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14aa8bcfc3f_0_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/>
              <a:t>SESSION 1.2</a:t>
            </a:r>
            <a:endParaRPr dirty="0"/>
          </a:p>
        </p:txBody>
      </p:sp>
      <p:sp>
        <p:nvSpPr>
          <p:cNvPr id="247" name="Google Shape;247;g14aa8bcfc3f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166bba8905c_0_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54" name="Google Shape;254;g166bba8905c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166bba8905c_0_4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69" name="Google Shape;269;g166bba8905c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17aa52e022f_0_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/>
              <a:t>SESSION 2.1</a:t>
            </a:r>
            <a:endParaRPr dirty="0"/>
          </a:p>
        </p:txBody>
      </p:sp>
      <p:sp>
        <p:nvSpPr>
          <p:cNvPr id="276" name="Google Shape;276;g17aa52e022f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14aa8bcfc3f_0_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/>
              <a:t>SESSION 2.1</a:t>
            </a:r>
            <a:endParaRPr dirty="0"/>
          </a:p>
        </p:txBody>
      </p:sp>
      <p:sp>
        <p:nvSpPr>
          <p:cNvPr id="284" name="Google Shape;284;g14aa8bcfc3f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166bba8905c_0_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93" name="Google Shape;293;g166bba8905c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ext with Dots - Purple">
  <p:cSld name="Title &amp; Text with Dots - Purpl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oogle Shape;13;p42"/>
          <p:cNvGrpSpPr/>
          <p:nvPr/>
        </p:nvGrpSpPr>
        <p:grpSpPr>
          <a:xfrm>
            <a:off x="0" y="5303521"/>
            <a:ext cx="12192000" cy="1639827"/>
            <a:chOff x="0" y="5303521"/>
            <a:chExt cx="12192000" cy="1639827"/>
          </a:xfrm>
        </p:grpSpPr>
        <p:pic>
          <p:nvPicPr>
            <p:cNvPr id="14" name="Google Shape;14;p42"/>
            <p:cNvPicPr preferRelativeResize="0"/>
            <p:nvPr/>
          </p:nvPicPr>
          <p:blipFill rotWithShape="1">
            <a:blip r:embed="rId2">
              <a:alphaModFix amt="20000"/>
            </a:blip>
            <a:srcRect l="59835" t="10673" r="12104" b="6770"/>
            <a:stretch/>
          </p:blipFill>
          <p:spPr>
            <a:xfrm rot="5400000">
              <a:off x="2302155" y="3001365"/>
              <a:ext cx="1639827" cy="62441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" name="Google Shape;15;p42"/>
            <p:cNvPicPr preferRelativeResize="0"/>
            <p:nvPr/>
          </p:nvPicPr>
          <p:blipFill rotWithShape="1">
            <a:blip r:embed="rId2">
              <a:alphaModFix amt="20000"/>
            </a:blip>
            <a:srcRect l="60063" t="10673" r="11952" b="6770"/>
            <a:stretch/>
          </p:blipFill>
          <p:spPr>
            <a:xfrm rot="5400000">
              <a:off x="8439135" y="3108523"/>
              <a:ext cx="1557867" cy="594786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6" name="Google Shape;16;p42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Helvetica Neue"/>
              <a:buNone/>
              <a:defRPr sz="3600" b="1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42"/>
          <p:cNvSpPr txBox="1">
            <a:spLocks noGrp="1"/>
          </p:cNvSpPr>
          <p:nvPr>
            <p:ph type="body" idx="1"/>
          </p:nvPr>
        </p:nvSpPr>
        <p:spPr>
          <a:xfrm>
            <a:off x="656022" y="1690688"/>
            <a:ext cx="10820015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b="1">
                <a:solidFill>
                  <a:schemeClr val="accen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42"/>
          <p:cNvSpPr txBox="1">
            <a:spLocks noGrp="1"/>
          </p:cNvSpPr>
          <p:nvPr>
            <p:ph type="body" idx="2"/>
          </p:nvPr>
        </p:nvSpPr>
        <p:spPr>
          <a:xfrm>
            <a:off x="656021" y="2333625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- Blue Background">
  <p:cSld name="Cover - Blue Background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26794">
              <a:alpha val="7450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p24"/>
          <p:cNvSpPr txBox="1">
            <a:spLocks noGrp="1"/>
          </p:cNvSpPr>
          <p:nvPr>
            <p:ph type="body" idx="1"/>
          </p:nvPr>
        </p:nvSpPr>
        <p:spPr>
          <a:xfrm>
            <a:off x="1828007" y="2076693"/>
            <a:ext cx="8535987" cy="627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 b="1" i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4"/>
          <p:cNvSpPr txBox="1">
            <a:spLocks noGrp="1"/>
          </p:cNvSpPr>
          <p:nvPr>
            <p:ph type="body" idx="2"/>
          </p:nvPr>
        </p:nvSpPr>
        <p:spPr>
          <a:xfrm>
            <a:off x="1754188" y="3051922"/>
            <a:ext cx="8683625" cy="1455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24"/>
          <p:cNvSpPr/>
          <p:nvPr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405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- Teal Background">
  <p:cSld name="Cover - Teal Background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5B2B4">
              <a:alpha val="77254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25"/>
          <p:cNvSpPr txBox="1">
            <a:spLocks noGrp="1"/>
          </p:cNvSpPr>
          <p:nvPr>
            <p:ph type="body" idx="1"/>
          </p:nvPr>
        </p:nvSpPr>
        <p:spPr>
          <a:xfrm>
            <a:off x="1828007" y="2076693"/>
            <a:ext cx="8535987" cy="627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 b="1" i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25"/>
          <p:cNvSpPr txBox="1">
            <a:spLocks noGrp="1"/>
          </p:cNvSpPr>
          <p:nvPr>
            <p:ph type="body" idx="2"/>
          </p:nvPr>
        </p:nvSpPr>
        <p:spPr>
          <a:xfrm>
            <a:off x="1754188" y="3051922"/>
            <a:ext cx="8683625" cy="1455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3" name="Google Shape;83;p25"/>
          <p:cNvSpPr/>
          <p:nvPr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405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- Green Background">
  <p:cSld name="Cover - Green Background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5CD7A">
              <a:alpha val="7254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26"/>
          <p:cNvSpPr txBox="1">
            <a:spLocks noGrp="1"/>
          </p:cNvSpPr>
          <p:nvPr>
            <p:ph type="body" idx="1"/>
          </p:nvPr>
        </p:nvSpPr>
        <p:spPr>
          <a:xfrm>
            <a:off x="1828007" y="2076693"/>
            <a:ext cx="8535987" cy="627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 b="1" i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26"/>
          <p:cNvSpPr txBox="1">
            <a:spLocks noGrp="1"/>
          </p:cNvSpPr>
          <p:nvPr>
            <p:ph type="body" idx="2"/>
          </p:nvPr>
        </p:nvSpPr>
        <p:spPr>
          <a:xfrm>
            <a:off x="1754188" y="3051922"/>
            <a:ext cx="8683625" cy="1455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8" name="Google Shape;88;p26"/>
          <p:cNvSpPr/>
          <p:nvPr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405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- Purple Background">
  <p:cSld name="Cover - Purple Background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7467D">
              <a:alpha val="77254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27"/>
          <p:cNvSpPr txBox="1">
            <a:spLocks noGrp="1"/>
          </p:cNvSpPr>
          <p:nvPr>
            <p:ph type="body" idx="1"/>
          </p:nvPr>
        </p:nvSpPr>
        <p:spPr>
          <a:xfrm>
            <a:off x="1828007" y="2076693"/>
            <a:ext cx="8535987" cy="627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 b="1" i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2" name="Google Shape;92;p27"/>
          <p:cNvSpPr txBox="1">
            <a:spLocks noGrp="1"/>
          </p:cNvSpPr>
          <p:nvPr>
            <p:ph type="body" idx="2"/>
          </p:nvPr>
        </p:nvSpPr>
        <p:spPr>
          <a:xfrm>
            <a:off x="1754188" y="3051922"/>
            <a:ext cx="8683625" cy="1455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3" name="Google Shape;93;p27"/>
          <p:cNvSpPr/>
          <p:nvPr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405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8"/>
          <p:cNvSpPr txBox="1">
            <a:spLocks noGrp="1"/>
          </p:cNvSpPr>
          <p:nvPr>
            <p:ph type="title"/>
          </p:nvPr>
        </p:nvSpPr>
        <p:spPr>
          <a:xfrm>
            <a:off x="6712238" y="4570639"/>
            <a:ext cx="4889212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5E79"/>
              </a:buClr>
              <a:buSzPts val="4000"/>
              <a:buFont typeface="Helvetica Neue"/>
              <a:buNone/>
              <a:defRPr sz="4000" b="1">
                <a:solidFill>
                  <a:srgbClr val="405E7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96" name="Google Shape;96;p28"/>
          <p:cNvPicPr preferRelativeResize="0"/>
          <p:nvPr/>
        </p:nvPicPr>
        <p:blipFill rotWithShape="1">
          <a:blip r:embed="rId2">
            <a:alphaModFix/>
          </a:blip>
          <a:srcRect l="30622" t="-2" r="34584"/>
          <a:stretch/>
        </p:blipFill>
        <p:spPr>
          <a:xfrm>
            <a:off x="0" y="14990"/>
            <a:ext cx="4242216" cy="6858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7" name="Google Shape;97;p28"/>
          <p:cNvCxnSpPr/>
          <p:nvPr/>
        </p:nvCxnSpPr>
        <p:spPr>
          <a:xfrm>
            <a:off x="4737140" y="6016980"/>
            <a:ext cx="7454860" cy="0"/>
          </a:xfrm>
          <a:prstGeom prst="straightConnector1">
            <a:avLst/>
          </a:prstGeom>
          <a:noFill/>
          <a:ln w="9525" cap="flat" cmpd="sng">
            <a:solidFill>
              <a:srgbClr val="405E79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98" name="Google Shape;98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03790" y="3746756"/>
            <a:ext cx="1956048" cy="20286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plit - Green">
  <p:cSld name="Split - Green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1" name="Google Shape;101;p32"/>
          <p:cNvSpPr/>
          <p:nvPr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1679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2" name="Google Shape;102;p32"/>
          <p:cNvPicPr preferRelativeResize="0"/>
          <p:nvPr/>
        </p:nvPicPr>
        <p:blipFill rotWithShape="1">
          <a:blip r:embed="rId2">
            <a:alphaModFix amt="20000"/>
          </a:blip>
          <a:srcRect l="4826" t="9031" r="39371" b="9029"/>
          <a:stretch/>
        </p:blipFill>
        <p:spPr>
          <a:xfrm>
            <a:off x="0" y="0"/>
            <a:ext cx="357254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32"/>
          <p:cNvSpPr txBox="1">
            <a:spLocks noGrp="1"/>
          </p:cNvSpPr>
          <p:nvPr>
            <p:ph type="body" idx="1"/>
          </p:nvPr>
        </p:nvSpPr>
        <p:spPr>
          <a:xfrm>
            <a:off x="4100513" y="528638"/>
            <a:ext cx="7300912" cy="1271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3200"/>
              <a:buNone/>
              <a:defRPr sz="3200" b="1">
                <a:solidFill>
                  <a:schemeClr val="accen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4" name="Google Shape;104;p32"/>
          <p:cNvSpPr txBox="1">
            <a:spLocks noGrp="1"/>
          </p:cNvSpPr>
          <p:nvPr>
            <p:ph type="body" idx="2"/>
          </p:nvPr>
        </p:nvSpPr>
        <p:spPr>
          <a:xfrm>
            <a:off x="4100513" y="2400300"/>
            <a:ext cx="7300912" cy="2128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5" name="Google Shape;105;p32"/>
          <p:cNvSpPr txBox="1">
            <a:spLocks noGrp="1"/>
          </p:cNvSpPr>
          <p:nvPr>
            <p:ph type="body" idx="3"/>
          </p:nvPr>
        </p:nvSpPr>
        <p:spPr>
          <a:xfrm>
            <a:off x="284417" y="528638"/>
            <a:ext cx="2970847" cy="4799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 b="1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ext - Teal">
  <p:cSld name="Title &amp; Text - Teal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35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Helvetica Neue"/>
              <a:buNone/>
              <a:defRPr sz="3600" b="1">
                <a:solidFill>
                  <a:schemeClr val="accent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08" name="Google Shape;108;p35"/>
          <p:cNvCxnSpPr/>
          <p:nvPr/>
        </p:nvCxnSpPr>
        <p:spPr>
          <a:xfrm rot="10800000" flipH="1">
            <a:off x="656024" y="1635973"/>
            <a:ext cx="10820189" cy="33878"/>
          </a:xfrm>
          <a:prstGeom prst="straightConnector1">
            <a:avLst/>
          </a:prstGeom>
          <a:noFill/>
          <a:ln w="9525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35"/>
          <p:cNvSpPr/>
          <p:nvPr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5"/>
          </a:solidFill>
          <a:ln w="12700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35"/>
          <p:cNvSpPr txBox="1">
            <a:spLocks noGrp="1"/>
          </p:cNvSpPr>
          <p:nvPr>
            <p:ph type="body" idx="1"/>
          </p:nvPr>
        </p:nvSpPr>
        <p:spPr>
          <a:xfrm>
            <a:off x="656022" y="1971676"/>
            <a:ext cx="10820015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b="1">
                <a:solidFill>
                  <a:schemeClr val="accent6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1" name="Google Shape;111;p35"/>
          <p:cNvSpPr txBox="1">
            <a:spLocks noGrp="1"/>
          </p:cNvSpPr>
          <p:nvPr>
            <p:ph type="body" idx="2"/>
          </p:nvPr>
        </p:nvSpPr>
        <p:spPr>
          <a:xfrm>
            <a:off x="656021" y="2614612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ext - Green">
  <p:cSld name="Title &amp; Text - Green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36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Helvetica Neue"/>
              <a:buNone/>
              <a:defRPr sz="3600" b="1">
                <a:solidFill>
                  <a:schemeClr val="accent4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14" name="Google Shape;114;p36"/>
          <p:cNvCxnSpPr/>
          <p:nvPr/>
        </p:nvCxnSpPr>
        <p:spPr>
          <a:xfrm rot="10800000" flipH="1">
            <a:off x="656024" y="1635973"/>
            <a:ext cx="10820189" cy="33878"/>
          </a:xfrm>
          <a:prstGeom prst="straightConnector1">
            <a:avLst/>
          </a:prstGeom>
          <a:noFill/>
          <a:ln w="9525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15" name="Google Shape;115;p36"/>
          <p:cNvSpPr/>
          <p:nvPr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4"/>
          </a:solidFill>
          <a:ln w="127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36"/>
          <p:cNvSpPr txBox="1">
            <a:spLocks noGrp="1"/>
          </p:cNvSpPr>
          <p:nvPr>
            <p:ph type="body" idx="1"/>
          </p:nvPr>
        </p:nvSpPr>
        <p:spPr>
          <a:xfrm>
            <a:off x="656022" y="1971675"/>
            <a:ext cx="10820015" cy="428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b="1">
                <a:solidFill>
                  <a:schemeClr val="accent2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7" name="Google Shape;117;p36"/>
          <p:cNvSpPr txBox="1">
            <a:spLocks noGrp="1"/>
          </p:cNvSpPr>
          <p:nvPr>
            <p:ph type="body" idx="2"/>
          </p:nvPr>
        </p:nvSpPr>
        <p:spPr>
          <a:xfrm>
            <a:off x="656021" y="2614612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&amp; Text - Purple">
  <p:cSld name="Image &amp; Text - Purple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37"/>
          <p:cNvSpPr txBox="1">
            <a:spLocks noGrp="1"/>
          </p:cNvSpPr>
          <p:nvPr>
            <p:ph type="title"/>
          </p:nvPr>
        </p:nvSpPr>
        <p:spPr>
          <a:xfrm>
            <a:off x="4890099" y="257176"/>
            <a:ext cx="6943302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Helvetica Neue"/>
              <a:buNone/>
              <a:defRPr sz="3200" b="1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20" name="Google Shape;120;p37"/>
          <p:cNvCxnSpPr/>
          <p:nvPr/>
        </p:nvCxnSpPr>
        <p:spPr>
          <a:xfrm rot="10800000" flipH="1">
            <a:off x="5027117" y="1509236"/>
            <a:ext cx="6806284" cy="17612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21" name="Google Shape;121;p37"/>
          <p:cNvSpPr/>
          <p:nvPr/>
        </p:nvSpPr>
        <p:spPr>
          <a:xfrm>
            <a:off x="9351335" y="1467293"/>
            <a:ext cx="2482066" cy="78223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37"/>
          <p:cNvSpPr>
            <a:spLocks noGrp="1"/>
          </p:cNvSpPr>
          <p:nvPr>
            <p:ph type="pic" idx="2"/>
          </p:nvPr>
        </p:nvSpPr>
        <p:spPr>
          <a:xfrm>
            <a:off x="0" y="0"/>
            <a:ext cx="4340225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123" name="Google Shape;123;p37"/>
          <p:cNvSpPr txBox="1">
            <a:spLocks noGrp="1"/>
          </p:cNvSpPr>
          <p:nvPr>
            <p:ph type="body" idx="1"/>
          </p:nvPr>
        </p:nvSpPr>
        <p:spPr>
          <a:xfrm>
            <a:off x="4890100" y="1907476"/>
            <a:ext cx="6943302" cy="4493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ext - Purple">
  <p:cSld name="Title &amp; Text - Purpl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4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Helvetica Neue"/>
              <a:buNone/>
              <a:defRPr sz="3600" b="1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21" name="Google Shape;21;p34"/>
          <p:cNvCxnSpPr/>
          <p:nvPr/>
        </p:nvCxnSpPr>
        <p:spPr>
          <a:xfrm rot="10800000" flipH="1">
            <a:off x="656024" y="1635973"/>
            <a:ext cx="10820189" cy="33878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2" name="Google Shape;22;p34"/>
          <p:cNvSpPr/>
          <p:nvPr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3"/>
          </a:solidFill>
          <a:ln w="127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23;p34"/>
          <p:cNvSpPr txBox="1">
            <a:spLocks noGrp="1"/>
          </p:cNvSpPr>
          <p:nvPr>
            <p:ph type="body" idx="1"/>
          </p:nvPr>
        </p:nvSpPr>
        <p:spPr>
          <a:xfrm>
            <a:off x="656022" y="1971675"/>
            <a:ext cx="10820015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b="1">
                <a:solidFill>
                  <a:schemeClr val="accen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34"/>
          <p:cNvSpPr txBox="1">
            <a:spLocks noGrp="1"/>
          </p:cNvSpPr>
          <p:nvPr>
            <p:ph type="body" idx="2"/>
          </p:nvPr>
        </p:nvSpPr>
        <p:spPr>
          <a:xfrm>
            <a:off x="656021" y="2614612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&amp; Text - Blue">
  <p:cSld name="Image &amp; Text - Blue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8"/>
          <p:cNvSpPr txBox="1">
            <a:spLocks noGrp="1"/>
          </p:cNvSpPr>
          <p:nvPr>
            <p:ph type="title"/>
          </p:nvPr>
        </p:nvSpPr>
        <p:spPr>
          <a:xfrm>
            <a:off x="4890099" y="257176"/>
            <a:ext cx="6943302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Helvetica Neue"/>
              <a:buNone/>
              <a:defRPr sz="3200" b="1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26" name="Google Shape;126;p38"/>
          <p:cNvCxnSpPr/>
          <p:nvPr/>
        </p:nvCxnSpPr>
        <p:spPr>
          <a:xfrm rot="10800000" flipH="1">
            <a:off x="5027117" y="1509236"/>
            <a:ext cx="6806284" cy="17612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27" name="Google Shape;127;p38"/>
          <p:cNvSpPr/>
          <p:nvPr/>
        </p:nvSpPr>
        <p:spPr>
          <a:xfrm>
            <a:off x="9351335" y="1467293"/>
            <a:ext cx="2482066" cy="78223"/>
          </a:xfrm>
          <a:prstGeom prst="rect">
            <a:avLst/>
          </a:prstGeom>
          <a:solidFill>
            <a:schemeClr val="accent3"/>
          </a:solidFill>
          <a:ln w="127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38"/>
          <p:cNvSpPr>
            <a:spLocks noGrp="1"/>
          </p:cNvSpPr>
          <p:nvPr>
            <p:ph type="pic" idx="2"/>
          </p:nvPr>
        </p:nvSpPr>
        <p:spPr>
          <a:xfrm>
            <a:off x="0" y="0"/>
            <a:ext cx="4340225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129" name="Google Shape;129;p38"/>
          <p:cNvSpPr txBox="1">
            <a:spLocks noGrp="1"/>
          </p:cNvSpPr>
          <p:nvPr>
            <p:ph type="body" idx="1"/>
          </p:nvPr>
        </p:nvSpPr>
        <p:spPr>
          <a:xfrm>
            <a:off x="4890100" y="1907476"/>
            <a:ext cx="6943302" cy="4493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&amp; Text - Teal">
  <p:cSld name="Image &amp; Text - Teal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9"/>
          <p:cNvSpPr txBox="1">
            <a:spLocks noGrp="1"/>
          </p:cNvSpPr>
          <p:nvPr>
            <p:ph type="title"/>
          </p:nvPr>
        </p:nvSpPr>
        <p:spPr>
          <a:xfrm>
            <a:off x="4890099" y="257176"/>
            <a:ext cx="6943302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Font typeface="Helvetica Neue"/>
              <a:buNone/>
              <a:defRPr sz="3200" b="1">
                <a:solidFill>
                  <a:schemeClr val="accent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32" name="Google Shape;132;p39"/>
          <p:cNvCxnSpPr/>
          <p:nvPr/>
        </p:nvCxnSpPr>
        <p:spPr>
          <a:xfrm rot="10800000" flipH="1">
            <a:off x="5027117" y="1509236"/>
            <a:ext cx="6806284" cy="17612"/>
          </a:xfrm>
          <a:prstGeom prst="straightConnector1">
            <a:avLst/>
          </a:prstGeom>
          <a:noFill/>
          <a:ln w="9525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33" name="Google Shape;133;p39"/>
          <p:cNvSpPr/>
          <p:nvPr/>
        </p:nvSpPr>
        <p:spPr>
          <a:xfrm>
            <a:off x="9351335" y="1467293"/>
            <a:ext cx="2482066" cy="78223"/>
          </a:xfrm>
          <a:prstGeom prst="rect">
            <a:avLst/>
          </a:prstGeom>
          <a:solidFill>
            <a:schemeClr val="accent6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39"/>
          <p:cNvSpPr>
            <a:spLocks noGrp="1"/>
          </p:cNvSpPr>
          <p:nvPr>
            <p:ph type="pic" idx="2"/>
          </p:nvPr>
        </p:nvSpPr>
        <p:spPr>
          <a:xfrm>
            <a:off x="0" y="0"/>
            <a:ext cx="4340225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135" name="Google Shape;135;p39"/>
          <p:cNvSpPr txBox="1">
            <a:spLocks noGrp="1"/>
          </p:cNvSpPr>
          <p:nvPr>
            <p:ph type="body" idx="1"/>
          </p:nvPr>
        </p:nvSpPr>
        <p:spPr>
          <a:xfrm>
            <a:off x="4890100" y="1907476"/>
            <a:ext cx="6943302" cy="4493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&amp; Text - Green">
  <p:cSld name="Image &amp; Text - Green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40"/>
          <p:cNvSpPr txBox="1">
            <a:spLocks noGrp="1"/>
          </p:cNvSpPr>
          <p:nvPr>
            <p:ph type="title"/>
          </p:nvPr>
        </p:nvSpPr>
        <p:spPr>
          <a:xfrm>
            <a:off x="4890099" y="257176"/>
            <a:ext cx="6943302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Helvetica Neue"/>
              <a:buNone/>
              <a:defRPr sz="3200" b="1">
                <a:solidFill>
                  <a:schemeClr val="accent4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38" name="Google Shape;138;p40"/>
          <p:cNvCxnSpPr/>
          <p:nvPr/>
        </p:nvCxnSpPr>
        <p:spPr>
          <a:xfrm rot="10800000" flipH="1">
            <a:off x="5027117" y="1509236"/>
            <a:ext cx="6806284" cy="17612"/>
          </a:xfrm>
          <a:prstGeom prst="straightConnector1">
            <a:avLst/>
          </a:prstGeom>
          <a:noFill/>
          <a:ln w="9525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39" name="Google Shape;139;p40"/>
          <p:cNvSpPr/>
          <p:nvPr/>
        </p:nvSpPr>
        <p:spPr>
          <a:xfrm>
            <a:off x="9351335" y="1467293"/>
            <a:ext cx="2482066" cy="78223"/>
          </a:xfrm>
          <a:prstGeom prst="rect">
            <a:avLst/>
          </a:prstGeom>
          <a:solidFill>
            <a:schemeClr val="accent4"/>
          </a:solidFill>
          <a:ln w="127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40"/>
          <p:cNvSpPr>
            <a:spLocks noGrp="1"/>
          </p:cNvSpPr>
          <p:nvPr>
            <p:ph type="pic" idx="2"/>
          </p:nvPr>
        </p:nvSpPr>
        <p:spPr>
          <a:xfrm>
            <a:off x="0" y="0"/>
            <a:ext cx="4340225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141" name="Google Shape;141;p40"/>
          <p:cNvSpPr txBox="1">
            <a:spLocks noGrp="1"/>
          </p:cNvSpPr>
          <p:nvPr>
            <p:ph type="body" idx="1"/>
          </p:nvPr>
        </p:nvSpPr>
        <p:spPr>
          <a:xfrm>
            <a:off x="4890100" y="1907476"/>
            <a:ext cx="6943302" cy="4493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wo Column - Blue">
  <p:cSld name="Title &amp; Two Column - Blue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46"/>
          <p:cNvSpPr/>
          <p:nvPr/>
        </p:nvSpPr>
        <p:spPr>
          <a:xfrm>
            <a:off x="0" y="0"/>
            <a:ext cx="12192000" cy="1609344"/>
          </a:xfrm>
          <a:prstGeom prst="rect">
            <a:avLst/>
          </a:prstGeom>
          <a:solidFill>
            <a:srgbClr val="016794"/>
          </a:solidFill>
          <a:ln w="12700" cap="flat" cmpd="sng">
            <a:solidFill>
              <a:srgbClr val="01476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44" name="Google Shape;144;p46"/>
          <p:cNvGrpSpPr/>
          <p:nvPr/>
        </p:nvGrpSpPr>
        <p:grpSpPr>
          <a:xfrm>
            <a:off x="-208788" y="0"/>
            <a:ext cx="12609575" cy="2174490"/>
            <a:chOff x="-1" y="5043119"/>
            <a:chExt cx="12192000" cy="1814883"/>
          </a:xfrm>
        </p:grpSpPr>
        <p:pic>
          <p:nvPicPr>
            <p:cNvPr id="145" name="Google Shape;145;p46"/>
            <p:cNvPicPr preferRelativeResize="0"/>
            <p:nvPr/>
          </p:nvPicPr>
          <p:blipFill rotWithShape="1">
            <a:blip r:embed="rId2">
              <a:alphaModFix amt="20000"/>
            </a:blip>
            <a:srcRect l="50000" t="7392" r="19089" b="9029"/>
            <a:stretch/>
          </p:blipFill>
          <p:spPr>
            <a:xfrm rot="5400000">
              <a:off x="2349106" y="2694015"/>
              <a:ext cx="1814881" cy="65130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6" name="Google Shape;146;p46"/>
            <p:cNvPicPr preferRelativeResize="0"/>
            <p:nvPr/>
          </p:nvPicPr>
          <p:blipFill rotWithShape="1">
            <a:blip r:embed="rId2">
              <a:alphaModFix amt="20000"/>
            </a:blip>
            <a:srcRect l="54597" t="31445" r="16825" b="9028"/>
            <a:stretch/>
          </p:blipFill>
          <p:spPr>
            <a:xfrm rot="5400000">
              <a:off x="8435259" y="3077812"/>
              <a:ext cx="1791433" cy="5722047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147" name="Google Shape;147;p46"/>
          <p:cNvCxnSpPr/>
          <p:nvPr/>
        </p:nvCxnSpPr>
        <p:spPr>
          <a:xfrm>
            <a:off x="6125488" y="3178428"/>
            <a:ext cx="0" cy="3127254"/>
          </a:xfrm>
          <a:prstGeom prst="straightConnector1">
            <a:avLst/>
          </a:prstGeom>
          <a:noFill/>
          <a:ln w="9525" cap="flat" cmpd="sng">
            <a:solidFill>
              <a:srgbClr val="A5A5A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48" name="Google Shape;148;p46"/>
          <p:cNvSpPr txBox="1">
            <a:spLocks noGrp="1"/>
          </p:cNvSpPr>
          <p:nvPr>
            <p:ph type="title"/>
          </p:nvPr>
        </p:nvSpPr>
        <p:spPr>
          <a:xfrm>
            <a:off x="656023" y="246594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Helvetica Neue"/>
              <a:buNone/>
              <a:defRPr sz="3600" b="1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46"/>
          <p:cNvSpPr txBox="1">
            <a:spLocks noGrp="1"/>
          </p:cNvSpPr>
          <p:nvPr>
            <p:ph type="body" idx="1"/>
          </p:nvPr>
        </p:nvSpPr>
        <p:spPr>
          <a:xfrm>
            <a:off x="656022" y="1903943"/>
            <a:ext cx="10820015" cy="500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b="1">
                <a:solidFill>
                  <a:schemeClr val="accent3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0" name="Google Shape;150;p46"/>
          <p:cNvSpPr txBox="1">
            <a:spLocks noGrp="1"/>
          </p:cNvSpPr>
          <p:nvPr>
            <p:ph type="body" idx="2"/>
          </p:nvPr>
        </p:nvSpPr>
        <p:spPr>
          <a:xfrm>
            <a:off x="656021" y="2479149"/>
            <a:ext cx="10820015" cy="521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>
                <a:solidFill>
                  <a:schemeClr val="dk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>
                <a:solidFill>
                  <a:schemeClr val="dk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1" name="Google Shape;151;p46"/>
          <p:cNvSpPr txBox="1">
            <a:spLocks noGrp="1"/>
          </p:cNvSpPr>
          <p:nvPr>
            <p:ph type="body" idx="3"/>
          </p:nvPr>
        </p:nvSpPr>
        <p:spPr>
          <a:xfrm>
            <a:off x="656022" y="3358502"/>
            <a:ext cx="4661045" cy="6050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 sz="2400" b="1">
                <a:solidFill>
                  <a:schemeClr val="accent3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2" name="Google Shape;152;p46"/>
          <p:cNvSpPr txBox="1">
            <a:spLocks noGrp="1"/>
          </p:cNvSpPr>
          <p:nvPr>
            <p:ph type="body" idx="4"/>
          </p:nvPr>
        </p:nvSpPr>
        <p:spPr>
          <a:xfrm>
            <a:off x="656022" y="4066959"/>
            <a:ext cx="4661046" cy="2238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marL="1828800" lvl="3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4pPr>
            <a:lvl5pPr marL="2286000" lvl="4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3" name="Google Shape;153;p46"/>
          <p:cNvSpPr txBox="1">
            <a:spLocks noGrp="1"/>
          </p:cNvSpPr>
          <p:nvPr>
            <p:ph type="body" idx="5"/>
          </p:nvPr>
        </p:nvSpPr>
        <p:spPr>
          <a:xfrm>
            <a:off x="6814990" y="3358502"/>
            <a:ext cx="4661045" cy="6050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 sz="2400" b="1">
                <a:solidFill>
                  <a:schemeClr val="accent3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4" name="Google Shape;154;p46"/>
          <p:cNvSpPr txBox="1">
            <a:spLocks noGrp="1"/>
          </p:cNvSpPr>
          <p:nvPr>
            <p:ph type="body" idx="6"/>
          </p:nvPr>
        </p:nvSpPr>
        <p:spPr>
          <a:xfrm>
            <a:off x="6814990" y="4066959"/>
            <a:ext cx="4661046" cy="2238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marL="1828800" lvl="3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4pPr>
            <a:lvl5pPr marL="2286000" lvl="4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wo Column - Purple">
  <p:cSld name="Title &amp; Two Column - Purple"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47"/>
          <p:cNvSpPr/>
          <p:nvPr/>
        </p:nvSpPr>
        <p:spPr>
          <a:xfrm>
            <a:off x="0" y="0"/>
            <a:ext cx="12192000" cy="16093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57" name="Google Shape;157;p47"/>
          <p:cNvGrpSpPr/>
          <p:nvPr/>
        </p:nvGrpSpPr>
        <p:grpSpPr>
          <a:xfrm>
            <a:off x="-208788" y="0"/>
            <a:ext cx="12609575" cy="2174490"/>
            <a:chOff x="-1" y="5043119"/>
            <a:chExt cx="12192000" cy="1814883"/>
          </a:xfrm>
        </p:grpSpPr>
        <p:pic>
          <p:nvPicPr>
            <p:cNvPr id="158" name="Google Shape;158;p47"/>
            <p:cNvPicPr preferRelativeResize="0"/>
            <p:nvPr/>
          </p:nvPicPr>
          <p:blipFill rotWithShape="1">
            <a:blip r:embed="rId2">
              <a:alphaModFix amt="20000"/>
            </a:blip>
            <a:srcRect l="50000" t="7392" r="19089" b="9029"/>
            <a:stretch/>
          </p:blipFill>
          <p:spPr>
            <a:xfrm rot="5400000">
              <a:off x="2349106" y="2694015"/>
              <a:ext cx="1814881" cy="65130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9" name="Google Shape;159;p47"/>
            <p:cNvPicPr preferRelativeResize="0"/>
            <p:nvPr/>
          </p:nvPicPr>
          <p:blipFill rotWithShape="1">
            <a:blip r:embed="rId2">
              <a:alphaModFix amt="20000"/>
            </a:blip>
            <a:srcRect l="54597" t="31445" r="16825" b="9028"/>
            <a:stretch/>
          </p:blipFill>
          <p:spPr>
            <a:xfrm rot="5400000">
              <a:off x="8435259" y="3077812"/>
              <a:ext cx="1791433" cy="5722047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160" name="Google Shape;160;p47"/>
          <p:cNvCxnSpPr/>
          <p:nvPr/>
        </p:nvCxnSpPr>
        <p:spPr>
          <a:xfrm>
            <a:off x="6125488" y="3178428"/>
            <a:ext cx="0" cy="3127254"/>
          </a:xfrm>
          <a:prstGeom prst="straightConnector1">
            <a:avLst/>
          </a:prstGeom>
          <a:noFill/>
          <a:ln w="9525" cap="flat" cmpd="sng">
            <a:solidFill>
              <a:srgbClr val="A5A5A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61" name="Google Shape;161;p47"/>
          <p:cNvSpPr txBox="1">
            <a:spLocks noGrp="1"/>
          </p:cNvSpPr>
          <p:nvPr>
            <p:ph type="title"/>
          </p:nvPr>
        </p:nvSpPr>
        <p:spPr>
          <a:xfrm>
            <a:off x="656023" y="246594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Helvetica Neue"/>
              <a:buNone/>
              <a:defRPr sz="3600" b="1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47"/>
          <p:cNvSpPr txBox="1">
            <a:spLocks noGrp="1"/>
          </p:cNvSpPr>
          <p:nvPr>
            <p:ph type="body" idx="1"/>
          </p:nvPr>
        </p:nvSpPr>
        <p:spPr>
          <a:xfrm>
            <a:off x="656022" y="1903943"/>
            <a:ext cx="10820015" cy="500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b="1">
                <a:solidFill>
                  <a:schemeClr val="accen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3" name="Google Shape;163;p47"/>
          <p:cNvSpPr txBox="1">
            <a:spLocks noGrp="1"/>
          </p:cNvSpPr>
          <p:nvPr>
            <p:ph type="body" idx="2"/>
          </p:nvPr>
        </p:nvSpPr>
        <p:spPr>
          <a:xfrm>
            <a:off x="656021" y="2479149"/>
            <a:ext cx="10820015" cy="521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>
                <a:solidFill>
                  <a:schemeClr val="dk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>
                <a:solidFill>
                  <a:schemeClr val="dk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4" name="Google Shape;164;p47"/>
          <p:cNvSpPr txBox="1">
            <a:spLocks noGrp="1"/>
          </p:cNvSpPr>
          <p:nvPr>
            <p:ph type="body" idx="3"/>
          </p:nvPr>
        </p:nvSpPr>
        <p:spPr>
          <a:xfrm>
            <a:off x="656022" y="3358502"/>
            <a:ext cx="4661045" cy="6050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 b="1">
                <a:solidFill>
                  <a:schemeClr val="accen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5" name="Google Shape;165;p47"/>
          <p:cNvSpPr txBox="1">
            <a:spLocks noGrp="1"/>
          </p:cNvSpPr>
          <p:nvPr>
            <p:ph type="body" idx="4"/>
          </p:nvPr>
        </p:nvSpPr>
        <p:spPr>
          <a:xfrm>
            <a:off x="656022" y="4066959"/>
            <a:ext cx="4661046" cy="2238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marL="1828800" lvl="3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4pPr>
            <a:lvl5pPr marL="2286000" lvl="4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6" name="Google Shape;166;p47"/>
          <p:cNvSpPr txBox="1">
            <a:spLocks noGrp="1"/>
          </p:cNvSpPr>
          <p:nvPr>
            <p:ph type="body" idx="5"/>
          </p:nvPr>
        </p:nvSpPr>
        <p:spPr>
          <a:xfrm>
            <a:off x="6814990" y="3358502"/>
            <a:ext cx="4661045" cy="6050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 b="1">
                <a:solidFill>
                  <a:schemeClr val="accen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7" name="Google Shape;167;p47"/>
          <p:cNvSpPr txBox="1">
            <a:spLocks noGrp="1"/>
          </p:cNvSpPr>
          <p:nvPr>
            <p:ph type="body" idx="6"/>
          </p:nvPr>
        </p:nvSpPr>
        <p:spPr>
          <a:xfrm>
            <a:off x="6814990" y="4066959"/>
            <a:ext cx="4661046" cy="2238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marL="1828800" lvl="3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4pPr>
            <a:lvl5pPr marL="2286000" lvl="4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wo Column - Teal">
  <p:cSld name="Title &amp; Two Column - Teal"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48"/>
          <p:cNvSpPr/>
          <p:nvPr/>
        </p:nvSpPr>
        <p:spPr>
          <a:xfrm>
            <a:off x="0" y="0"/>
            <a:ext cx="12192000" cy="160934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70" name="Google Shape;170;p48"/>
          <p:cNvGrpSpPr/>
          <p:nvPr/>
        </p:nvGrpSpPr>
        <p:grpSpPr>
          <a:xfrm>
            <a:off x="-208788" y="0"/>
            <a:ext cx="12609575" cy="2174490"/>
            <a:chOff x="-1" y="5043119"/>
            <a:chExt cx="12192000" cy="1814883"/>
          </a:xfrm>
        </p:grpSpPr>
        <p:pic>
          <p:nvPicPr>
            <p:cNvPr id="171" name="Google Shape;171;p48"/>
            <p:cNvPicPr preferRelativeResize="0"/>
            <p:nvPr/>
          </p:nvPicPr>
          <p:blipFill rotWithShape="1">
            <a:blip r:embed="rId2">
              <a:alphaModFix amt="20000"/>
            </a:blip>
            <a:srcRect l="50000" t="7392" r="19089" b="9029"/>
            <a:stretch/>
          </p:blipFill>
          <p:spPr>
            <a:xfrm rot="5400000">
              <a:off x="2349106" y="2694015"/>
              <a:ext cx="1814881" cy="65130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2" name="Google Shape;172;p48"/>
            <p:cNvPicPr preferRelativeResize="0"/>
            <p:nvPr/>
          </p:nvPicPr>
          <p:blipFill rotWithShape="1">
            <a:blip r:embed="rId2">
              <a:alphaModFix amt="20000"/>
            </a:blip>
            <a:srcRect l="54597" t="31445" r="16825" b="9028"/>
            <a:stretch/>
          </p:blipFill>
          <p:spPr>
            <a:xfrm rot="5400000">
              <a:off x="8435259" y="3077812"/>
              <a:ext cx="1791433" cy="5722047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173" name="Google Shape;173;p48"/>
          <p:cNvCxnSpPr/>
          <p:nvPr/>
        </p:nvCxnSpPr>
        <p:spPr>
          <a:xfrm>
            <a:off x="6125488" y="3178428"/>
            <a:ext cx="0" cy="3127254"/>
          </a:xfrm>
          <a:prstGeom prst="straightConnector1">
            <a:avLst/>
          </a:prstGeom>
          <a:noFill/>
          <a:ln w="9525" cap="flat" cmpd="sng">
            <a:solidFill>
              <a:srgbClr val="A5A5A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74" name="Google Shape;174;p48"/>
          <p:cNvSpPr txBox="1">
            <a:spLocks noGrp="1"/>
          </p:cNvSpPr>
          <p:nvPr>
            <p:ph type="title"/>
          </p:nvPr>
        </p:nvSpPr>
        <p:spPr>
          <a:xfrm>
            <a:off x="656023" y="246594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Helvetica Neue"/>
              <a:buNone/>
              <a:defRPr sz="3600" b="1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5" name="Google Shape;175;p48"/>
          <p:cNvSpPr txBox="1">
            <a:spLocks noGrp="1"/>
          </p:cNvSpPr>
          <p:nvPr>
            <p:ph type="body" idx="1"/>
          </p:nvPr>
        </p:nvSpPr>
        <p:spPr>
          <a:xfrm>
            <a:off x="656022" y="1903943"/>
            <a:ext cx="10820015" cy="500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b="1">
                <a:solidFill>
                  <a:schemeClr val="accent6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6" name="Google Shape;176;p48"/>
          <p:cNvSpPr txBox="1">
            <a:spLocks noGrp="1"/>
          </p:cNvSpPr>
          <p:nvPr>
            <p:ph type="body" idx="2"/>
          </p:nvPr>
        </p:nvSpPr>
        <p:spPr>
          <a:xfrm>
            <a:off x="656021" y="2479149"/>
            <a:ext cx="10820015" cy="521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>
                <a:solidFill>
                  <a:schemeClr val="dk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>
                <a:solidFill>
                  <a:schemeClr val="dk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7" name="Google Shape;177;p48"/>
          <p:cNvSpPr txBox="1">
            <a:spLocks noGrp="1"/>
          </p:cNvSpPr>
          <p:nvPr>
            <p:ph type="body" idx="3"/>
          </p:nvPr>
        </p:nvSpPr>
        <p:spPr>
          <a:xfrm>
            <a:off x="656022" y="3358502"/>
            <a:ext cx="4661045" cy="6050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 b="1">
                <a:solidFill>
                  <a:schemeClr val="accent6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8" name="Google Shape;178;p48"/>
          <p:cNvSpPr txBox="1">
            <a:spLocks noGrp="1"/>
          </p:cNvSpPr>
          <p:nvPr>
            <p:ph type="body" idx="4"/>
          </p:nvPr>
        </p:nvSpPr>
        <p:spPr>
          <a:xfrm>
            <a:off x="656022" y="4066959"/>
            <a:ext cx="4661046" cy="2238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marL="1828800" lvl="3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4pPr>
            <a:lvl5pPr marL="2286000" lvl="4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9" name="Google Shape;179;p48"/>
          <p:cNvSpPr txBox="1">
            <a:spLocks noGrp="1"/>
          </p:cNvSpPr>
          <p:nvPr>
            <p:ph type="body" idx="5"/>
          </p:nvPr>
        </p:nvSpPr>
        <p:spPr>
          <a:xfrm>
            <a:off x="6814990" y="3358502"/>
            <a:ext cx="4661045" cy="6050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 b="1">
                <a:solidFill>
                  <a:schemeClr val="accent6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0" name="Google Shape;180;p48"/>
          <p:cNvSpPr txBox="1">
            <a:spLocks noGrp="1"/>
          </p:cNvSpPr>
          <p:nvPr>
            <p:ph type="body" idx="6"/>
          </p:nvPr>
        </p:nvSpPr>
        <p:spPr>
          <a:xfrm>
            <a:off x="6814990" y="4066959"/>
            <a:ext cx="4661046" cy="2238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marL="1828800" lvl="3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4pPr>
            <a:lvl5pPr marL="2286000" lvl="4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wo Column - Green">
  <p:cSld name="Title &amp; Two Column - Green"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49"/>
          <p:cNvSpPr/>
          <p:nvPr/>
        </p:nvSpPr>
        <p:spPr>
          <a:xfrm>
            <a:off x="0" y="0"/>
            <a:ext cx="12192000" cy="160934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83" name="Google Shape;183;p49"/>
          <p:cNvGrpSpPr/>
          <p:nvPr/>
        </p:nvGrpSpPr>
        <p:grpSpPr>
          <a:xfrm>
            <a:off x="-208788" y="0"/>
            <a:ext cx="12609575" cy="2174490"/>
            <a:chOff x="-1" y="5043119"/>
            <a:chExt cx="12192000" cy="1814883"/>
          </a:xfrm>
        </p:grpSpPr>
        <p:pic>
          <p:nvPicPr>
            <p:cNvPr id="184" name="Google Shape;184;p49"/>
            <p:cNvPicPr preferRelativeResize="0"/>
            <p:nvPr/>
          </p:nvPicPr>
          <p:blipFill rotWithShape="1">
            <a:blip r:embed="rId2">
              <a:alphaModFix amt="20000"/>
            </a:blip>
            <a:srcRect l="50000" t="7392" r="19089" b="9029"/>
            <a:stretch/>
          </p:blipFill>
          <p:spPr>
            <a:xfrm rot="5400000">
              <a:off x="2349106" y="2694015"/>
              <a:ext cx="1814881" cy="65130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5" name="Google Shape;185;p49"/>
            <p:cNvPicPr preferRelativeResize="0"/>
            <p:nvPr/>
          </p:nvPicPr>
          <p:blipFill rotWithShape="1">
            <a:blip r:embed="rId2">
              <a:alphaModFix amt="20000"/>
            </a:blip>
            <a:srcRect l="54597" t="31445" r="16825" b="9028"/>
            <a:stretch/>
          </p:blipFill>
          <p:spPr>
            <a:xfrm rot="5400000">
              <a:off x="8435259" y="3077812"/>
              <a:ext cx="1791433" cy="5722047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186" name="Google Shape;186;p49"/>
          <p:cNvCxnSpPr/>
          <p:nvPr/>
        </p:nvCxnSpPr>
        <p:spPr>
          <a:xfrm>
            <a:off x="6125488" y="3178428"/>
            <a:ext cx="0" cy="3127254"/>
          </a:xfrm>
          <a:prstGeom prst="straightConnector1">
            <a:avLst/>
          </a:prstGeom>
          <a:noFill/>
          <a:ln w="9525" cap="flat" cmpd="sng">
            <a:solidFill>
              <a:srgbClr val="A5A5A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87" name="Google Shape;187;p49"/>
          <p:cNvSpPr txBox="1">
            <a:spLocks noGrp="1"/>
          </p:cNvSpPr>
          <p:nvPr>
            <p:ph type="title"/>
          </p:nvPr>
        </p:nvSpPr>
        <p:spPr>
          <a:xfrm>
            <a:off x="656023" y="246594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Helvetica Neue"/>
              <a:buNone/>
              <a:defRPr sz="3600" b="1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8" name="Google Shape;188;p49"/>
          <p:cNvSpPr txBox="1">
            <a:spLocks noGrp="1"/>
          </p:cNvSpPr>
          <p:nvPr>
            <p:ph type="body" idx="1"/>
          </p:nvPr>
        </p:nvSpPr>
        <p:spPr>
          <a:xfrm>
            <a:off x="656022" y="1903943"/>
            <a:ext cx="10820015" cy="500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b="1">
                <a:solidFill>
                  <a:schemeClr val="accent2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9" name="Google Shape;189;p49"/>
          <p:cNvSpPr txBox="1">
            <a:spLocks noGrp="1"/>
          </p:cNvSpPr>
          <p:nvPr>
            <p:ph type="body" idx="2"/>
          </p:nvPr>
        </p:nvSpPr>
        <p:spPr>
          <a:xfrm>
            <a:off x="656021" y="2479149"/>
            <a:ext cx="10820015" cy="521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>
                <a:solidFill>
                  <a:schemeClr val="dk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>
                <a:solidFill>
                  <a:schemeClr val="dk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0" name="Google Shape;190;p49"/>
          <p:cNvSpPr txBox="1">
            <a:spLocks noGrp="1"/>
          </p:cNvSpPr>
          <p:nvPr>
            <p:ph type="body" idx="3"/>
          </p:nvPr>
        </p:nvSpPr>
        <p:spPr>
          <a:xfrm>
            <a:off x="656022" y="3358502"/>
            <a:ext cx="4661045" cy="6050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 b="1">
                <a:solidFill>
                  <a:schemeClr val="accent2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1" name="Google Shape;191;p49"/>
          <p:cNvSpPr txBox="1">
            <a:spLocks noGrp="1"/>
          </p:cNvSpPr>
          <p:nvPr>
            <p:ph type="body" idx="4"/>
          </p:nvPr>
        </p:nvSpPr>
        <p:spPr>
          <a:xfrm>
            <a:off x="656022" y="4066959"/>
            <a:ext cx="4661046" cy="2238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marL="1828800" lvl="3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4pPr>
            <a:lvl5pPr marL="2286000" lvl="4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2" name="Google Shape;192;p49"/>
          <p:cNvSpPr txBox="1">
            <a:spLocks noGrp="1"/>
          </p:cNvSpPr>
          <p:nvPr>
            <p:ph type="body" idx="5"/>
          </p:nvPr>
        </p:nvSpPr>
        <p:spPr>
          <a:xfrm>
            <a:off x="6814990" y="3358502"/>
            <a:ext cx="4661045" cy="6050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 b="1">
                <a:solidFill>
                  <a:schemeClr val="accent2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3" name="Google Shape;193;p49"/>
          <p:cNvSpPr txBox="1">
            <a:spLocks noGrp="1"/>
          </p:cNvSpPr>
          <p:nvPr>
            <p:ph type="body" idx="6"/>
          </p:nvPr>
        </p:nvSpPr>
        <p:spPr>
          <a:xfrm>
            <a:off x="6814990" y="4066959"/>
            <a:ext cx="4661046" cy="2238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marL="1828800" lvl="3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4pPr>
            <a:lvl5pPr marL="2286000" lvl="4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 Colored Background - Blue">
  <p:cSld name="Title on Colored Background - Blue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50"/>
          <p:cNvSpPr/>
          <p:nvPr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50"/>
          <p:cNvSpPr/>
          <p:nvPr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w="5715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50"/>
          <p:cNvSpPr/>
          <p:nvPr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8" name="Google Shape;198;p50"/>
          <p:cNvPicPr preferRelativeResize="0"/>
          <p:nvPr/>
        </p:nvPicPr>
        <p:blipFill rotWithShape="1">
          <a:blip r:embed="rId2">
            <a:alphaModFix amt="20000"/>
          </a:blip>
          <a:srcRect l="60398" t="16294" r="3320" b="6458"/>
          <a:stretch/>
        </p:blipFill>
        <p:spPr>
          <a:xfrm rot="5400000">
            <a:off x="4171319" y="95874"/>
            <a:ext cx="3849350" cy="12192003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50"/>
          <p:cNvSpPr txBox="1">
            <a:spLocks noGrp="1"/>
          </p:cNvSpPr>
          <p:nvPr>
            <p:ph type="title"/>
          </p:nvPr>
        </p:nvSpPr>
        <p:spPr>
          <a:xfrm>
            <a:off x="2145791" y="3099692"/>
            <a:ext cx="7851649" cy="562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 b="1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0" name="Google Shape;200;p50"/>
          <p:cNvSpPr txBox="1">
            <a:spLocks noGrp="1"/>
          </p:cNvSpPr>
          <p:nvPr>
            <p:ph type="body" idx="1"/>
          </p:nvPr>
        </p:nvSpPr>
        <p:spPr>
          <a:xfrm>
            <a:off x="2610678" y="2678354"/>
            <a:ext cx="6997148" cy="375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 Colored Background - Purple">
  <p:cSld name="Title on Colored Background - Purple"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51"/>
          <p:cNvSpPr/>
          <p:nvPr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51"/>
          <p:cNvSpPr/>
          <p:nvPr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w="571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51"/>
          <p:cNvSpPr/>
          <p:nvPr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5" name="Google Shape;205;p51"/>
          <p:cNvPicPr preferRelativeResize="0"/>
          <p:nvPr/>
        </p:nvPicPr>
        <p:blipFill rotWithShape="1">
          <a:blip r:embed="rId2">
            <a:alphaModFix amt="20000"/>
          </a:blip>
          <a:srcRect l="60398" t="16294" r="3320" b="6458"/>
          <a:stretch/>
        </p:blipFill>
        <p:spPr>
          <a:xfrm rot="5400000">
            <a:off x="4171319" y="95874"/>
            <a:ext cx="3849350" cy="12192003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51"/>
          <p:cNvSpPr txBox="1">
            <a:spLocks noGrp="1"/>
          </p:cNvSpPr>
          <p:nvPr>
            <p:ph type="title"/>
          </p:nvPr>
        </p:nvSpPr>
        <p:spPr>
          <a:xfrm>
            <a:off x="2145791" y="3099692"/>
            <a:ext cx="7851649" cy="562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 b="1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7" name="Google Shape;207;p51"/>
          <p:cNvSpPr txBox="1">
            <a:spLocks noGrp="1"/>
          </p:cNvSpPr>
          <p:nvPr>
            <p:ph type="body" idx="1"/>
          </p:nvPr>
        </p:nvSpPr>
        <p:spPr>
          <a:xfrm>
            <a:off x="2610678" y="2678354"/>
            <a:ext cx="6997148" cy="375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 Colored Background - Teal">
  <p:cSld name="Title on Colored Background - Teal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52"/>
          <p:cNvSpPr/>
          <p:nvPr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52"/>
          <p:cNvSpPr/>
          <p:nvPr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w="5715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52"/>
          <p:cNvSpPr/>
          <p:nvPr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2" name="Google Shape;212;p52"/>
          <p:cNvPicPr preferRelativeResize="0"/>
          <p:nvPr/>
        </p:nvPicPr>
        <p:blipFill rotWithShape="1">
          <a:blip r:embed="rId2">
            <a:alphaModFix amt="20000"/>
          </a:blip>
          <a:srcRect l="60398" t="16294" r="3320" b="6458"/>
          <a:stretch/>
        </p:blipFill>
        <p:spPr>
          <a:xfrm rot="5400000">
            <a:off x="4171319" y="95874"/>
            <a:ext cx="3849350" cy="12192003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52"/>
          <p:cNvSpPr txBox="1">
            <a:spLocks noGrp="1"/>
          </p:cNvSpPr>
          <p:nvPr>
            <p:ph type="title"/>
          </p:nvPr>
        </p:nvSpPr>
        <p:spPr>
          <a:xfrm>
            <a:off x="2145791" y="3099692"/>
            <a:ext cx="7851649" cy="562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 b="1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4" name="Google Shape;214;p52"/>
          <p:cNvSpPr txBox="1">
            <a:spLocks noGrp="1"/>
          </p:cNvSpPr>
          <p:nvPr>
            <p:ph type="body" idx="1"/>
          </p:nvPr>
        </p:nvSpPr>
        <p:spPr>
          <a:xfrm>
            <a:off x="2610678" y="2678354"/>
            <a:ext cx="6997148" cy="375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plit - Purple">
  <p:cSld name="Split - Purple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" name="Google Shape;27;p30"/>
          <p:cNvSpPr/>
          <p:nvPr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1679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" name="Google Shape;28;p30"/>
          <p:cNvPicPr preferRelativeResize="0"/>
          <p:nvPr/>
        </p:nvPicPr>
        <p:blipFill rotWithShape="1">
          <a:blip r:embed="rId2">
            <a:alphaModFix amt="20000"/>
          </a:blip>
          <a:srcRect l="4826" t="9031" r="39371" b="9029"/>
          <a:stretch/>
        </p:blipFill>
        <p:spPr>
          <a:xfrm>
            <a:off x="0" y="0"/>
            <a:ext cx="357254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29;p30"/>
          <p:cNvSpPr txBox="1">
            <a:spLocks noGrp="1"/>
          </p:cNvSpPr>
          <p:nvPr>
            <p:ph type="body" idx="1"/>
          </p:nvPr>
        </p:nvSpPr>
        <p:spPr>
          <a:xfrm>
            <a:off x="4100513" y="528638"/>
            <a:ext cx="7300912" cy="1271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26794"/>
              </a:buClr>
              <a:buSzPts val="3200"/>
              <a:buNone/>
              <a:defRPr sz="3200" b="1">
                <a:solidFill>
                  <a:srgbClr val="026794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30"/>
          <p:cNvSpPr txBox="1">
            <a:spLocks noGrp="1"/>
          </p:cNvSpPr>
          <p:nvPr>
            <p:ph type="body" idx="2"/>
          </p:nvPr>
        </p:nvSpPr>
        <p:spPr>
          <a:xfrm>
            <a:off x="4100513" y="2400300"/>
            <a:ext cx="7300912" cy="2128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" name="Google Shape;31;p30"/>
          <p:cNvSpPr txBox="1">
            <a:spLocks noGrp="1"/>
          </p:cNvSpPr>
          <p:nvPr>
            <p:ph type="body" idx="3"/>
          </p:nvPr>
        </p:nvSpPr>
        <p:spPr>
          <a:xfrm>
            <a:off x="284417" y="528638"/>
            <a:ext cx="2970847" cy="4799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 b="1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 Colored Background - Green">
  <p:cSld name="Title on Colored Background - Green"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53"/>
          <p:cNvSpPr/>
          <p:nvPr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53"/>
          <p:cNvSpPr/>
          <p:nvPr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w="571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53"/>
          <p:cNvSpPr/>
          <p:nvPr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9" name="Google Shape;219;p53"/>
          <p:cNvPicPr preferRelativeResize="0"/>
          <p:nvPr/>
        </p:nvPicPr>
        <p:blipFill rotWithShape="1">
          <a:blip r:embed="rId2">
            <a:alphaModFix amt="20000"/>
          </a:blip>
          <a:srcRect l="60398" t="16294" r="3320" b="6458"/>
          <a:stretch/>
        </p:blipFill>
        <p:spPr>
          <a:xfrm rot="5400000">
            <a:off x="4171319" y="95874"/>
            <a:ext cx="3849350" cy="12192003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53"/>
          <p:cNvSpPr txBox="1">
            <a:spLocks noGrp="1"/>
          </p:cNvSpPr>
          <p:nvPr>
            <p:ph type="title"/>
          </p:nvPr>
        </p:nvSpPr>
        <p:spPr>
          <a:xfrm>
            <a:off x="2145791" y="3099692"/>
            <a:ext cx="7851649" cy="562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 b="1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1" name="Google Shape;221;p53"/>
          <p:cNvSpPr txBox="1">
            <a:spLocks noGrp="1"/>
          </p:cNvSpPr>
          <p:nvPr>
            <p:ph type="body" idx="1"/>
          </p:nvPr>
        </p:nvSpPr>
        <p:spPr>
          <a:xfrm>
            <a:off x="2610678" y="2678354"/>
            <a:ext cx="6997148" cy="375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ext with Dots - Teal">
  <p:cSld name="Title &amp; Text with Dots - Teal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43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Helvetica Neue"/>
              <a:buNone/>
              <a:defRPr sz="3600" b="1">
                <a:solidFill>
                  <a:schemeClr val="accent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43"/>
          <p:cNvSpPr txBox="1">
            <a:spLocks noGrp="1"/>
          </p:cNvSpPr>
          <p:nvPr>
            <p:ph type="body" idx="1"/>
          </p:nvPr>
        </p:nvSpPr>
        <p:spPr>
          <a:xfrm>
            <a:off x="656022" y="1690688"/>
            <a:ext cx="10820015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b="1">
                <a:solidFill>
                  <a:schemeClr val="accent6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" name="Google Shape;35;p43"/>
          <p:cNvSpPr txBox="1">
            <a:spLocks noGrp="1"/>
          </p:cNvSpPr>
          <p:nvPr>
            <p:ph type="body" idx="2"/>
          </p:nvPr>
        </p:nvSpPr>
        <p:spPr>
          <a:xfrm>
            <a:off x="656021" y="2333624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36" name="Google Shape;36;p43"/>
          <p:cNvGrpSpPr/>
          <p:nvPr/>
        </p:nvGrpSpPr>
        <p:grpSpPr>
          <a:xfrm>
            <a:off x="0" y="5303521"/>
            <a:ext cx="12192000" cy="1639827"/>
            <a:chOff x="0" y="5303521"/>
            <a:chExt cx="12192000" cy="1639827"/>
          </a:xfrm>
        </p:grpSpPr>
        <p:pic>
          <p:nvPicPr>
            <p:cNvPr id="37" name="Google Shape;37;p43"/>
            <p:cNvPicPr preferRelativeResize="0"/>
            <p:nvPr/>
          </p:nvPicPr>
          <p:blipFill rotWithShape="1">
            <a:blip r:embed="rId2">
              <a:alphaModFix amt="20000"/>
            </a:blip>
            <a:srcRect l="59835" t="10673" r="12104" b="6770"/>
            <a:stretch/>
          </p:blipFill>
          <p:spPr>
            <a:xfrm rot="5400000">
              <a:off x="2302155" y="3001365"/>
              <a:ext cx="1639827" cy="62441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" name="Google Shape;38;p43"/>
            <p:cNvPicPr preferRelativeResize="0"/>
            <p:nvPr/>
          </p:nvPicPr>
          <p:blipFill rotWithShape="1">
            <a:blip r:embed="rId2">
              <a:alphaModFix amt="20000"/>
            </a:blip>
            <a:srcRect l="60063" t="10673" r="11952" b="6770"/>
            <a:stretch/>
          </p:blipFill>
          <p:spPr>
            <a:xfrm rot="5400000">
              <a:off x="8439135" y="3108523"/>
              <a:ext cx="1557867" cy="594786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plit - Teal">
  <p:cSld name="Split - Teal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" name="Google Shape;41;p31"/>
          <p:cNvSpPr/>
          <p:nvPr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1679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2" name="Google Shape;42;p31"/>
          <p:cNvPicPr preferRelativeResize="0"/>
          <p:nvPr/>
        </p:nvPicPr>
        <p:blipFill rotWithShape="1">
          <a:blip r:embed="rId2">
            <a:alphaModFix amt="20000"/>
          </a:blip>
          <a:srcRect l="4826" t="9031" r="39371" b="9029"/>
          <a:stretch/>
        </p:blipFill>
        <p:spPr>
          <a:xfrm>
            <a:off x="0" y="0"/>
            <a:ext cx="357254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31"/>
          <p:cNvSpPr txBox="1">
            <a:spLocks noGrp="1"/>
          </p:cNvSpPr>
          <p:nvPr>
            <p:ph type="body" idx="1"/>
          </p:nvPr>
        </p:nvSpPr>
        <p:spPr>
          <a:xfrm>
            <a:off x="4100513" y="528638"/>
            <a:ext cx="7300912" cy="1271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200"/>
              <a:buNone/>
              <a:defRPr sz="3200" b="1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31"/>
          <p:cNvSpPr txBox="1">
            <a:spLocks noGrp="1"/>
          </p:cNvSpPr>
          <p:nvPr>
            <p:ph type="body" idx="2"/>
          </p:nvPr>
        </p:nvSpPr>
        <p:spPr>
          <a:xfrm>
            <a:off x="4100513" y="2400300"/>
            <a:ext cx="7300912" cy="2128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31"/>
          <p:cNvSpPr txBox="1">
            <a:spLocks noGrp="1"/>
          </p:cNvSpPr>
          <p:nvPr>
            <p:ph type="body" idx="3"/>
          </p:nvPr>
        </p:nvSpPr>
        <p:spPr>
          <a:xfrm>
            <a:off x="284417" y="528638"/>
            <a:ext cx="2970847" cy="4799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 b="1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ext with Dots- Green">
  <p:cSld name="Title &amp; Text with Dots- Green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p44"/>
          <p:cNvGrpSpPr/>
          <p:nvPr/>
        </p:nvGrpSpPr>
        <p:grpSpPr>
          <a:xfrm>
            <a:off x="0" y="5303521"/>
            <a:ext cx="12192000" cy="1639827"/>
            <a:chOff x="0" y="5303521"/>
            <a:chExt cx="12192000" cy="1639827"/>
          </a:xfrm>
        </p:grpSpPr>
        <p:pic>
          <p:nvPicPr>
            <p:cNvPr id="48" name="Google Shape;48;p44"/>
            <p:cNvPicPr preferRelativeResize="0"/>
            <p:nvPr/>
          </p:nvPicPr>
          <p:blipFill rotWithShape="1">
            <a:blip r:embed="rId2">
              <a:alphaModFix amt="20000"/>
            </a:blip>
            <a:srcRect l="59835" t="10673" r="12104" b="6770"/>
            <a:stretch/>
          </p:blipFill>
          <p:spPr>
            <a:xfrm rot="5400000">
              <a:off x="2302155" y="3001365"/>
              <a:ext cx="1639827" cy="62441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9" name="Google Shape;49;p44"/>
            <p:cNvPicPr preferRelativeResize="0"/>
            <p:nvPr/>
          </p:nvPicPr>
          <p:blipFill rotWithShape="1">
            <a:blip r:embed="rId2">
              <a:alphaModFix amt="20000"/>
            </a:blip>
            <a:srcRect l="60063" t="10673" r="11952" b="6770"/>
            <a:stretch/>
          </p:blipFill>
          <p:spPr>
            <a:xfrm rot="5400000">
              <a:off x="8439135" y="3108523"/>
              <a:ext cx="1557867" cy="594786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0" name="Google Shape;50;p44"/>
          <p:cNvSpPr txBox="1">
            <a:spLocks noGrp="1"/>
          </p:cNvSpPr>
          <p:nvPr>
            <p:ph type="title"/>
          </p:nvPr>
        </p:nvSpPr>
        <p:spPr>
          <a:xfrm>
            <a:off x="656022" y="365125"/>
            <a:ext cx="10820013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Helvetica Neue"/>
              <a:buNone/>
              <a:defRPr sz="3600" b="1">
                <a:solidFill>
                  <a:schemeClr val="accent4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44"/>
          <p:cNvSpPr txBox="1">
            <a:spLocks noGrp="1"/>
          </p:cNvSpPr>
          <p:nvPr>
            <p:ph type="body" idx="1"/>
          </p:nvPr>
        </p:nvSpPr>
        <p:spPr>
          <a:xfrm>
            <a:off x="656022" y="1690688"/>
            <a:ext cx="10820015" cy="428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b="1">
                <a:solidFill>
                  <a:schemeClr val="accent2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44"/>
          <p:cNvSpPr txBox="1">
            <a:spLocks noGrp="1"/>
          </p:cNvSpPr>
          <p:nvPr>
            <p:ph type="body" idx="2"/>
          </p:nvPr>
        </p:nvSpPr>
        <p:spPr>
          <a:xfrm>
            <a:off x="656021" y="2333625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ext with Dots - Blue">
  <p:cSld name="Title &amp; Text with Dots - Blue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oogle Shape;54;p41"/>
          <p:cNvGrpSpPr/>
          <p:nvPr/>
        </p:nvGrpSpPr>
        <p:grpSpPr>
          <a:xfrm>
            <a:off x="0" y="5303521"/>
            <a:ext cx="12192000" cy="1639827"/>
            <a:chOff x="0" y="5303521"/>
            <a:chExt cx="12192000" cy="1639827"/>
          </a:xfrm>
        </p:grpSpPr>
        <p:pic>
          <p:nvPicPr>
            <p:cNvPr id="55" name="Google Shape;55;p41"/>
            <p:cNvPicPr preferRelativeResize="0"/>
            <p:nvPr/>
          </p:nvPicPr>
          <p:blipFill rotWithShape="1">
            <a:blip r:embed="rId2">
              <a:alphaModFix amt="20000"/>
            </a:blip>
            <a:srcRect l="59835" t="10673" r="12104" b="6770"/>
            <a:stretch/>
          </p:blipFill>
          <p:spPr>
            <a:xfrm rot="5400000">
              <a:off x="2302155" y="3001365"/>
              <a:ext cx="1639827" cy="62441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6" name="Google Shape;56;p41"/>
            <p:cNvPicPr preferRelativeResize="0"/>
            <p:nvPr/>
          </p:nvPicPr>
          <p:blipFill rotWithShape="1">
            <a:blip r:embed="rId2">
              <a:alphaModFix amt="20000"/>
            </a:blip>
            <a:srcRect l="60063" t="10673" r="11952" b="6770"/>
            <a:stretch/>
          </p:blipFill>
          <p:spPr>
            <a:xfrm rot="5400000">
              <a:off x="8439135" y="3108523"/>
              <a:ext cx="1557867" cy="594786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7" name="Google Shape;57;p41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Helvetica Neue"/>
              <a:buNone/>
              <a:defRPr sz="3600" b="1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41"/>
          <p:cNvSpPr txBox="1">
            <a:spLocks noGrp="1"/>
          </p:cNvSpPr>
          <p:nvPr>
            <p:ph type="body" idx="1"/>
          </p:nvPr>
        </p:nvSpPr>
        <p:spPr>
          <a:xfrm>
            <a:off x="656023" y="1690688"/>
            <a:ext cx="10820015" cy="500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b="1">
                <a:solidFill>
                  <a:schemeClr val="accent3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9" name="Google Shape;59;p41"/>
          <p:cNvSpPr txBox="1">
            <a:spLocks noGrp="1"/>
          </p:cNvSpPr>
          <p:nvPr>
            <p:ph type="body" idx="2"/>
          </p:nvPr>
        </p:nvSpPr>
        <p:spPr>
          <a:xfrm>
            <a:off x="656022" y="2333626"/>
            <a:ext cx="10820015" cy="377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ext - Blue">
  <p:cSld name="Title &amp; Text - Blue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33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Helvetica Neue"/>
              <a:buNone/>
              <a:defRPr sz="3600" b="1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62" name="Google Shape;62;p33"/>
          <p:cNvCxnSpPr/>
          <p:nvPr/>
        </p:nvCxnSpPr>
        <p:spPr>
          <a:xfrm rot="10800000" flipH="1">
            <a:off x="656024" y="1635973"/>
            <a:ext cx="10820189" cy="33878"/>
          </a:xfrm>
          <a:prstGeom prst="straightConnector1">
            <a:avLst/>
          </a:prstGeom>
          <a:noFill/>
          <a:ln w="9525" cap="flat" cmpd="sng">
            <a:solidFill>
              <a:srgbClr val="03679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63" name="Google Shape;63;p33"/>
          <p:cNvSpPr/>
          <p:nvPr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rgbClr val="03679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64;p33"/>
          <p:cNvSpPr txBox="1">
            <a:spLocks noGrp="1"/>
          </p:cNvSpPr>
          <p:nvPr>
            <p:ph type="body" idx="1"/>
          </p:nvPr>
        </p:nvSpPr>
        <p:spPr>
          <a:xfrm>
            <a:off x="656022" y="1971675"/>
            <a:ext cx="10820015" cy="500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b="1">
                <a:solidFill>
                  <a:schemeClr val="accent3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33"/>
          <p:cNvSpPr txBox="1">
            <a:spLocks noGrp="1"/>
          </p:cNvSpPr>
          <p:nvPr>
            <p:ph type="body" idx="2"/>
          </p:nvPr>
        </p:nvSpPr>
        <p:spPr>
          <a:xfrm>
            <a:off x="656021" y="2614613"/>
            <a:ext cx="10820015" cy="377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plit - Blue">
  <p:cSld name="Split - Blue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29"/>
          <p:cNvSpPr/>
          <p:nvPr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1679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9" name="Google Shape;69;p29"/>
          <p:cNvPicPr preferRelativeResize="0"/>
          <p:nvPr/>
        </p:nvPicPr>
        <p:blipFill rotWithShape="1">
          <a:blip r:embed="rId2">
            <a:alphaModFix amt="20000"/>
          </a:blip>
          <a:srcRect l="4826" t="9031" r="39371" b="9029"/>
          <a:stretch/>
        </p:blipFill>
        <p:spPr>
          <a:xfrm>
            <a:off x="0" y="0"/>
            <a:ext cx="357254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29"/>
          <p:cNvSpPr txBox="1">
            <a:spLocks noGrp="1"/>
          </p:cNvSpPr>
          <p:nvPr>
            <p:ph type="body" idx="1"/>
          </p:nvPr>
        </p:nvSpPr>
        <p:spPr>
          <a:xfrm>
            <a:off x="4100513" y="528638"/>
            <a:ext cx="7300912" cy="1271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26794"/>
              </a:buClr>
              <a:buSzPts val="3200"/>
              <a:buNone/>
              <a:defRPr sz="3200" b="1">
                <a:solidFill>
                  <a:srgbClr val="026794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9"/>
          <p:cNvSpPr txBox="1">
            <a:spLocks noGrp="1"/>
          </p:cNvSpPr>
          <p:nvPr>
            <p:ph type="body" idx="2"/>
          </p:nvPr>
        </p:nvSpPr>
        <p:spPr>
          <a:xfrm>
            <a:off x="4100513" y="2400300"/>
            <a:ext cx="7300912" cy="2128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2" name="Google Shape;72;p29"/>
          <p:cNvSpPr txBox="1">
            <a:spLocks noGrp="1"/>
          </p:cNvSpPr>
          <p:nvPr>
            <p:ph type="body" idx="3"/>
          </p:nvPr>
        </p:nvSpPr>
        <p:spPr>
          <a:xfrm>
            <a:off x="284417" y="528638"/>
            <a:ext cx="2970847" cy="4799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 b="1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Helvetica Neue"/>
              <a:buNone/>
              <a:defRPr sz="44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166bba8905c_0_6"/>
          <p:cNvSpPr txBox="1">
            <a:spLocks noGrp="1"/>
          </p:cNvSpPr>
          <p:nvPr>
            <p:ph type="title"/>
          </p:nvPr>
        </p:nvSpPr>
        <p:spPr>
          <a:xfrm>
            <a:off x="656025" y="76750"/>
            <a:ext cx="10515600" cy="97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Helvetica Neue"/>
              <a:buNone/>
            </a:pPr>
            <a:r>
              <a:rPr lang="en-US" dirty="0" err="1"/>
              <a:t>Bienvenue</a:t>
            </a:r>
            <a:r>
              <a:rPr lang="en-US" dirty="0"/>
              <a:t> au mini </a:t>
            </a:r>
            <a:r>
              <a:rPr lang="en-US" dirty="0" err="1"/>
              <a:t>cours</a:t>
            </a:r>
            <a:r>
              <a:rPr lang="en-US" dirty="0"/>
              <a:t> sur les SMPE !</a:t>
            </a:r>
            <a:endParaRPr dirty="0"/>
          </a:p>
        </p:txBody>
      </p:sp>
      <p:sp>
        <p:nvSpPr>
          <p:cNvPr id="227" name="Google Shape;227;g166bba8905c_0_6"/>
          <p:cNvSpPr txBox="1">
            <a:spLocks noGrp="1"/>
          </p:cNvSpPr>
          <p:nvPr>
            <p:ph type="body" idx="1"/>
          </p:nvPr>
        </p:nvSpPr>
        <p:spPr>
          <a:xfrm>
            <a:off x="656025" y="915225"/>
            <a:ext cx="9561900" cy="97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</a:pPr>
            <a:r>
              <a:rPr lang="en-US" dirty="0" err="1"/>
              <a:t>En</a:t>
            </a:r>
            <a:r>
              <a:rPr lang="en-US" dirty="0"/>
              <a:t> attendant que tout le monde </a:t>
            </a:r>
            <a:r>
              <a:rPr lang="en-US" dirty="0" err="1"/>
              <a:t>rejoigne</a:t>
            </a:r>
            <a:r>
              <a:rPr lang="en-US" dirty="0"/>
              <a:t> </a:t>
            </a:r>
            <a:r>
              <a:rPr lang="en-US" dirty="0" err="1"/>
              <a:t>l'appel</a:t>
            </a:r>
            <a:r>
              <a:rPr lang="en-US" dirty="0"/>
              <a:t>, 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</a:pPr>
            <a:r>
              <a:rPr lang="en-US" dirty="0" err="1"/>
              <a:t>Dites</a:t>
            </a:r>
            <a:r>
              <a:rPr lang="en-US" dirty="0"/>
              <a:t>-nous comment </a:t>
            </a:r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sentez</a:t>
            </a:r>
            <a:r>
              <a:rPr lang="en-US" dirty="0"/>
              <a:t> !</a:t>
            </a:r>
            <a:endParaRPr dirty="0"/>
          </a:p>
        </p:txBody>
      </p:sp>
      <p:pic>
        <p:nvPicPr>
          <p:cNvPr id="228" name="Google Shape;228;g166bba8905c_0_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217917" y="-75225"/>
            <a:ext cx="1942666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07A20EB7-8F26-A931-C7D1-7B97B382EE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39907" y="2545975"/>
            <a:ext cx="3617628" cy="2054749"/>
          </a:xfrm>
          <a:prstGeom prst="rect">
            <a:avLst/>
          </a:prstGeom>
        </p:spPr>
      </p:pic>
      <p:pic>
        <p:nvPicPr>
          <p:cNvPr id="11" name="Picture 10" descr="Text&#10;&#10;Description automatically generated with medium confidence">
            <a:extLst>
              <a:ext uri="{FF2B5EF4-FFF2-40B4-BE49-F238E27FC236}">
                <a16:creationId xmlns:a16="http://schemas.microsoft.com/office/drawing/2014/main" id="{28101F36-43ED-B2B9-9250-164072B729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9076" y="1884592"/>
            <a:ext cx="5977318" cy="489555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166bba8905c_0_64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34179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Helvetica Neue"/>
              <a:buNone/>
            </a:pPr>
            <a:r>
              <a:rPr lang="en-US" dirty="0" err="1"/>
              <a:t>Bienvenue</a:t>
            </a:r>
            <a:r>
              <a:rPr lang="en-US" dirty="0"/>
              <a:t> </a:t>
            </a:r>
            <a:r>
              <a:rPr lang="en-US" dirty="0" err="1"/>
              <a:t>à</a:t>
            </a:r>
            <a:r>
              <a:rPr lang="en-US" dirty="0"/>
              <a:t> la session 3 ! </a:t>
            </a:r>
            <a:endParaRPr dirty="0"/>
          </a:p>
        </p:txBody>
      </p:sp>
      <p:sp>
        <p:nvSpPr>
          <p:cNvPr id="303" name="Google Shape;303;g166bba8905c_0_64"/>
          <p:cNvSpPr txBox="1">
            <a:spLocks noGrp="1"/>
          </p:cNvSpPr>
          <p:nvPr>
            <p:ph type="body" idx="1"/>
          </p:nvPr>
        </p:nvSpPr>
        <p:spPr>
          <a:xfrm>
            <a:off x="656025" y="1690825"/>
            <a:ext cx="3417900" cy="248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</a:pPr>
            <a:r>
              <a:rPr lang="en-US" dirty="0" err="1"/>
              <a:t>Voici</a:t>
            </a:r>
            <a:r>
              <a:rPr lang="en-US" dirty="0"/>
              <a:t> la </a:t>
            </a:r>
            <a:r>
              <a:rPr lang="en-US" dirty="0" err="1"/>
              <a:t>réponse</a:t>
            </a:r>
            <a:r>
              <a:rPr lang="en-US" dirty="0"/>
              <a:t> !</a:t>
            </a:r>
          </a:p>
        </p:txBody>
      </p:sp>
      <p:pic>
        <p:nvPicPr>
          <p:cNvPr id="304" name="Google Shape;304;g166bba8905c_0_6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62332" y="0"/>
            <a:ext cx="7629646" cy="6857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166bba8905c_0_24"/>
          <p:cNvSpPr txBox="1">
            <a:spLocks noGrp="1"/>
          </p:cNvSpPr>
          <p:nvPr>
            <p:ph type="title"/>
          </p:nvPr>
        </p:nvSpPr>
        <p:spPr>
          <a:xfrm>
            <a:off x="656023" y="0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Helvetica Neue"/>
              <a:buNone/>
            </a:pPr>
            <a:r>
              <a:rPr lang="en-US" dirty="0" err="1"/>
              <a:t>Bienvenue</a:t>
            </a:r>
            <a:r>
              <a:rPr lang="en-US" dirty="0"/>
              <a:t> </a:t>
            </a:r>
            <a:r>
              <a:rPr lang="en-US" dirty="0" err="1"/>
              <a:t>à</a:t>
            </a:r>
            <a:r>
              <a:rPr lang="en-US" dirty="0"/>
              <a:t> la session 4</a:t>
            </a:r>
            <a:endParaRPr dirty="0"/>
          </a:p>
        </p:txBody>
      </p:sp>
      <p:sp>
        <p:nvSpPr>
          <p:cNvPr id="310" name="Google Shape;310;g166bba8905c_0_24"/>
          <p:cNvSpPr txBox="1">
            <a:spLocks noGrp="1"/>
          </p:cNvSpPr>
          <p:nvPr>
            <p:ph type="body" idx="1"/>
          </p:nvPr>
        </p:nvSpPr>
        <p:spPr>
          <a:xfrm>
            <a:off x="656022" y="1182293"/>
            <a:ext cx="10820100" cy="9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0000" lnSpcReduction="2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</a:pPr>
            <a:r>
              <a:rPr lang="en-US" sz="3300" dirty="0"/>
              <a:t>Pendant que nous </a:t>
            </a:r>
            <a:r>
              <a:rPr lang="en-US" sz="3300" dirty="0" err="1"/>
              <a:t>attendons</a:t>
            </a:r>
            <a:r>
              <a:rPr lang="en-US" sz="3300" dirty="0"/>
              <a:t> que tout le monde </a:t>
            </a:r>
            <a:r>
              <a:rPr lang="en-US" sz="3300" dirty="0" err="1"/>
              <a:t>rejoigne</a:t>
            </a:r>
            <a:r>
              <a:rPr lang="en-US" sz="3300" dirty="0"/>
              <a:t> </a:t>
            </a:r>
            <a:r>
              <a:rPr lang="en-US" sz="3300" dirty="0" err="1"/>
              <a:t>l'appel</a:t>
            </a:r>
            <a:r>
              <a:rPr lang="en-US" sz="3300" dirty="0"/>
              <a:t>,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</a:pPr>
            <a:r>
              <a:rPr lang="en-US" sz="3400" dirty="0" err="1"/>
              <a:t>trouvez</a:t>
            </a:r>
            <a:r>
              <a:rPr lang="en-US" sz="3400" dirty="0"/>
              <a:t> les </a:t>
            </a:r>
            <a:r>
              <a:rPr lang="en-US" sz="3400" dirty="0" err="1"/>
              <a:t>acronymes</a:t>
            </a:r>
            <a:r>
              <a:rPr lang="en-US" sz="3400" dirty="0"/>
              <a:t> </a:t>
            </a:r>
            <a:r>
              <a:rPr lang="en-US" sz="3400" dirty="0" err="1"/>
              <a:t>en</a:t>
            </a:r>
            <a:r>
              <a:rPr lang="en-US" sz="3400" dirty="0"/>
              <a:t> </a:t>
            </a:r>
            <a:r>
              <a:rPr lang="en-US" sz="3400" dirty="0" err="1"/>
              <a:t>identifiant</a:t>
            </a:r>
            <a:r>
              <a:rPr lang="en-US" sz="3400" dirty="0"/>
              <a:t> la première </a:t>
            </a:r>
            <a:r>
              <a:rPr lang="en-US" sz="3400" dirty="0" err="1"/>
              <a:t>lettre</a:t>
            </a:r>
            <a:r>
              <a:rPr lang="en-US" sz="3400" dirty="0"/>
              <a:t> de </a:t>
            </a:r>
            <a:r>
              <a:rPr lang="en-US" sz="3400" dirty="0" err="1"/>
              <a:t>chaque</a:t>
            </a:r>
            <a:r>
              <a:rPr lang="en-US" sz="3400" dirty="0"/>
              <a:t> image </a:t>
            </a:r>
          </a:p>
        </p:txBody>
      </p:sp>
      <p:sp>
        <p:nvSpPr>
          <p:cNvPr id="311" name="Google Shape;311;g166bba8905c_0_24"/>
          <p:cNvSpPr txBox="1">
            <a:spLocks noGrp="1"/>
          </p:cNvSpPr>
          <p:nvPr>
            <p:ph type="body" idx="2"/>
          </p:nvPr>
        </p:nvSpPr>
        <p:spPr>
          <a:xfrm>
            <a:off x="656022" y="2333626"/>
            <a:ext cx="10820100" cy="377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</a:pPr>
            <a:r>
              <a:rPr lang="en-US" dirty="0" err="1"/>
              <a:t>Exemple</a:t>
            </a:r>
            <a:r>
              <a:rPr lang="en-US" dirty="0"/>
              <a:t> : 🥕 🏝️ 💎 🐘 </a:t>
            </a:r>
            <a:r>
              <a:rPr lang="en-US" dirty="0" err="1"/>
              <a:t>Carrotte</a:t>
            </a:r>
            <a:r>
              <a:rPr lang="en-US" dirty="0"/>
              <a:t>, Île, Diamant, </a:t>
            </a:r>
            <a:r>
              <a:rPr lang="en-US" dirty="0" err="1"/>
              <a:t>Eléphant</a:t>
            </a:r>
            <a:r>
              <a:rPr lang="en-US" dirty="0"/>
              <a:t>  = CIDE (Convention </a:t>
            </a:r>
            <a:r>
              <a:rPr lang="en-US" dirty="0" err="1"/>
              <a:t>internationale</a:t>
            </a:r>
            <a:r>
              <a:rPr lang="en-US" dirty="0"/>
              <a:t> des droits de </a:t>
            </a:r>
            <a:r>
              <a:rPr lang="en-US" dirty="0" err="1"/>
              <a:t>l’enfant</a:t>
            </a:r>
            <a:r>
              <a:rPr lang="en-US" dirty="0"/>
              <a:t>) </a:t>
            </a:r>
            <a:endParaRPr dirty="0"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</a:pPr>
            <a:endParaRPr dirty="0"/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en-US" dirty="0"/>
              <a:t>🥑 🥑 ☂️ </a:t>
            </a:r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en-US" dirty="0"/>
              <a:t>🐘 🏊🏼‍♀️ 🥑 🖌️</a:t>
            </a:r>
            <a:endParaRPr dirty="0"/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en-US" dirty="0"/>
              <a:t>🐘 🥑 🍓 🦍 🥑</a:t>
            </a:r>
            <a:endParaRPr dirty="0"/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en-US" dirty="0"/>
              <a:t>📻 📗 🍓</a:t>
            </a:r>
            <a:endParaRPr dirty="0"/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en-US" dirty="0"/>
              <a:t>🖌️ 🔨 ☂️ 🐘</a:t>
            </a:r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g166bba8905c_0_87"/>
          <p:cNvSpPr txBox="1">
            <a:spLocks noGrp="1"/>
          </p:cNvSpPr>
          <p:nvPr>
            <p:ph type="title"/>
          </p:nvPr>
        </p:nvSpPr>
        <p:spPr>
          <a:xfrm>
            <a:off x="656023" y="0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Helvetica Neue"/>
              <a:buNone/>
            </a:pPr>
            <a:r>
              <a:rPr lang="en-US" dirty="0" err="1"/>
              <a:t>Bienvenue</a:t>
            </a:r>
            <a:r>
              <a:rPr lang="en-US" dirty="0"/>
              <a:t> </a:t>
            </a:r>
            <a:r>
              <a:rPr lang="en-US" dirty="0" err="1"/>
              <a:t>à</a:t>
            </a:r>
            <a:r>
              <a:rPr lang="en-US" dirty="0"/>
              <a:t> la session 4</a:t>
            </a:r>
            <a:endParaRPr dirty="0"/>
          </a:p>
        </p:txBody>
      </p:sp>
      <p:sp>
        <p:nvSpPr>
          <p:cNvPr id="317" name="Google Shape;317;g166bba8905c_0_87"/>
          <p:cNvSpPr txBox="1">
            <a:spLocks noGrp="1"/>
          </p:cNvSpPr>
          <p:nvPr>
            <p:ph type="body" idx="1"/>
          </p:nvPr>
        </p:nvSpPr>
        <p:spPr>
          <a:xfrm>
            <a:off x="656025" y="1002999"/>
            <a:ext cx="10820100" cy="9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</a:pPr>
            <a:r>
              <a:rPr lang="en-US" dirty="0"/>
              <a:t>Les </a:t>
            </a:r>
            <a:r>
              <a:rPr lang="en-US" dirty="0" err="1"/>
              <a:t>réponses</a:t>
            </a:r>
            <a:r>
              <a:rPr lang="en-US" dirty="0"/>
              <a:t> !</a:t>
            </a:r>
            <a:endParaRPr dirty="0"/>
          </a:p>
        </p:txBody>
      </p:sp>
      <p:sp>
        <p:nvSpPr>
          <p:cNvPr id="318" name="Google Shape;318;g166bba8905c_0_87"/>
          <p:cNvSpPr txBox="1">
            <a:spLocks noGrp="1"/>
          </p:cNvSpPr>
          <p:nvPr>
            <p:ph type="body" idx="2"/>
          </p:nvPr>
        </p:nvSpPr>
        <p:spPr>
          <a:xfrm>
            <a:off x="484094" y="2333626"/>
            <a:ext cx="11464066" cy="377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</a:pPr>
            <a:endParaRPr dirty="0"/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en-US" dirty="0"/>
              <a:t>🥑 🥑 ☂️ AAP : Accountability to Affected Populations (</a:t>
            </a:r>
            <a:r>
              <a:rPr lang="en-US" dirty="0" err="1"/>
              <a:t>Redevabilité</a:t>
            </a:r>
            <a:r>
              <a:rPr lang="en-US" dirty="0"/>
              <a:t> </a:t>
            </a:r>
            <a:r>
              <a:rPr lang="en-US" dirty="0" err="1"/>
              <a:t>envers</a:t>
            </a:r>
            <a:r>
              <a:rPr lang="en-US" dirty="0"/>
              <a:t> les populations </a:t>
            </a:r>
            <a:r>
              <a:rPr lang="en-US" dirty="0" err="1"/>
              <a:t>affectées</a:t>
            </a:r>
            <a:r>
              <a:rPr lang="en-US" dirty="0"/>
              <a:t>)</a:t>
            </a:r>
            <a:endParaRPr dirty="0"/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en-US" dirty="0"/>
              <a:t>🐘 🏊🏼‍♀️ 🥑 🖌️ ENAS : Enfants non </a:t>
            </a:r>
            <a:r>
              <a:rPr lang="en-US" dirty="0" err="1"/>
              <a:t>accompagnés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séparés</a:t>
            </a:r>
            <a:r>
              <a:rPr lang="en-US" dirty="0"/>
              <a:t> de </a:t>
            </a:r>
            <a:r>
              <a:rPr lang="en-US" dirty="0" err="1"/>
              <a:t>leur</a:t>
            </a:r>
            <a:r>
              <a:rPr lang="en-US" dirty="0"/>
              <a:t> </a:t>
            </a:r>
            <a:r>
              <a:rPr lang="en-US" dirty="0" err="1"/>
              <a:t>famille</a:t>
            </a:r>
            <a:endParaRPr dirty="0"/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en-US" dirty="0"/>
              <a:t>🐘 🥑 🍓 🦍 🥑 EAFGA : Enfants </a:t>
            </a:r>
            <a:r>
              <a:rPr lang="en-US" dirty="0" err="1"/>
              <a:t>associés</a:t>
            </a:r>
            <a:r>
              <a:rPr lang="en-US" dirty="0"/>
              <a:t> aux forces </a:t>
            </a:r>
            <a:r>
              <a:rPr lang="en-US" dirty="0" err="1"/>
              <a:t>armées</a:t>
            </a:r>
            <a:r>
              <a:rPr lang="en-US" dirty="0"/>
              <a:t> et aux </a:t>
            </a:r>
            <a:r>
              <a:rPr lang="en-US" dirty="0" err="1"/>
              <a:t>groupes</a:t>
            </a:r>
            <a:r>
              <a:rPr lang="en-US" dirty="0"/>
              <a:t> </a:t>
            </a:r>
            <a:r>
              <a:rPr lang="en-US" dirty="0" err="1"/>
              <a:t>armés</a:t>
            </a:r>
            <a:endParaRPr dirty="0"/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en-US" dirty="0"/>
              <a:t>📻 📗 🍓 RLF : </a:t>
            </a:r>
            <a:r>
              <a:rPr lang="en-US" dirty="0" err="1"/>
              <a:t>Rétablissement</a:t>
            </a:r>
            <a:r>
              <a:rPr lang="en-US" dirty="0"/>
              <a:t> des liens </a:t>
            </a:r>
            <a:r>
              <a:rPr lang="en-US" dirty="0" err="1"/>
              <a:t>familiaux</a:t>
            </a:r>
            <a:endParaRPr dirty="0"/>
          </a:p>
          <a:p>
            <a:pPr lvl="0">
              <a:lnSpc>
                <a:spcPct val="115000"/>
              </a:lnSpc>
              <a:spcBef>
                <a:spcPts val="0"/>
              </a:spcBef>
              <a:buAutoNum type="arabicPeriod"/>
            </a:pPr>
            <a:r>
              <a:rPr lang="en-US" dirty="0"/>
              <a:t>🖌️ 🔨 ☂️ 🐘  SMPE </a:t>
            </a:r>
            <a:r>
              <a:rPr lang="en-US" sz="2400" dirty="0"/>
              <a:t>: </a:t>
            </a:r>
            <a:r>
              <a:rPr lang="en-US" dirty="0"/>
              <a:t>Standards minimums pour la protection de </a:t>
            </a:r>
            <a:r>
              <a:rPr lang="en-US" dirty="0" err="1"/>
              <a:t>l’enfance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24423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10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Helvetica Neue"/>
              <a:buNone/>
            </a:pPr>
            <a:r>
              <a:rPr lang="en-US" dirty="0"/>
              <a:t>Le cadre de travail </a:t>
            </a:r>
            <a:r>
              <a:rPr lang="en-US" dirty="0" err="1"/>
              <a:t>intersectoriel</a:t>
            </a:r>
            <a:endParaRPr dirty="0"/>
          </a:p>
        </p:txBody>
      </p:sp>
      <p:pic>
        <p:nvPicPr>
          <p:cNvPr id="324" name="Google Shape;324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31825" y="1690688"/>
            <a:ext cx="8763998" cy="48625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172c488b791_0_1"/>
          <p:cNvSpPr txBox="1">
            <a:spLocks noGrp="1"/>
          </p:cNvSpPr>
          <p:nvPr>
            <p:ph type="body" idx="1"/>
          </p:nvPr>
        </p:nvSpPr>
        <p:spPr>
          <a:xfrm>
            <a:off x="4100513" y="528638"/>
            <a:ext cx="7300800" cy="127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26794"/>
              </a:buClr>
              <a:buSzPts val="3200"/>
              <a:buNone/>
            </a:pPr>
            <a:r>
              <a:rPr lang="en-US" dirty="0" err="1"/>
              <a:t>Activité</a:t>
            </a:r>
            <a:r>
              <a:rPr lang="en-US" dirty="0"/>
              <a:t> de </a:t>
            </a:r>
            <a:r>
              <a:rPr lang="en-US" dirty="0" err="1"/>
              <a:t>groupe</a:t>
            </a:r>
            <a:endParaRPr lang="en-US" dirty="0"/>
          </a:p>
        </p:txBody>
      </p:sp>
      <p:sp>
        <p:nvSpPr>
          <p:cNvPr id="330" name="Google Shape;330;g172c488b791_0_1"/>
          <p:cNvSpPr txBox="1">
            <a:spLocks noGrp="1"/>
          </p:cNvSpPr>
          <p:nvPr>
            <p:ph type="body" idx="2"/>
          </p:nvPr>
        </p:nvSpPr>
        <p:spPr>
          <a:xfrm>
            <a:off x="4100525" y="1660250"/>
            <a:ext cx="7300800" cy="42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en-US" dirty="0" err="1"/>
              <a:t>Développez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étude de </a:t>
            </a:r>
            <a:r>
              <a:rPr lang="en-US" dirty="0" err="1"/>
              <a:t>cas</a:t>
            </a:r>
            <a:r>
              <a:rPr lang="en-US" dirty="0"/>
              <a:t> sur la </a:t>
            </a:r>
            <a:r>
              <a:rPr lang="en-US" dirty="0" err="1"/>
              <a:t>façon</a:t>
            </a:r>
            <a:r>
              <a:rPr lang="en-US" dirty="0"/>
              <a:t> </a:t>
            </a:r>
            <a:r>
              <a:rPr lang="en-US" dirty="0" err="1"/>
              <a:t>dont</a:t>
            </a:r>
            <a:r>
              <a:rPr lang="en-US" dirty="0"/>
              <a:t> les SMPE </a:t>
            </a:r>
            <a:r>
              <a:rPr lang="en-US" dirty="0" err="1"/>
              <a:t>ont</a:t>
            </a:r>
            <a:r>
              <a:rPr lang="en-US" dirty="0"/>
              <a:t> </a:t>
            </a:r>
            <a:r>
              <a:rPr lang="en-US" dirty="0" err="1"/>
              <a:t>été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sont</a:t>
            </a:r>
            <a:r>
              <a:rPr lang="en-US" dirty="0"/>
              <a:t> </a:t>
            </a:r>
            <a:r>
              <a:rPr lang="en-US" dirty="0" err="1"/>
              <a:t>adaptés</a:t>
            </a:r>
            <a:r>
              <a:rPr lang="en-US" dirty="0"/>
              <a:t> et/</a:t>
            </a:r>
            <a:r>
              <a:rPr lang="en-US" dirty="0" err="1"/>
              <a:t>ou</a:t>
            </a:r>
            <a:r>
              <a:rPr lang="en-US" dirty="0"/>
              <a:t> appliqués dans </a:t>
            </a:r>
            <a:r>
              <a:rPr lang="en-US" dirty="0" err="1"/>
              <a:t>votre</a:t>
            </a:r>
            <a:r>
              <a:rPr lang="en-US" dirty="0"/>
              <a:t> </a:t>
            </a:r>
            <a:r>
              <a:rPr lang="en-US" dirty="0" err="1"/>
              <a:t>contexte</a:t>
            </a:r>
            <a:endParaRPr lang="en-US" dirty="0"/>
          </a:p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endParaRPr lang="en-US" dirty="0"/>
          </a:p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en-US" dirty="0" err="1"/>
              <a:t>Comparez</a:t>
            </a:r>
            <a:r>
              <a:rPr lang="en-US" dirty="0"/>
              <a:t> la </a:t>
            </a:r>
            <a:r>
              <a:rPr lang="en-US" dirty="0" err="1"/>
              <a:t>façon</a:t>
            </a:r>
            <a:r>
              <a:rPr lang="en-US" dirty="0"/>
              <a:t> </a:t>
            </a:r>
            <a:r>
              <a:rPr lang="en-US" dirty="0" err="1"/>
              <a:t>dont</a:t>
            </a:r>
            <a:r>
              <a:rPr lang="en-US" dirty="0"/>
              <a:t> les SMPE </a:t>
            </a:r>
            <a:r>
              <a:rPr lang="en-US" dirty="0" err="1"/>
              <a:t>ont</a:t>
            </a:r>
            <a:r>
              <a:rPr lang="en-US" dirty="0"/>
              <a:t> </a:t>
            </a:r>
            <a:r>
              <a:rPr lang="en-US" dirty="0" err="1"/>
              <a:t>été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sont</a:t>
            </a:r>
            <a:r>
              <a:rPr lang="en-US" dirty="0"/>
              <a:t> </a:t>
            </a:r>
            <a:r>
              <a:rPr lang="en-US" dirty="0" err="1"/>
              <a:t>adaptés</a:t>
            </a:r>
            <a:r>
              <a:rPr lang="en-US" dirty="0"/>
              <a:t> et/</a:t>
            </a:r>
            <a:r>
              <a:rPr lang="en-US" dirty="0" err="1"/>
              <a:t>ou</a:t>
            </a:r>
            <a:r>
              <a:rPr lang="en-US" dirty="0"/>
              <a:t> appliqués dans </a:t>
            </a:r>
            <a:r>
              <a:rPr lang="en-US" dirty="0" err="1"/>
              <a:t>vos</a:t>
            </a:r>
            <a:r>
              <a:rPr lang="en-US" dirty="0"/>
              <a:t> </a:t>
            </a:r>
            <a:r>
              <a:rPr lang="en-US" dirty="0" err="1"/>
              <a:t>différents</a:t>
            </a:r>
            <a:r>
              <a:rPr lang="en-US" dirty="0"/>
              <a:t> </a:t>
            </a:r>
            <a:r>
              <a:rPr lang="en-US" dirty="0" err="1"/>
              <a:t>contextes</a:t>
            </a:r>
            <a:endParaRPr lang="en-US" dirty="0"/>
          </a:p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endParaRPr lang="en-US" dirty="0"/>
          </a:p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en-US" dirty="0" err="1"/>
              <a:t>Élaborez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étude de </a:t>
            </a:r>
            <a:r>
              <a:rPr lang="en-US" dirty="0" err="1"/>
              <a:t>cas</a:t>
            </a:r>
            <a:r>
              <a:rPr lang="en-US" dirty="0"/>
              <a:t> sur la </a:t>
            </a:r>
            <a:r>
              <a:rPr lang="en-US" dirty="0" err="1"/>
              <a:t>façon</a:t>
            </a:r>
            <a:r>
              <a:rPr lang="en-US" dirty="0"/>
              <a:t> </a:t>
            </a:r>
            <a:r>
              <a:rPr lang="en-US" dirty="0" err="1"/>
              <a:t>dont</a:t>
            </a:r>
            <a:r>
              <a:rPr lang="en-US" dirty="0"/>
              <a:t> les SMPE </a:t>
            </a:r>
            <a:r>
              <a:rPr lang="en-US" dirty="0" err="1"/>
              <a:t>favorisent</a:t>
            </a:r>
            <a:r>
              <a:rPr lang="en-US" dirty="0"/>
              <a:t> le travail </a:t>
            </a:r>
            <a:r>
              <a:rPr lang="en-US" dirty="0" err="1"/>
              <a:t>intersectoriel</a:t>
            </a:r>
            <a:r>
              <a:rPr lang="en-US" dirty="0"/>
              <a:t> dans </a:t>
            </a:r>
            <a:r>
              <a:rPr lang="en-US" dirty="0" err="1"/>
              <a:t>votre</a:t>
            </a:r>
            <a:r>
              <a:rPr lang="en-US" dirty="0"/>
              <a:t> </a:t>
            </a:r>
            <a:r>
              <a:rPr lang="en-US" dirty="0" err="1"/>
              <a:t>contexte</a:t>
            </a:r>
            <a:endParaRPr lang="en-US" dirty="0"/>
          </a:p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endParaRPr lang="en-US" dirty="0"/>
          </a:p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endParaRPr lang="en-US" dirty="0"/>
          </a:p>
          <a:p>
            <a:pPr marL="4572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dirty="0"/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dirty="0"/>
          </a:p>
        </p:txBody>
      </p:sp>
      <p:sp>
        <p:nvSpPr>
          <p:cNvPr id="331" name="Google Shape;331;g172c488b791_0_1"/>
          <p:cNvSpPr txBox="1">
            <a:spLocks noGrp="1"/>
          </p:cNvSpPr>
          <p:nvPr>
            <p:ph type="body" idx="3"/>
          </p:nvPr>
        </p:nvSpPr>
        <p:spPr>
          <a:xfrm>
            <a:off x="284417" y="528638"/>
            <a:ext cx="2970900" cy="479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/>
              <a:t> 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g172c488b791_0_7"/>
          <p:cNvSpPr txBox="1">
            <a:spLocks noGrp="1"/>
          </p:cNvSpPr>
          <p:nvPr>
            <p:ph type="body" idx="1"/>
          </p:nvPr>
        </p:nvSpPr>
        <p:spPr>
          <a:xfrm>
            <a:off x="656022" y="1971675"/>
            <a:ext cx="10820100" cy="5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n-US"/>
              <a:t> </a:t>
            </a:r>
            <a:endParaRPr/>
          </a:p>
        </p:txBody>
      </p:sp>
      <p:sp>
        <p:nvSpPr>
          <p:cNvPr id="338" name="Google Shape;338;g172c488b791_0_7"/>
          <p:cNvSpPr txBox="1">
            <a:spLocks noGrp="1"/>
          </p:cNvSpPr>
          <p:nvPr>
            <p:ph type="body" idx="2"/>
          </p:nvPr>
        </p:nvSpPr>
        <p:spPr>
          <a:xfrm>
            <a:off x="656025" y="2141352"/>
            <a:ext cx="10820100" cy="424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endParaRPr dirty="0"/>
          </a:p>
          <a:p>
            <a: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en-US" dirty="0" err="1"/>
              <a:t>Envoyez</a:t>
            </a:r>
            <a:r>
              <a:rPr lang="en-US" dirty="0"/>
              <a:t> </a:t>
            </a:r>
            <a:r>
              <a:rPr lang="en-US" dirty="0" err="1"/>
              <a:t>votre</a:t>
            </a:r>
            <a:r>
              <a:rPr lang="en-US" dirty="0"/>
              <a:t> </a:t>
            </a:r>
            <a:r>
              <a:rPr lang="en-US" b="1" dirty="0"/>
              <a:t>étude de </a:t>
            </a:r>
            <a:r>
              <a:rPr lang="en-US" b="1" dirty="0" err="1"/>
              <a:t>cas</a:t>
            </a:r>
            <a:r>
              <a:rPr lang="en-US" b="1" dirty="0"/>
              <a:t> </a:t>
            </a:r>
            <a:r>
              <a:rPr lang="en-US" b="1" dirty="0" err="1"/>
              <a:t>écrite</a:t>
            </a:r>
            <a:r>
              <a:rPr lang="en-US" b="1" dirty="0"/>
              <a:t> </a:t>
            </a:r>
            <a:r>
              <a:rPr lang="en-US" dirty="0" err="1"/>
              <a:t>avant</a:t>
            </a:r>
            <a:r>
              <a:rPr lang="en-US" dirty="0"/>
              <a:t> le [</a:t>
            </a:r>
            <a:r>
              <a:rPr lang="en-US" dirty="0" err="1"/>
              <a:t>insérer</a:t>
            </a:r>
            <a:r>
              <a:rPr lang="en-US" dirty="0"/>
              <a:t> la date]</a:t>
            </a:r>
            <a:endParaRPr dirty="0"/>
          </a:p>
          <a:p>
            <a:pPr marL="45720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endParaRPr dirty="0"/>
          </a:p>
          <a:p>
            <a: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en-US" dirty="0" err="1"/>
              <a:t>Partagez</a:t>
            </a:r>
            <a:r>
              <a:rPr lang="en-US" dirty="0"/>
              <a:t> </a:t>
            </a:r>
            <a:r>
              <a:rPr lang="en-US" dirty="0" err="1"/>
              <a:t>vos</a:t>
            </a:r>
            <a:r>
              <a:rPr lang="en-US" dirty="0"/>
              <a:t> </a:t>
            </a:r>
            <a:r>
              <a:rPr lang="en-US" b="1" dirty="0"/>
              <a:t>diapositives de </a:t>
            </a:r>
            <a:r>
              <a:rPr lang="en-US" b="1" dirty="0" err="1"/>
              <a:t>présentation</a:t>
            </a:r>
            <a:r>
              <a:rPr lang="en-US" b="1" dirty="0"/>
              <a:t> </a:t>
            </a:r>
            <a:r>
              <a:rPr lang="en-US" dirty="0" err="1"/>
              <a:t>avant</a:t>
            </a:r>
            <a:r>
              <a:rPr lang="en-US" dirty="0"/>
              <a:t> le [</a:t>
            </a:r>
            <a:r>
              <a:rPr lang="en-US" dirty="0" err="1"/>
              <a:t>insérer</a:t>
            </a:r>
            <a:r>
              <a:rPr lang="en-US" dirty="0"/>
              <a:t> la date]</a:t>
            </a:r>
            <a:endParaRPr dirty="0"/>
          </a:p>
          <a:p>
            <a:pPr marL="45720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endParaRPr dirty="0"/>
          </a:p>
          <a:p>
            <a: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en-US" dirty="0" err="1"/>
              <a:t>Soyez</a:t>
            </a:r>
            <a:r>
              <a:rPr lang="en-US" dirty="0"/>
              <a:t> </a:t>
            </a:r>
            <a:r>
              <a:rPr lang="en-US" b="1" dirty="0"/>
              <a:t>prêt</a:t>
            </a:r>
            <a:r>
              <a:rPr lang="en-US" dirty="0"/>
              <a:t> </a:t>
            </a:r>
            <a:r>
              <a:rPr lang="en-US" dirty="0" err="1"/>
              <a:t>à</a:t>
            </a:r>
            <a:r>
              <a:rPr lang="en-US" dirty="0"/>
              <a:t> </a:t>
            </a:r>
            <a:r>
              <a:rPr lang="en-US" dirty="0" err="1"/>
              <a:t>présenter</a:t>
            </a:r>
            <a:r>
              <a:rPr lang="en-US" dirty="0"/>
              <a:t> le [</a:t>
            </a:r>
            <a:r>
              <a:rPr lang="en-US" dirty="0" err="1"/>
              <a:t>insérer</a:t>
            </a:r>
            <a:r>
              <a:rPr lang="en-US" dirty="0"/>
              <a:t> la date]</a:t>
            </a:r>
            <a:endParaRPr dirty="0"/>
          </a:p>
        </p:txBody>
      </p:sp>
      <p:sp>
        <p:nvSpPr>
          <p:cNvPr id="339" name="Google Shape;339;g172c488b791_0_7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 dirty="0" err="1"/>
              <a:t>Calendrier</a:t>
            </a:r>
            <a:r>
              <a:rPr lang="en-US" dirty="0"/>
              <a:t> des </a:t>
            </a:r>
            <a:r>
              <a:rPr lang="en-US" dirty="0" err="1"/>
              <a:t>activités</a:t>
            </a:r>
            <a:r>
              <a:rPr lang="en-US" dirty="0"/>
              <a:t> de </a:t>
            </a:r>
            <a:r>
              <a:rPr lang="en-US" dirty="0" err="1"/>
              <a:t>groupe</a:t>
            </a:r>
            <a:endParaRPr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4" name="Google Shape;344;p22"/>
          <p:cNvGraphicFramePr/>
          <p:nvPr>
            <p:extLst>
              <p:ext uri="{D42A27DB-BD31-4B8C-83A1-F6EECF244321}">
                <p14:modId xmlns:p14="http://schemas.microsoft.com/office/powerpoint/2010/main" val="1316054179"/>
              </p:ext>
            </p:extLst>
          </p:nvPr>
        </p:nvGraphicFramePr>
        <p:xfrm>
          <a:off x="764238" y="1510558"/>
          <a:ext cx="9077600" cy="4612500"/>
        </p:xfrm>
        <a:graphic>
          <a:graphicData uri="http://schemas.openxmlformats.org/drawingml/2006/table">
            <a:tbl>
              <a:tblPr firstRow="1" bandRow="1">
                <a:noFill/>
                <a:tableStyleId>{15AF2666-4305-4E4D-ABDC-6B9050910DB4}</a:tableStyleId>
              </a:tblPr>
              <a:tblGrid>
                <a:gridCol w="2269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69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69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69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612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0" u="none" strike="noStrike" cap="none" dirty="0">
                          <a:latin typeface="Helvetica Neue Light"/>
                          <a:ea typeface="Helvetica Neue Light"/>
                          <a:cs typeface="Helvetica Neue Light"/>
                          <a:sym typeface="Helvetica Neue Light"/>
                        </a:rPr>
                        <a:t>Groupe 1</a:t>
                      </a:r>
                      <a:endParaRPr sz="1400" u="none" strike="noStrike" cap="none" dirty="0"/>
                    </a:p>
                  </a:txBody>
                  <a:tcPr marL="85525" marR="85525" marT="42775" marB="42775" anchor="ctr">
                    <a:solidFill>
                      <a:srgbClr val="0267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0" u="none" strike="noStrike" cap="none" dirty="0">
                          <a:latin typeface="Helvetica Neue Light"/>
                          <a:ea typeface="Helvetica Neue Light"/>
                          <a:cs typeface="Helvetica Neue Light"/>
                          <a:sym typeface="Helvetica Neue Light"/>
                        </a:rPr>
                        <a:t>Groupe 2</a:t>
                      </a:r>
                      <a:endParaRPr sz="1400" u="none" strike="noStrike" cap="none" dirty="0"/>
                    </a:p>
                  </a:txBody>
                  <a:tcPr marL="85525" marR="85525" marT="42775" marB="42775" anchor="ctr">
                    <a:solidFill>
                      <a:srgbClr val="0267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0" u="none" strike="noStrike" cap="none" dirty="0">
                          <a:latin typeface="Helvetica Neue Light"/>
                          <a:ea typeface="Helvetica Neue Light"/>
                          <a:cs typeface="Helvetica Neue Light"/>
                          <a:sym typeface="Helvetica Neue Light"/>
                        </a:rPr>
                        <a:t>Groupe 3</a:t>
                      </a:r>
                      <a:endParaRPr sz="1400" u="none" strike="noStrike" cap="none" dirty="0"/>
                    </a:p>
                  </a:txBody>
                  <a:tcPr marL="85525" marR="85525" marT="42775" marB="42775" anchor="ctr">
                    <a:solidFill>
                      <a:srgbClr val="0267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0" u="none" strike="noStrike" cap="none" dirty="0">
                          <a:latin typeface="Helvetica Neue Light"/>
                          <a:ea typeface="Helvetica Neue Light"/>
                          <a:cs typeface="Helvetica Neue Light"/>
                          <a:sym typeface="Helvetica Neue Light"/>
                        </a:rPr>
                        <a:t>Groupe 4</a:t>
                      </a:r>
                      <a:endParaRPr sz="1400" b="0" i="0" u="none" strike="noStrike" cap="none" dirty="0">
                        <a:latin typeface="Helvetica Neue Light"/>
                        <a:ea typeface="Helvetica Neue Light"/>
                        <a:cs typeface="Helvetica Neue Light"/>
                        <a:sym typeface="Helvetica Neue Light"/>
                      </a:endParaRPr>
                    </a:p>
                  </a:txBody>
                  <a:tcPr marL="85525" marR="85525" marT="42775" marB="42775" anchor="ctr">
                    <a:solidFill>
                      <a:srgbClr val="0267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01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Arial"/>
                        <a:buNone/>
                      </a:pPr>
                      <a:endParaRPr sz="1700" u="none" strike="noStrike" cap="none"/>
                    </a:p>
                  </a:txBody>
                  <a:tcPr marL="85525" marR="85525" marT="42775" marB="42775">
                    <a:solidFill>
                      <a:srgbClr val="A8BE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Arial"/>
                        <a:buNone/>
                      </a:pPr>
                      <a:endParaRPr sz="1700" u="none" strike="noStrike" cap="none"/>
                    </a:p>
                  </a:txBody>
                  <a:tcPr marL="85525" marR="85525" marT="42775" marB="42775">
                    <a:solidFill>
                      <a:srgbClr val="A8BE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Arial"/>
                        <a:buNone/>
                      </a:pPr>
                      <a:endParaRPr sz="1700" u="none" strike="noStrike" cap="none"/>
                    </a:p>
                  </a:txBody>
                  <a:tcPr marL="85525" marR="85525" marT="42775" marB="42775">
                    <a:solidFill>
                      <a:srgbClr val="A8BED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85525" marR="85525" marT="42775" marB="42775">
                    <a:solidFill>
                      <a:srgbClr val="A8BE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01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Arial"/>
                        <a:buNone/>
                      </a:pPr>
                      <a:endParaRPr sz="1700" u="none" strike="noStrike" cap="none"/>
                    </a:p>
                  </a:txBody>
                  <a:tcPr marL="85525" marR="85525" marT="42775" marB="42775">
                    <a:solidFill>
                      <a:srgbClr val="D3DE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Arial"/>
                        <a:buNone/>
                      </a:pPr>
                      <a:endParaRPr sz="1700" u="none" strike="noStrike" cap="none"/>
                    </a:p>
                  </a:txBody>
                  <a:tcPr marL="85525" marR="85525" marT="42775" marB="42775">
                    <a:solidFill>
                      <a:srgbClr val="D3DE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Arial"/>
                        <a:buNone/>
                      </a:pPr>
                      <a:endParaRPr sz="1700" u="none" strike="noStrike" cap="none"/>
                    </a:p>
                  </a:txBody>
                  <a:tcPr marL="85525" marR="85525" marT="42775" marB="42775">
                    <a:solidFill>
                      <a:srgbClr val="D3DE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Arial"/>
                        <a:buNone/>
                      </a:pPr>
                      <a:endParaRPr sz="1700" u="none" strike="noStrike" cap="none"/>
                    </a:p>
                  </a:txBody>
                  <a:tcPr marL="85525" marR="85525" marT="42775" marB="42775">
                    <a:solidFill>
                      <a:srgbClr val="D3DE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01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Arial"/>
                        <a:buNone/>
                      </a:pPr>
                      <a:endParaRPr sz="1700" u="none" strike="noStrike" cap="none"/>
                    </a:p>
                  </a:txBody>
                  <a:tcPr marL="85525" marR="85525" marT="42775" marB="42775">
                    <a:solidFill>
                      <a:srgbClr val="A8BE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Arial"/>
                        <a:buNone/>
                      </a:pPr>
                      <a:endParaRPr sz="1700" u="none" strike="noStrike" cap="none"/>
                    </a:p>
                  </a:txBody>
                  <a:tcPr marL="85525" marR="85525" marT="42775" marB="42775">
                    <a:solidFill>
                      <a:srgbClr val="A8BE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Arial"/>
                        <a:buNone/>
                      </a:pPr>
                      <a:endParaRPr sz="1700" u="none" strike="noStrike" cap="none"/>
                    </a:p>
                  </a:txBody>
                  <a:tcPr marL="85525" marR="85525" marT="42775" marB="42775">
                    <a:solidFill>
                      <a:srgbClr val="A8BE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Arial"/>
                        <a:buNone/>
                      </a:pPr>
                      <a:endParaRPr sz="1700" u="none" strike="noStrike" cap="none"/>
                    </a:p>
                  </a:txBody>
                  <a:tcPr marL="85525" marR="85525" marT="42775" marB="42775">
                    <a:solidFill>
                      <a:srgbClr val="A8BE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01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Arial"/>
                        <a:buNone/>
                      </a:pPr>
                      <a:endParaRPr sz="1700" u="none" strike="noStrike" cap="none"/>
                    </a:p>
                  </a:txBody>
                  <a:tcPr marL="85525" marR="85525" marT="42775" marB="42775">
                    <a:solidFill>
                      <a:srgbClr val="D3DE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Arial"/>
                        <a:buNone/>
                      </a:pPr>
                      <a:endParaRPr sz="1700" u="none" strike="noStrike" cap="none"/>
                    </a:p>
                  </a:txBody>
                  <a:tcPr marL="85525" marR="85525" marT="42775" marB="42775">
                    <a:solidFill>
                      <a:srgbClr val="D3DEE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85525" marR="85525" marT="42775" marB="42775">
                    <a:solidFill>
                      <a:srgbClr val="D3DEE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85525" marR="85525" marT="42775" marB="42775">
                    <a:solidFill>
                      <a:srgbClr val="D3DE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01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Arial"/>
                        <a:buNone/>
                      </a:pPr>
                      <a:endParaRPr sz="1700" u="none" strike="noStrike" cap="none"/>
                    </a:p>
                  </a:txBody>
                  <a:tcPr marL="85525" marR="85525" marT="42775" marB="42775">
                    <a:solidFill>
                      <a:srgbClr val="A8BE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Arial"/>
                        <a:buNone/>
                      </a:pPr>
                      <a:endParaRPr sz="1700" u="none" strike="noStrike" cap="none"/>
                    </a:p>
                  </a:txBody>
                  <a:tcPr marL="85525" marR="85525" marT="42775" marB="42775">
                    <a:solidFill>
                      <a:srgbClr val="A8BE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Arial"/>
                        <a:buNone/>
                      </a:pPr>
                      <a:endParaRPr sz="1700" u="none" strike="noStrike" cap="none"/>
                    </a:p>
                  </a:txBody>
                  <a:tcPr marL="85525" marR="85525" marT="42775" marB="42775">
                    <a:solidFill>
                      <a:srgbClr val="A8BE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Arial"/>
                        <a:buNone/>
                      </a:pPr>
                      <a:endParaRPr sz="1700" u="none" strike="noStrike" cap="none"/>
                    </a:p>
                  </a:txBody>
                  <a:tcPr marL="85525" marR="85525" marT="42775" marB="42775">
                    <a:solidFill>
                      <a:srgbClr val="A8BE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01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Arial"/>
                        <a:buNone/>
                      </a:pPr>
                      <a:endParaRPr sz="1700" u="none" strike="noStrike" cap="none"/>
                    </a:p>
                  </a:txBody>
                  <a:tcPr marL="85525" marR="85525" marT="42775" marB="42775">
                    <a:solidFill>
                      <a:srgbClr val="D3DE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Arial"/>
                        <a:buNone/>
                      </a:pPr>
                      <a:endParaRPr sz="1700" u="none" strike="noStrike" cap="none"/>
                    </a:p>
                  </a:txBody>
                  <a:tcPr marL="85525" marR="85525" marT="42775" marB="42775">
                    <a:solidFill>
                      <a:srgbClr val="D3DE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Arial"/>
                        <a:buNone/>
                      </a:pPr>
                      <a:endParaRPr sz="1700" u="none" strike="noStrike" cap="none"/>
                    </a:p>
                  </a:txBody>
                  <a:tcPr marL="85525" marR="85525" marT="42775" marB="42775">
                    <a:solidFill>
                      <a:srgbClr val="D3DE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Arial"/>
                        <a:buNone/>
                      </a:pPr>
                      <a:endParaRPr sz="1700" u="none" strike="noStrike" cap="none"/>
                    </a:p>
                  </a:txBody>
                  <a:tcPr marL="85525" marR="85525" marT="42775" marB="42775">
                    <a:solidFill>
                      <a:srgbClr val="D3DE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501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Arial"/>
                        <a:buNone/>
                      </a:pPr>
                      <a:endParaRPr sz="1700" u="none" strike="noStrike" cap="none"/>
                    </a:p>
                  </a:txBody>
                  <a:tcPr marL="85525" marR="85525" marT="42775" marB="42775">
                    <a:solidFill>
                      <a:srgbClr val="A8BE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Arial"/>
                        <a:buNone/>
                      </a:pPr>
                      <a:endParaRPr sz="1700" u="none" strike="noStrike" cap="none"/>
                    </a:p>
                  </a:txBody>
                  <a:tcPr marL="85525" marR="85525" marT="42775" marB="42775">
                    <a:solidFill>
                      <a:srgbClr val="A8BE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Arial"/>
                        <a:buNone/>
                      </a:pPr>
                      <a:endParaRPr sz="1700" u="none" strike="noStrike" cap="none"/>
                    </a:p>
                  </a:txBody>
                  <a:tcPr marL="85525" marR="85525" marT="42775" marB="42775">
                    <a:solidFill>
                      <a:srgbClr val="A8BE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Arial"/>
                        <a:buNone/>
                      </a:pPr>
                      <a:endParaRPr sz="1700" u="none" strike="noStrike" cap="none" dirty="0"/>
                    </a:p>
                  </a:txBody>
                  <a:tcPr marL="85525" marR="85525" marT="42775" marB="42775">
                    <a:solidFill>
                      <a:srgbClr val="A8BE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45" name="Google Shape;345;p22"/>
          <p:cNvSpPr txBox="1">
            <a:spLocks noGrp="1"/>
          </p:cNvSpPr>
          <p:nvPr>
            <p:ph type="title" idx="4294967295"/>
          </p:nvPr>
        </p:nvSpPr>
        <p:spPr>
          <a:xfrm>
            <a:off x="656023" y="0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Helvetica Neue"/>
              <a:buNone/>
            </a:pPr>
            <a:r>
              <a:rPr lang="en-US" sz="3600" b="1" dirty="0">
                <a:solidFill>
                  <a:schemeClr val="accent1"/>
                </a:solidFill>
              </a:rPr>
              <a:t>Les </a:t>
            </a:r>
            <a:r>
              <a:rPr lang="en-US" sz="3600" b="1" dirty="0" err="1">
                <a:solidFill>
                  <a:schemeClr val="accent1"/>
                </a:solidFill>
              </a:rPr>
              <a:t>groupes</a:t>
            </a:r>
            <a:endParaRPr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166bba8905c_0_30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Helvetica Neue"/>
              <a:buNone/>
            </a:pPr>
            <a:r>
              <a:rPr lang="en-US" dirty="0" err="1"/>
              <a:t>Bienvenue</a:t>
            </a:r>
            <a:r>
              <a:rPr lang="en-US" dirty="0"/>
              <a:t> de nouveau </a:t>
            </a:r>
            <a:r>
              <a:rPr lang="en-US" dirty="0" err="1"/>
              <a:t>à</a:t>
            </a:r>
            <a:r>
              <a:rPr lang="en-US" dirty="0"/>
              <a:t> la session 5 !</a:t>
            </a:r>
            <a:endParaRPr dirty="0"/>
          </a:p>
        </p:txBody>
      </p:sp>
      <p:sp>
        <p:nvSpPr>
          <p:cNvPr id="351" name="Google Shape;351;g166bba8905c_0_30"/>
          <p:cNvSpPr txBox="1">
            <a:spLocks noGrp="1"/>
          </p:cNvSpPr>
          <p:nvPr>
            <p:ph type="body" idx="1"/>
          </p:nvPr>
        </p:nvSpPr>
        <p:spPr>
          <a:xfrm>
            <a:off x="656025" y="1690696"/>
            <a:ext cx="108201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</a:pPr>
            <a:r>
              <a:rPr lang="en-US" dirty="0"/>
              <a:t>Pendant que nous </a:t>
            </a:r>
            <a:r>
              <a:rPr lang="en-US" dirty="0" err="1"/>
              <a:t>attendons</a:t>
            </a:r>
            <a:r>
              <a:rPr lang="en-US" dirty="0"/>
              <a:t> que tout le monde se </a:t>
            </a:r>
            <a:r>
              <a:rPr lang="en-US" dirty="0" err="1"/>
              <a:t>joigne</a:t>
            </a:r>
            <a:r>
              <a:rPr lang="en-US" dirty="0"/>
              <a:t> </a:t>
            </a:r>
            <a:r>
              <a:rPr lang="en-US" dirty="0" err="1"/>
              <a:t>à</a:t>
            </a:r>
            <a:r>
              <a:rPr lang="en-US" dirty="0"/>
              <a:t> nous, 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</a:pPr>
            <a:r>
              <a:rPr lang="en-US" dirty="0"/>
              <a:t>Suivez le lien </a:t>
            </a:r>
            <a:r>
              <a:rPr lang="en-US" dirty="0" err="1"/>
              <a:t>vers</a:t>
            </a:r>
            <a:r>
              <a:rPr lang="en-US" dirty="0"/>
              <a:t> le </a:t>
            </a:r>
            <a:r>
              <a:rPr lang="en-US" dirty="0" err="1"/>
              <a:t>Jamboard</a:t>
            </a:r>
            <a:r>
              <a:rPr lang="en-US" dirty="0"/>
              <a:t> et </a:t>
            </a:r>
            <a:r>
              <a:rPr lang="en-US" dirty="0" err="1"/>
              <a:t>écrivez</a:t>
            </a:r>
            <a:r>
              <a:rPr lang="en-US" dirty="0"/>
              <a:t>-nous </a:t>
            </a:r>
            <a:r>
              <a:rPr lang="en-US" dirty="0" err="1"/>
              <a:t>une</a:t>
            </a:r>
            <a:r>
              <a:rPr lang="en-US" dirty="0"/>
              <a:t> carte </a:t>
            </a:r>
            <a:r>
              <a:rPr lang="en-US" dirty="0" err="1"/>
              <a:t>postale</a:t>
            </a:r>
            <a:r>
              <a:rPr lang="en-US" dirty="0"/>
              <a:t> pour nous dire </a:t>
            </a:r>
            <a:r>
              <a:rPr lang="en-US" dirty="0" err="1"/>
              <a:t>ce</a:t>
            </a:r>
            <a:r>
              <a:rPr lang="en-US" dirty="0"/>
              <a:t> que </a:t>
            </a:r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avez</a:t>
            </a:r>
            <a:r>
              <a:rPr lang="en-US" dirty="0"/>
              <a:t> fait </a:t>
            </a:r>
            <a:r>
              <a:rPr lang="en-US" dirty="0" err="1"/>
              <a:t>depuis</a:t>
            </a:r>
            <a:r>
              <a:rPr lang="en-US" dirty="0"/>
              <a:t> </a:t>
            </a:r>
            <a:r>
              <a:rPr lang="en-US" dirty="0" err="1"/>
              <a:t>notre</a:t>
            </a:r>
            <a:r>
              <a:rPr lang="en-US" dirty="0"/>
              <a:t> </a:t>
            </a:r>
            <a:r>
              <a:rPr lang="en-US" dirty="0" err="1"/>
              <a:t>dernière</a:t>
            </a:r>
            <a:r>
              <a:rPr lang="en-US" dirty="0"/>
              <a:t> session.</a:t>
            </a:r>
            <a:endParaRPr dirty="0"/>
          </a:p>
        </p:txBody>
      </p:sp>
      <p:pic>
        <p:nvPicPr>
          <p:cNvPr id="352" name="Google Shape;352;g166bba8905c_0_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99688" y="3093571"/>
            <a:ext cx="6932787" cy="35368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14aacb359c4_0_0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 dirty="0"/>
              <a:t>Structure du </a:t>
            </a:r>
            <a:r>
              <a:rPr lang="en-US" dirty="0" err="1"/>
              <a:t>cours</a:t>
            </a:r>
            <a:endParaRPr dirty="0"/>
          </a:p>
        </p:txBody>
      </p:sp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0EBBA705-291B-3D86-0539-D4341B8922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165" y="2008896"/>
            <a:ext cx="11257684" cy="347750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14aa8bcfc3f_0_17"/>
          <p:cNvSpPr txBox="1">
            <a:spLocks noGrp="1"/>
          </p:cNvSpPr>
          <p:nvPr>
            <p:ph type="body" idx="1"/>
          </p:nvPr>
        </p:nvSpPr>
        <p:spPr>
          <a:xfrm>
            <a:off x="4100513" y="528638"/>
            <a:ext cx="7300800" cy="127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26794"/>
              </a:buClr>
              <a:buSzPts val="3200"/>
              <a:buNone/>
            </a:pPr>
            <a:r>
              <a:rPr lang="en-US" dirty="0" err="1"/>
              <a:t>Finalité</a:t>
            </a:r>
            <a:r>
              <a:rPr lang="en-US" dirty="0"/>
              <a:t> des SMPE :</a:t>
            </a:r>
          </a:p>
        </p:txBody>
      </p:sp>
      <p:sp>
        <p:nvSpPr>
          <p:cNvPr id="243" name="Google Shape;243;g14aa8bcfc3f_0_17"/>
          <p:cNvSpPr txBox="1">
            <a:spLocks noGrp="1"/>
          </p:cNvSpPr>
          <p:nvPr>
            <p:ph type="body" idx="3"/>
          </p:nvPr>
        </p:nvSpPr>
        <p:spPr>
          <a:xfrm>
            <a:off x="284417" y="528638"/>
            <a:ext cx="2970900" cy="479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/>
              <a:t> </a:t>
            </a:r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A082EF6-F162-96AF-26A7-9B64E88E1C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4713" y="1800339"/>
            <a:ext cx="8285997" cy="410516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14aa8bcfc3f_0_24"/>
          <p:cNvSpPr txBox="1">
            <a:spLocks noGrp="1"/>
          </p:cNvSpPr>
          <p:nvPr>
            <p:ph type="body" idx="1"/>
          </p:nvPr>
        </p:nvSpPr>
        <p:spPr>
          <a:xfrm>
            <a:off x="4100513" y="528638"/>
            <a:ext cx="7300800" cy="127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26794"/>
              </a:buClr>
              <a:buSzPts val="3200"/>
              <a:buNone/>
            </a:pPr>
            <a:r>
              <a:rPr lang="en-US" dirty="0"/>
              <a:t>Structure des SMPE :</a:t>
            </a:r>
            <a:endParaRPr dirty="0"/>
          </a:p>
        </p:txBody>
      </p:sp>
      <p:sp>
        <p:nvSpPr>
          <p:cNvPr id="250" name="Google Shape;250;g14aa8bcfc3f_0_24"/>
          <p:cNvSpPr txBox="1">
            <a:spLocks noGrp="1"/>
          </p:cNvSpPr>
          <p:nvPr>
            <p:ph type="body" idx="3"/>
          </p:nvPr>
        </p:nvSpPr>
        <p:spPr>
          <a:xfrm>
            <a:off x="284417" y="528638"/>
            <a:ext cx="2970900" cy="479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/>
              <a:t> </a:t>
            </a:r>
            <a:endParaRPr/>
          </a:p>
        </p:txBody>
      </p:sp>
      <p:pic>
        <p:nvPicPr>
          <p:cNvPr id="2" name="Picture 1" descr="Graphical user interface, text, website&#10;&#10;Description automatically generated">
            <a:extLst>
              <a:ext uri="{FF2B5EF4-FFF2-40B4-BE49-F238E27FC236}">
                <a16:creationId xmlns:a16="http://schemas.microsoft.com/office/drawing/2014/main" id="{14BBD980-DB28-9D8B-3DA3-D18CE97D8A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795" y="1097894"/>
            <a:ext cx="8610205" cy="576010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166bba8905c_0_12"/>
          <p:cNvSpPr txBox="1">
            <a:spLocks noGrp="1"/>
          </p:cNvSpPr>
          <p:nvPr>
            <p:ph type="title"/>
          </p:nvPr>
        </p:nvSpPr>
        <p:spPr>
          <a:xfrm>
            <a:off x="656023" y="-16827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Helvetica Neue"/>
              <a:buNone/>
            </a:pPr>
            <a:r>
              <a:rPr lang="en-US" dirty="0" err="1"/>
              <a:t>Bienvenue</a:t>
            </a:r>
            <a:r>
              <a:rPr lang="en-US" dirty="0"/>
              <a:t> </a:t>
            </a:r>
            <a:r>
              <a:rPr lang="en-US" dirty="0" err="1"/>
              <a:t>à</a:t>
            </a:r>
            <a:r>
              <a:rPr lang="en-US" dirty="0"/>
              <a:t> la session 2 !</a:t>
            </a:r>
            <a:endParaRPr dirty="0"/>
          </a:p>
        </p:txBody>
      </p:sp>
      <p:sp>
        <p:nvSpPr>
          <p:cNvPr id="257" name="Google Shape;257;g166bba8905c_0_12"/>
          <p:cNvSpPr txBox="1">
            <a:spLocks noGrp="1"/>
          </p:cNvSpPr>
          <p:nvPr>
            <p:ph type="body" idx="1"/>
          </p:nvPr>
        </p:nvSpPr>
        <p:spPr>
          <a:xfrm>
            <a:off x="656025" y="795583"/>
            <a:ext cx="10820100" cy="9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</a:pPr>
            <a:r>
              <a:rPr lang="en-US" dirty="0" err="1"/>
              <a:t>En</a:t>
            </a:r>
            <a:r>
              <a:rPr lang="en-US" dirty="0"/>
              <a:t> attendant que tout le monde se </a:t>
            </a:r>
            <a:r>
              <a:rPr lang="en-US" dirty="0" err="1"/>
              <a:t>joigne</a:t>
            </a:r>
            <a:r>
              <a:rPr lang="en-US" dirty="0"/>
              <a:t> </a:t>
            </a:r>
            <a:r>
              <a:rPr lang="en-US" dirty="0" err="1"/>
              <a:t>à</a:t>
            </a:r>
            <a:r>
              <a:rPr lang="en-US" dirty="0"/>
              <a:t> nous, </a:t>
            </a:r>
            <a:r>
              <a:rPr lang="en-US" dirty="0" err="1"/>
              <a:t>essayez</a:t>
            </a:r>
            <a:r>
              <a:rPr lang="en-US" dirty="0"/>
              <a:t> </a:t>
            </a:r>
            <a:r>
              <a:rPr lang="en-US" dirty="0" err="1"/>
              <a:t>d'associer</a:t>
            </a:r>
            <a:r>
              <a:rPr lang="en-US" dirty="0"/>
              <a:t> les </a:t>
            </a:r>
            <a:r>
              <a:rPr lang="en-US" dirty="0" err="1"/>
              <a:t>icônes</a:t>
            </a:r>
            <a:r>
              <a:rPr lang="en-US" dirty="0"/>
              <a:t> des SMPE </a:t>
            </a:r>
            <a:r>
              <a:rPr lang="en-US" dirty="0" err="1"/>
              <a:t>à</a:t>
            </a:r>
            <a:r>
              <a:rPr lang="en-US" dirty="0"/>
              <a:t> </a:t>
            </a:r>
            <a:r>
              <a:rPr lang="en-US" dirty="0" err="1"/>
              <a:t>leurs</a:t>
            </a:r>
            <a:r>
              <a:rPr lang="en-US" dirty="0"/>
              <a:t> significations.</a:t>
            </a:r>
          </a:p>
        </p:txBody>
      </p:sp>
      <p:sp>
        <p:nvSpPr>
          <p:cNvPr id="258" name="Google Shape;258;g166bba8905c_0_12"/>
          <p:cNvSpPr txBox="1">
            <a:spLocks noGrp="1"/>
          </p:cNvSpPr>
          <p:nvPr>
            <p:ph type="body" idx="2"/>
          </p:nvPr>
        </p:nvSpPr>
        <p:spPr>
          <a:xfrm>
            <a:off x="54197" y="5238549"/>
            <a:ext cx="2628900" cy="67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</a:pPr>
            <a:r>
              <a:rPr lang="en-US" dirty="0"/>
              <a:t>Adolescence</a:t>
            </a:r>
            <a:endParaRPr dirty="0"/>
          </a:p>
        </p:txBody>
      </p:sp>
      <p:sp>
        <p:nvSpPr>
          <p:cNvPr id="259" name="Google Shape;259;g166bba8905c_0_12"/>
          <p:cNvSpPr txBox="1">
            <a:spLocks noGrp="1"/>
          </p:cNvSpPr>
          <p:nvPr>
            <p:ph type="body" idx="2"/>
          </p:nvPr>
        </p:nvSpPr>
        <p:spPr>
          <a:xfrm>
            <a:off x="2927247" y="5134349"/>
            <a:ext cx="2628900" cy="67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</a:pPr>
            <a:r>
              <a:rPr lang="en-US" dirty="0" err="1"/>
              <a:t>Déplacement</a:t>
            </a:r>
            <a:endParaRPr dirty="0"/>
          </a:p>
        </p:txBody>
      </p:sp>
      <p:sp>
        <p:nvSpPr>
          <p:cNvPr id="260" name="Google Shape;260;g166bba8905c_0_12"/>
          <p:cNvSpPr txBox="1">
            <a:spLocks noGrp="1"/>
          </p:cNvSpPr>
          <p:nvPr>
            <p:ph type="body" idx="2"/>
          </p:nvPr>
        </p:nvSpPr>
        <p:spPr>
          <a:xfrm>
            <a:off x="860497" y="6012199"/>
            <a:ext cx="2628900" cy="67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228600" lvl="0" indent="-508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ct val="100000"/>
              <a:buNone/>
            </a:pPr>
            <a:r>
              <a:rPr lang="en-US" dirty="0"/>
              <a:t>Gestion de </a:t>
            </a:r>
            <a:r>
              <a:rPr lang="en-US" dirty="0" err="1"/>
              <a:t>cas</a:t>
            </a:r>
            <a:endParaRPr dirty="0"/>
          </a:p>
        </p:txBody>
      </p:sp>
      <p:sp>
        <p:nvSpPr>
          <p:cNvPr id="261" name="Google Shape;261;g166bba8905c_0_12"/>
          <p:cNvSpPr txBox="1">
            <a:spLocks noGrp="1"/>
          </p:cNvSpPr>
          <p:nvPr>
            <p:ph type="body" idx="2"/>
          </p:nvPr>
        </p:nvSpPr>
        <p:spPr>
          <a:xfrm>
            <a:off x="3695397" y="6078799"/>
            <a:ext cx="2628900" cy="67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228600" lvl="0" indent="-508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ct val="100000"/>
              <a:buNone/>
            </a:pPr>
            <a:r>
              <a:rPr lang="en-US" dirty="0"/>
              <a:t>Petite </a:t>
            </a:r>
            <a:r>
              <a:rPr lang="en-US" dirty="0" err="1"/>
              <a:t>enfance</a:t>
            </a:r>
            <a:endParaRPr dirty="0"/>
          </a:p>
        </p:txBody>
      </p:sp>
      <p:sp>
        <p:nvSpPr>
          <p:cNvPr id="262" name="Google Shape;262;g166bba8905c_0_12"/>
          <p:cNvSpPr txBox="1">
            <a:spLocks noGrp="1"/>
          </p:cNvSpPr>
          <p:nvPr>
            <p:ph type="body" idx="2"/>
          </p:nvPr>
        </p:nvSpPr>
        <p:spPr>
          <a:xfrm>
            <a:off x="5573847" y="5336899"/>
            <a:ext cx="2628900" cy="67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</a:pPr>
            <a:r>
              <a:rPr lang="en-US" dirty="0" err="1"/>
              <a:t>Indicateurs</a:t>
            </a:r>
            <a:endParaRPr dirty="0"/>
          </a:p>
        </p:txBody>
      </p:sp>
      <p:sp>
        <p:nvSpPr>
          <p:cNvPr id="263" name="Google Shape;263;g166bba8905c_0_12"/>
          <p:cNvSpPr txBox="1">
            <a:spLocks noGrp="1"/>
          </p:cNvSpPr>
          <p:nvPr>
            <p:ph type="body" idx="2"/>
          </p:nvPr>
        </p:nvSpPr>
        <p:spPr>
          <a:xfrm>
            <a:off x="6455394" y="5878999"/>
            <a:ext cx="2759653" cy="80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228600" lvl="0" indent="-508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ct val="100000"/>
              <a:buNone/>
            </a:pPr>
            <a:r>
              <a:rPr lang="en-US" dirty="0" err="1"/>
              <a:t>Epidémies</a:t>
            </a:r>
            <a:r>
              <a:rPr lang="en-US" dirty="0"/>
              <a:t> </a:t>
            </a:r>
          </a:p>
          <a:p>
            <a:pPr marL="228600" lvl="0" indent="-508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ct val="100000"/>
              <a:buNone/>
            </a:pPr>
            <a:r>
              <a:rPr lang="en-US" dirty="0"/>
              <a:t>de maladies </a:t>
            </a:r>
            <a:r>
              <a:rPr lang="en-US" dirty="0" err="1"/>
              <a:t>infectieuses</a:t>
            </a:r>
            <a:endParaRPr dirty="0"/>
          </a:p>
        </p:txBody>
      </p:sp>
      <p:sp>
        <p:nvSpPr>
          <p:cNvPr id="264" name="Google Shape;264;g166bba8905c_0_12"/>
          <p:cNvSpPr txBox="1">
            <a:spLocks noGrp="1"/>
          </p:cNvSpPr>
          <p:nvPr>
            <p:ph type="body" idx="2"/>
          </p:nvPr>
        </p:nvSpPr>
        <p:spPr>
          <a:xfrm>
            <a:off x="8202747" y="5238549"/>
            <a:ext cx="2628900" cy="67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</a:pPr>
            <a:r>
              <a:rPr lang="en-US" dirty="0" err="1"/>
              <a:t>Prévention</a:t>
            </a:r>
            <a:endParaRPr dirty="0"/>
          </a:p>
        </p:txBody>
      </p:sp>
      <p:sp>
        <p:nvSpPr>
          <p:cNvPr id="265" name="Google Shape;265;g166bba8905c_0_12"/>
          <p:cNvSpPr txBox="1">
            <a:spLocks noGrp="1"/>
          </p:cNvSpPr>
          <p:nvPr>
            <p:ph type="body" idx="2"/>
          </p:nvPr>
        </p:nvSpPr>
        <p:spPr>
          <a:xfrm>
            <a:off x="9337399" y="5947298"/>
            <a:ext cx="2628900" cy="67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</a:pPr>
            <a:r>
              <a:rPr lang="en-US" dirty="0" err="1"/>
              <a:t>Sauveguarde</a:t>
            </a:r>
            <a:endParaRPr dirty="0"/>
          </a:p>
        </p:txBody>
      </p:sp>
      <p:pic>
        <p:nvPicPr>
          <p:cNvPr id="266" name="Google Shape;266;g166bba8905c_0_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79733" y="1728875"/>
            <a:ext cx="8951916" cy="3391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166bba8905c_0_47"/>
          <p:cNvSpPr txBox="1">
            <a:spLocks noGrp="1"/>
          </p:cNvSpPr>
          <p:nvPr>
            <p:ph type="title"/>
          </p:nvPr>
        </p:nvSpPr>
        <p:spPr>
          <a:xfrm>
            <a:off x="656023" y="-16827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Helvetica Neue"/>
              <a:buNone/>
            </a:pPr>
            <a:r>
              <a:rPr lang="en-US" dirty="0" err="1"/>
              <a:t>Bienvenue</a:t>
            </a:r>
            <a:r>
              <a:rPr lang="en-US" dirty="0"/>
              <a:t> </a:t>
            </a:r>
            <a:r>
              <a:rPr lang="en-US" dirty="0" err="1"/>
              <a:t>à</a:t>
            </a:r>
            <a:r>
              <a:rPr lang="en-US" dirty="0"/>
              <a:t> la session 2 !</a:t>
            </a:r>
            <a:endParaRPr dirty="0"/>
          </a:p>
        </p:txBody>
      </p:sp>
      <p:sp>
        <p:nvSpPr>
          <p:cNvPr id="272" name="Google Shape;272;g166bba8905c_0_47"/>
          <p:cNvSpPr txBox="1">
            <a:spLocks noGrp="1"/>
          </p:cNvSpPr>
          <p:nvPr>
            <p:ph type="body" idx="1"/>
          </p:nvPr>
        </p:nvSpPr>
        <p:spPr>
          <a:xfrm>
            <a:off x="656025" y="795583"/>
            <a:ext cx="10820100" cy="9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</a:pP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</a:pPr>
            <a:r>
              <a:rPr lang="en-US" dirty="0" err="1"/>
              <a:t>Voici</a:t>
            </a:r>
            <a:r>
              <a:rPr lang="en-US" dirty="0"/>
              <a:t> la </a:t>
            </a:r>
            <a:r>
              <a:rPr lang="en-US" dirty="0" err="1"/>
              <a:t>réponse</a:t>
            </a:r>
            <a:r>
              <a:rPr lang="en-US" dirty="0"/>
              <a:t> !</a:t>
            </a:r>
          </a:p>
        </p:txBody>
      </p:sp>
      <p:pic>
        <p:nvPicPr>
          <p:cNvPr id="3" name="Picture 2" descr="A picture containing diagram&#10;&#10;Description automatically generated">
            <a:extLst>
              <a:ext uri="{FF2B5EF4-FFF2-40B4-BE49-F238E27FC236}">
                <a16:creationId xmlns:a16="http://schemas.microsoft.com/office/drawing/2014/main" id="{03C87075-4E85-563B-9583-777897D64D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899" y="1911350"/>
            <a:ext cx="11309379" cy="298337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17aa52e022f_0_8"/>
          <p:cNvSpPr txBox="1">
            <a:spLocks noGrp="1"/>
          </p:cNvSpPr>
          <p:nvPr>
            <p:ph type="body" idx="1"/>
          </p:nvPr>
        </p:nvSpPr>
        <p:spPr>
          <a:xfrm>
            <a:off x="3818965" y="528638"/>
            <a:ext cx="8088618" cy="127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None/>
            </a:pPr>
            <a:r>
              <a:rPr lang="en-US" sz="2700" dirty="0" err="1"/>
              <a:t>Partenariat</a:t>
            </a:r>
            <a:r>
              <a:rPr lang="en-US" sz="2700" dirty="0"/>
              <a:t> pour les standards </a:t>
            </a:r>
            <a:r>
              <a:rPr lang="en-US" sz="2700" dirty="0" err="1"/>
              <a:t>humanitaires</a:t>
            </a:r>
            <a:endParaRPr lang="en-US" sz="2700" dirty="0"/>
          </a:p>
        </p:txBody>
      </p:sp>
      <p:sp>
        <p:nvSpPr>
          <p:cNvPr id="279" name="Google Shape;279;g17aa52e022f_0_8"/>
          <p:cNvSpPr txBox="1">
            <a:spLocks noGrp="1"/>
          </p:cNvSpPr>
          <p:nvPr>
            <p:ph type="body" idx="2"/>
          </p:nvPr>
        </p:nvSpPr>
        <p:spPr>
          <a:xfrm>
            <a:off x="4599325" y="1228675"/>
            <a:ext cx="6933300" cy="52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</a:pPr>
            <a:r>
              <a:rPr lang="en-US"/>
              <a:t>x</a:t>
            </a:r>
            <a:endParaRPr/>
          </a:p>
        </p:txBody>
      </p:sp>
      <p:sp>
        <p:nvSpPr>
          <p:cNvPr id="280" name="Google Shape;280;g17aa52e022f_0_8"/>
          <p:cNvSpPr txBox="1">
            <a:spLocks noGrp="1"/>
          </p:cNvSpPr>
          <p:nvPr>
            <p:ph type="body" idx="3"/>
          </p:nvPr>
        </p:nvSpPr>
        <p:spPr>
          <a:xfrm>
            <a:off x="284417" y="528638"/>
            <a:ext cx="2970900" cy="479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/>
              <a:t> </a:t>
            </a:r>
            <a:endParaRPr/>
          </a:p>
        </p:txBody>
      </p:sp>
      <p:pic>
        <p:nvPicPr>
          <p:cNvPr id="281" name="Google Shape;281;g17aa52e022f_0_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99324" y="977925"/>
            <a:ext cx="6158323" cy="5727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14aa8bcfc3f_0_8"/>
          <p:cNvSpPr txBox="1">
            <a:spLocks noGrp="1"/>
          </p:cNvSpPr>
          <p:nvPr>
            <p:ph type="body" idx="1"/>
          </p:nvPr>
        </p:nvSpPr>
        <p:spPr>
          <a:xfrm>
            <a:off x="3818965" y="528638"/>
            <a:ext cx="7582348" cy="127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None/>
            </a:pPr>
            <a:r>
              <a:rPr lang="en-US" sz="2700" dirty="0" err="1"/>
              <a:t>Partenariat</a:t>
            </a:r>
            <a:r>
              <a:rPr lang="en-US" sz="2700" dirty="0"/>
              <a:t> pour les standards </a:t>
            </a:r>
            <a:r>
              <a:rPr lang="en-US" sz="2700" dirty="0" err="1"/>
              <a:t>humanitaires</a:t>
            </a:r>
            <a:endParaRPr sz="2700" dirty="0"/>
          </a:p>
        </p:txBody>
      </p:sp>
      <p:sp>
        <p:nvSpPr>
          <p:cNvPr id="287" name="Google Shape;287;g14aa8bcfc3f_0_8"/>
          <p:cNvSpPr txBox="1">
            <a:spLocks noGrp="1"/>
          </p:cNvSpPr>
          <p:nvPr>
            <p:ph type="body" idx="2"/>
          </p:nvPr>
        </p:nvSpPr>
        <p:spPr>
          <a:xfrm>
            <a:off x="6095999" y="3428999"/>
            <a:ext cx="5436625" cy="3042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</a:pPr>
            <a:endParaRPr dirty="0"/>
          </a:p>
        </p:txBody>
      </p:sp>
      <p:sp>
        <p:nvSpPr>
          <p:cNvPr id="288" name="Google Shape;288;g14aa8bcfc3f_0_8"/>
          <p:cNvSpPr txBox="1">
            <a:spLocks noGrp="1"/>
          </p:cNvSpPr>
          <p:nvPr>
            <p:ph type="body" idx="3"/>
          </p:nvPr>
        </p:nvSpPr>
        <p:spPr>
          <a:xfrm>
            <a:off x="284417" y="528638"/>
            <a:ext cx="2970900" cy="479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/>
              <a:t> </a:t>
            </a:r>
            <a:endParaRPr/>
          </a:p>
        </p:txBody>
      </p:sp>
      <p:pic>
        <p:nvPicPr>
          <p:cNvPr id="3" name="Picture 2" descr="A collage of people&#10;&#10;Description automatically generated with low confidence">
            <a:extLst>
              <a:ext uri="{FF2B5EF4-FFF2-40B4-BE49-F238E27FC236}">
                <a16:creationId xmlns:a16="http://schemas.microsoft.com/office/drawing/2014/main" id="{C3319852-3BC3-26E3-155B-07C2107EC2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1230" y="3126107"/>
            <a:ext cx="2401449" cy="3203255"/>
          </a:xfrm>
          <a:prstGeom prst="rect">
            <a:avLst/>
          </a:prstGeom>
        </p:spPr>
      </p:pic>
      <p:pic>
        <p:nvPicPr>
          <p:cNvPr id="4" name="Picture 3" descr="Diagram&#10;&#10;Description automatically generated">
            <a:extLst>
              <a:ext uri="{FF2B5EF4-FFF2-40B4-BE49-F238E27FC236}">
                <a16:creationId xmlns:a16="http://schemas.microsoft.com/office/drawing/2014/main" id="{0BB7DB20-6693-2768-A2CD-195704E98C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6863" y="1145831"/>
            <a:ext cx="5774895" cy="560448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166bba8905c_0_18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34179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Helvetica Neue"/>
              <a:buNone/>
            </a:pPr>
            <a:r>
              <a:rPr lang="en-US" dirty="0" err="1"/>
              <a:t>Bienvenue</a:t>
            </a:r>
            <a:r>
              <a:rPr lang="en-US" dirty="0"/>
              <a:t> </a:t>
            </a:r>
            <a:r>
              <a:rPr lang="en-US" dirty="0" err="1"/>
              <a:t>à</a:t>
            </a:r>
            <a:r>
              <a:rPr lang="en-US" dirty="0"/>
              <a:t> la session 3 !</a:t>
            </a:r>
            <a:endParaRPr dirty="0"/>
          </a:p>
        </p:txBody>
      </p:sp>
      <p:sp>
        <p:nvSpPr>
          <p:cNvPr id="296" name="Google Shape;296;g166bba8905c_0_18"/>
          <p:cNvSpPr txBox="1">
            <a:spLocks noGrp="1"/>
          </p:cNvSpPr>
          <p:nvPr>
            <p:ph type="body" idx="1"/>
          </p:nvPr>
        </p:nvSpPr>
        <p:spPr>
          <a:xfrm>
            <a:off x="656025" y="1690825"/>
            <a:ext cx="3417900" cy="248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</a:pPr>
            <a:r>
              <a:rPr lang="en-US" dirty="0"/>
              <a:t>Pendant que nous </a:t>
            </a:r>
            <a:r>
              <a:rPr lang="en-US" dirty="0" err="1"/>
              <a:t>attendons</a:t>
            </a:r>
            <a:r>
              <a:rPr lang="en-US" dirty="0"/>
              <a:t> que tout le monde se </a:t>
            </a:r>
            <a:r>
              <a:rPr lang="en-US" dirty="0" err="1"/>
              <a:t>joigne</a:t>
            </a:r>
            <a:r>
              <a:rPr lang="en-US" dirty="0"/>
              <a:t> </a:t>
            </a:r>
            <a:r>
              <a:rPr lang="en-US" dirty="0" err="1"/>
              <a:t>à</a:t>
            </a:r>
            <a:r>
              <a:rPr lang="en-US" dirty="0"/>
              <a:t> nous, </a:t>
            </a:r>
            <a:r>
              <a:rPr lang="en-US" dirty="0" err="1"/>
              <a:t>voyez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pouvez</a:t>
            </a:r>
            <a:r>
              <a:rPr lang="en-US" dirty="0"/>
              <a:t> </a:t>
            </a:r>
            <a:r>
              <a:rPr lang="en-US" dirty="0" err="1"/>
              <a:t>trouver</a:t>
            </a:r>
            <a:r>
              <a:rPr lang="en-US" dirty="0"/>
              <a:t> les 8 </a:t>
            </a:r>
            <a:r>
              <a:rPr lang="en-US" dirty="0" err="1"/>
              <a:t>icônes</a:t>
            </a:r>
            <a:r>
              <a:rPr lang="en-US" dirty="0"/>
              <a:t> SMPE dans le cercle</a:t>
            </a:r>
          </a:p>
        </p:txBody>
      </p:sp>
      <p:pic>
        <p:nvPicPr>
          <p:cNvPr id="297" name="Google Shape;297;g166bba8905c_0_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73838" y="0"/>
            <a:ext cx="8118174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">
      <a:dk1>
        <a:srgbClr val="545554"/>
      </a:dk1>
      <a:lt1>
        <a:srgbClr val="FFFFFF"/>
      </a:lt1>
      <a:dk2>
        <a:srgbClr val="212E3B"/>
      </a:dk2>
      <a:lt2>
        <a:srgbClr val="E7E6E6"/>
      </a:lt2>
      <a:accent1>
        <a:srgbClr val="02628C"/>
      </a:accent1>
      <a:accent2>
        <a:srgbClr val="0388C5"/>
      </a:accent2>
      <a:accent3>
        <a:srgbClr val="97467C"/>
      </a:accent3>
      <a:accent4>
        <a:srgbClr val="94CC7A"/>
      </a:accent4>
      <a:accent5>
        <a:srgbClr val="029FA0"/>
      </a:accent5>
      <a:accent6>
        <a:srgbClr val="405D78"/>
      </a:accent6>
      <a:hlink>
        <a:srgbClr val="67B7DB"/>
      </a:hlink>
      <a:folHlink>
        <a:srgbClr val="36A1D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313</TotalTime>
  <Words>610</Words>
  <Application>Microsoft Macintosh PowerPoint</Application>
  <PresentationFormat>Panorámica</PresentationFormat>
  <Paragraphs>84</Paragraphs>
  <Slides>17</Slides>
  <Notes>17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2" baseType="lpstr">
      <vt:lpstr>Helvetica Neue</vt:lpstr>
      <vt:lpstr>Arial</vt:lpstr>
      <vt:lpstr>Helvetica Neue Light</vt:lpstr>
      <vt:lpstr>Calibri</vt:lpstr>
      <vt:lpstr>Office Theme</vt:lpstr>
      <vt:lpstr>Bienvenue au mini cours sur les SMPE !</vt:lpstr>
      <vt:lpstr>Structure du cours</vt:lpstr>
      <vt:lpstr>Presentación de PowerPoint</vt:lpstr>
      <vt:lpstr>Presentación de PowerPoint</vt:lpstr>
      <vt:lpstr>Bienvenue à la session 2 !</vt:lpstr>
      <vt:lpstr>Bienvenue à la session 2 !</vt:lpstr>
      <vt:lpstr>Presentación de PowerPoint</vt:lpstr>
      <vt:lpstr>Presentación de PowerPoint</vt:lpstr>
      <vt:lpstr>Bienvenue à la session 3 !</vt:lpstr>
      <vt:lpstr>Bienvenue à la session 3 ! </vt:lpstr>
      <vt:lpstr>Bienvenue à la session 4</vt:lpstr>
      <vt:lpstr>Bienvenue à la session 4</vt:lpstr>
      <vt:lpstr>Le cadre de travail intersectoriel</vt:lpstr>
      <vt:lpstr>Presentación de PowerPoint</vt:lpstr>
      <vt:lpstr>Calendrier des activités de groupe</vt:lpstr>
      <vt:lpstr>Les groupes</vt:lpstr>
      <vt:lpstr>Bienvenue de nouveau à la session 5 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the CPMS Mini Course!</dc:title>
  <dc:creator>Colleen Fitzgerald</dc:creator>
  <cp:lastModifiedBy>CPMS Comms</cp:lastModifiedBy>
  <cp:revision>19</cp:revision>
  <dcterms:created xsi:type="dcterms:W3CDTF">2017-12-20T18:51:03Z</dcterms:created>
  <dcterms:modified xsi:type="dcterms:W3CDTF">2023-01-19T16:05:38Z</dcterms:modified>
</cp:coreProperties>
</file>