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8"/>
  </p:notesMasterIdLst>
  <p:sldIdLst>
    <p:sldId id="285" r:id="rId2"/>
    <p:sldId id="299" r:id="rId3"/>
    <p:sldId id="265" r:id="rId4"/>
    <p:sldId id="268" r:id="rId5"/>
    <p:sldId id="283" r:id="rId6"/>
    <p:sldId id="287" r:id="rId7"/>
    <p:sldId id="288" r:id="rId8"/>
    <p:sldId id="289" r:id="rId9"/>
    <p:sldId id="290" r:id="rId10"/>
    <p:sldId id="291" r:id="rId11"/>
    <p:sldId id="292" r:id="rId12"/>
    <p:sldId id="293" r:id="rId13"/>
    <p:sldId id="294" r:id="rId14"/>
    <p:sldId id="295" r:id="rId15"/>
    <p:sldId id="297" r:id="rId16"/>
    <p:sldId id="298" r:id="rId17"/>
  </p:sldIdLst>
  <p:sldSz cx="12192000" cy="6858000"/>
  <p:notesSz cx="6858000" cy="9144000"/>
  <p:embeddedFontLst>
    <p:embeddedFont>
      <p:font typeface="Calibri" panose="020F050202020403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37"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7" roundtripDataSignature="AMtx7mjgNgPNG84gPBKoGaDldmcRNtozJ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sanna Davies" initials="SD" lastIdx="5" clrIdx="0">
    <p:extLst>
      <p:ext uri="{19B8F6BF-5375-455C-9EA6-DF929625EA0E}">
        <p15:presenceInfo xmlns:p15="http://schemas.microsoft.com/office/powerpoint/2012/main" userId="f7ee976ae110c3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96"/>
    <p:restoredTop sz="42972" autoAdjust="0"/>
  </p:normalViewPr>
  <p:slideViewPr>
    <p:cSldViewPr snapToGrid="0">
      <p:cViewPr varScale="1">
        <p:scale>
          <a:sx n="33" d="100"/>
          <a:sy n="33" d="100"/>
        </p:scale>
        <p:origin x="1532" y="44"/>
      </p:cViewPr>
      <p:guideLst>
        <p:guide orient="horz" pos="2137"/>
        <p:guide pos="384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handbook.spherestandards.org/en/cpms/#ch046"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humanitarianstandardspartnership.or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handbook.spherestandards.org/en/cpms/#ch045" TargetMode="External"/><Relationship Id="rId7" Type="http://schemas.openxmlformats.org/officeDocument/2006/relationships/hyperlink" Target="https://handbook.spherestandards.org/en/cpms/#ch053" TargetMode="External"/><Relationship Id="rId2" Type="http://schemas.openxmlformats.org/officeDocument/2006/relationships/slide" Target="../slides/slide4.xml"/><Relationship Id="rId1" Type="http://schemas.openxmlformats.org/officeDocument/2006/relationships/notesMaster" Target="../notesMasters/notesMaster1.xml"/><Relationship Id="rId6" Type="http://schemas.openxmlformats.org/officeDocument/2006/relationships/hyperlink" Target="https://spherestandards.org/handbook-2018/" TargetMode="External"/><Relationship Id="rId5" Type="http://schemas.openxmlformats.org/officeDocument/2006/relationships/hyperlink" Target="https://handbook.spherestandards.org/en/cpms/#ch049" TargetMode="External"/><Relationship Id="rId4" Type="http://schemas.openxmlformats.org/officeDocument/2006/relationships/hyperlink" Target="https://www.ohchr.org/en/professionalinterest/pages/crc.aspx"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ohchr.org/en/professionalinterest/pages/crc.aspx"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ohchr.org/en/professionalinterest/pages/crc.aspx"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resourcecentre.savethechildren.net/library/general-comment-no-12-2009-right-child-be-heard" TargetMode="Externa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ohchr.org/en/professionalinterest/pages/crc.aspx"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l" rtl="0">
              <a:spcBef>
                <a:spcPts val="0"/>
              </a:spcBef>
              <a:spcAft>
                <a:spcPts val="0"/>
              </a:spcAft>
              <a:buNone/>
            </a:pPr>
            <a:r>
              <a:rPr lang="en-US" b="1" dirty="0"/>
              <a:t>Facilitators:</a:t>
            </a:r>
            <a:endParaRPr lang="en-US" dirty="0"/>
          </a:p>
          <a:p>
            <a:pPr marL="0" lvl="0" indent="0" algn="l" rtl="0">
              <a:spcBef>
                <a:spcPts val="0"/>
              </a:spcBef>
              <a:spcAft>
                <a:spcPts val="0"/>
              </a:spcAft>
              <a:buNone/>
            </a:pPr>
            <a:r>
              <a:rPr lang="en-US" i="1" dirty="0"/>
              <a:t>This briefing is </a:t>
            </a:r>
            <a:r>
              <a:rPr lang="en-US" i="1" u="sng" dirty="0"/>
              <a:t>for any potential user </a:t>
            </a:r>
            <a:r>
              <a:rPr lang="en-US" i="1" dirty="0"/>
              <a:t>of the CPMS. It is geared primarily toward child protection staff, so consider broadening some questions or providing more detail, if colleagues from other sectors join you.</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It is assumed that the group is about 20 people and that everyone in the room knows each other (perhaps colleagues from your agency or the CP coordination group). if not, add 5 minutes for quick introductions.</a:t>
            </a:r>
            <a:endParaRPr lang="en-US" dirty="0"/>
          </a:p>
          <a:p>
            <a:pPr marL="0" lvl="0" indent="0" algn="l" rtl="0">
              <a:spcBef>
                <a:spcPts val="0"/>
              </a:spcBef>
              <a:spcAft>
                <a:spcPts val="0"/>
              </a:spcAft>
              <a:buNone/>
            </a:pPr>
            <a:endParaRPr lang="en-US" i="1" dirty="0"/>
          </a:p>
          <a:p>
            <a:pPr marL="0" lvl="0" indent="0" algn="l" rtl="0">
              <a:spcBef>
                <a:spcPts val="0"/>
              </a:spcBef>
              <a:spcAft>
                <a:spcPts val="0"/>
              </a:spcAft>
              <a:buNone/>
            </a:pPr>
            <a:r>
              <a:rPr lang="en-US" i="1" dirty="0"/>
              <a:t>PREPARE: a flipchart with the </a:t>
            </a:r>
            <a:r>
              <a:rPr lang="en-US" b="1" i="1" dirty="0"/>
              <a:t>objectives</a:t>
            </a:r>
            <a:r>
              <a:rPr lang="en-US" i="1" dirty="0"/>
              <a:t> of the session</a:t>
            </a:r>
          </a:p>
          <a:p>
            <a:pPr marL="0" lvl="0" indent="0" algn="l" rtl="0">
              <a:spcBef>
                <a:spcPts val="0"/>
              </a:spcBef>
              <a:spcAft>
                <a:spcPts val="0"/>
              </a:spcAft>
              <a:buNone/>
            </a:pPr>
            <a:r>
              <a:rPr lang="en-US" b="0" i="0" dirty="0">
                <a:solidFill>
                  <a:srgbClr val="1B2733"/>
                </a:solidFill>
                <a:effectLst/>
                <a:latin typeface="Calibri" panose="020F0502020204030204" pitchFamily="34" charset="0"/>
                <a:cs typeface="Calibri" panose="020F0502020204030204" pitchFamily="34" charset="0"/>
              </a:rPr>
              <a:t>By the end of the session, participants will be able to:</a:t>
            </a:r>
            <a:endParaRPr lang="en-US" dirty="0">
              <a:latin typeface="Calibri" panose="020F0502020204030204" pitchFamily="34" charset="0"/>
              <a:cs typeface="Calibri" panose="020F0502020204030204" pitchFamily="34" charset="0"/>
            </a:endParaRP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Describe the structure and content of the CPMS, especially Pillar 4</a:t>
            </a:r>
          </a:p>
          <a:p>
            <a:pPr marL="171450" lvl="0" indent="-171450" algn="l" rtl="0">
              <a:spcBef>
                <a:spcPts val="0"/>
              </a:spcBef>
              <a:spcAft>
                <a:spcPts val="0"/>
              </a:spcAft>
              <a:buClr>
                <a:schemeClr val="dk1"/>
              </a:buClr>
              <a:buSzPts val="1200"/>
              <a:buFont typeface="Arial"/>
              <a:buChar char="•"/>
            </a:pPr>
            <a:r>
              <a:rPr lang="en-US" b="0" i="0" dirty="0">
                <a:solidFill>
                  <a:srgbClr val="1B2733"/>
                </a:solidFill>
                <a:effectLst/>
                <a:latin typeface="Calibri" panose="020F0502020204030204" pitchFamily="34" charset="0"/>
                <a:cs typeface="Calibri" panose="020F0502020204030204" pitchFamily="34" charset="0"/>
              </a:rPr>
              <a:t>Demonstrate how &amp; why to use the handbook</a:t>
            </a:r>
          </a:p>
          <a:p>
            <a:pPr marL="0" lvl="0" indent="0" algn="l" rtl="0">
              <a:spcBef>
                <a:spcPts val="0"/>
              </a:spcBef>
              <a:spcAft>
                <a:spcPts val="0"/>
              </a:spcAft>
              <a:buNone/>
            </a:pPr>
            <a:endParaRPr lang="en-US" b="1"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FR" dirty="0"/>
              <a:t>NOTE: if </a:t>
            </a:r>
            <a:r>
              <a:rPr lang="fr-FR" dirty="0" err="1"/>
              <a:t>you</a:t>
            </a:r>
            <a:r>
              <a:rPr lang="fr-FR" dirty="0"/>
              <a:t> have </a:t>
            </a:r>
            <a:r>
              <a:rPr lang="fr-FR" dirty="0" err="1"/>
              <a:t>already</a:t>
            </a:r>
            <a:r>
              <a:rPr lang="fr-FR" dirty="0"/>
              <a:t> </a:t>
            </a:r>
            <a:r>
              <a:rPr lang="fr-FR" dirty="0" err="1"/>
              <a:t>done</a:t>
            </a:r>
            <a:r>
              <a:rPr lang="fr-FR" dirty="0"/>
              <a:t> a Session on </a:t>
            </a:r>
            <a:r>
              <a:rPr lang="fr-FR" dirty="0" err="1"/>
              <a:t>other</a:t>
            </a:r>
            <a:r>
              <a:rPr lang="fr-FR" dirty="0"/>
              <a:t> CPMS </a:t>
            </a:r>
            <a:r>
              <a:rPr lang="fr-FR" dirty="0" err="1"/>
              <a:t>Pillar</a:t>
            </a:r>
            <a:r>
              <a:rPr lang="fr-FR" dirty="0"/>
              <a:t>(s), skip slide 2 &amp; 9</a:t>
            </a:r>
          </a:p>
          <a:p>
            <a:endParaRPr lang="fr-FR" dirty="0"/>
          </a:p>
          <a:p>
            <a:r>
              <a:rPr lang="fr-FR" b="1" dirty="0"/>
              <a:t>TIP: Slides are </a:t>
            </a:r>
            <a:r>
              <a:rPr lang="fr-FR" b="1" dirty="0" err="1"/>
              <a:t>animated</a:t>
            </a:r>
            <a:r>
              <a:rPr lang="fr-FR" b="1" dirty="0"/>
              <a:t> </a:t>
            </a:r>
            <a:r>
              <a:rPr lang="fr-FR" dirty="0"/>
              <a:t>-&gt; for </a:t>
            </a:r>
            <a:r>
              <a:rPr lang="fr-FR" dirty="0" err="1"/>
              <a:t>each</a:t>
            </a:r>
            <a:r>
              <a:rPr lang="fr-FR" dirty="0"/>
              <a:t> click, </a:t>
            </a:r>
            <a:r>
              <a:rPr lang="fr-FR" dirty="0" err="1"/>
              <a:t>some</a:t>
            </a:r>
            <a:r>
              <a:rPr lang="fr-FR" dirty="0"/>
              <a:t> </a:t>
            </a:r>
            <a:r>
              <a:rPr lang="fr-FR" dirty="0" err="1"/>
              <a:t>words</a:t>
            </a:r>
            <a:r>
              <a:rPr lang="fr-FR" dirty="0"/>
              <a:t>, a </a:t>
            </a:r>
            <a:r>
              <a:rPr lang="fr-FR" dirty="0" err="1"/>
              <a:t>title</a:t>
            </a:r>
            <a:r>
              <a:rPr lang="fr-FR" dirty="0"/>
              <a:t> or an image </a:t>
            </a:r>
            <a:r>
              <a:rPr lang="fr-FR" dirty="0" err="1"/>
              <a:t>will</a:t>
            </a:r>
            <a:r>
              <a:rPr lang="fr-FR" dirty="0"/>
              <a:t> </a:t>
            </a:r>
            <a:r>
              <a:rPr lang="fr-FR" dirty="0" err="1"/>
              <a:t>appear</a:t>
            </a:r>
            <a:r>
              <a:rPr lang="fr-FR" dirty="0"/>
              <a:t> on the slide. </a:t>
            </a:r>
          </a:p>
          <a:p>
            <a:r>
              <a:rPr lang="fr-FR" dirty="0"/>
              <a:t>Read the </a:t>
            </a:r>
            <a:r>
              <a:rPr lang="fr-FR" dirty="0" err="1"/>
              <a:t>corresponding</a:t>
            </a:r>
            <a:r>
              <a:rPr lang="fr-FR" dirty="0"/>
              <a:t> info </a:t>
            </a:r>
            <a:r>
              <a:rPr lang="fr-FR" dirty="0" err="1"/>
              <a:t>from</a:t>
            </a:r>
            <a:r>
              <a:rPr lang="fr-FR" dirty="0"/>
              <a:t> the </a:t>
            </a:r>
            <a:r>
              <a:rPr lang="fr-FR" dirty="0" err="1"/>
              <a:t>facilitators</a:t>
            </a:r>
            <a:r>
              <a:rPr lang="fr-FR" dirty="0"/>
              <a:t> notes </a:t>
            </a:r>
            <a:r>
              <a:rPr lang="fr-FR" dirty="0" err="1"/>
              <a:t>before</a:t>
            </a:r>
            <a:r>
              <a:rPr lang="fr-FR" dirty="0"/>
              <a:t> </a:t>
            </a:r>
            <a:r>
              <a:rPr lang="fr-FR" dirty="0" err="1"/>
              <a:t>showing</a:t>
            </a:r>
            <a:r>
              <a:rPr lang="fr-FR" dirty="0"/>
              <a:t> the </a:t>
            </a:r>
            <a:r>
              <a:rPr lang="fr-FR" dirty="0" err="1"/>
              <a:t>next</a:t>
            </a:r>
            <a:r>
              <a:rPr lang="fr-FR" dirty="0"/>
              <a:t> point, </a:t>
            </a:r>
            <a:r>
              <a:rPr lang="fr-FR" dirty="0" err="1"/>
              <a:t>so</a:t>
            </a:r>
            <a:r>
              <a:rPr lang="fr-FR" dirty="0"/>
              <a:t> participants have time to process </a:t>
            </a:r>
            <a:r>
              <a:rPr lang="fr-FR" dirty="0" err="1"/>
              <a:t>what</a:t>
            </a:r>
            <a:r>
              <a:rPr lang="fr-FR" dirty="0"/>
              <a:t> </a:t>
            </a:r>
            <a:r>
              <a:rPr lang="fr-FR" dirty="0" err="1"/>
              <a:t>you</a:t>
            </a:r>
            <a:r>
              <a:rPr lang="fr-FR" dirty="0"/>
              <a:t> </a:t>
            </a:r>
            <a:r>
              <a:rPr lang="fr-FR" dirty="0" err="1"/>
              <a:t>say</a:t>
            </a:r>
            <a:r>
              <a:rPr lang="fr-FR" dirty="0"/>
              <a:t>, and </a:t>
            </a:r>
            <a:r>
              <a:rPr lang="fr-FR" dirty="0" err="1"/>
              <a:t>read</a:t>
            </a:r>
            <a:r>
              <a:rPr lang="fr-FR" dirty="0"/>
              <a:t> </a:t>
            </a:r>
            <a:r>
              <a:rPr lang="fr-FR" dirty="0" err="1"/>
              <a:t>each</a:t>
            </a:r>
            <a:r>
              <a:rPr lang="fr-FR" dirty="0"/>
              <a:t> point. </a:t>
            </a:r>
          </a:p>
          <a:p>
            <a:endParaRPr lang="fr-FR" dirty="0"/>
          </a:p>
        </p:txBody>
      </p:sp>
      <p:sp>
        <p:nvSpPr>
          <p:cNvPr id="4" name="Espace réservé du numéro de diapositive 3"/>
          <p:cNvSpPr>
            <a:spLocks noGrp="1"/>
          </p:cNvSpPr>
          <p:nvPr>
            <p:ph type="sldNum" sz="quarter" idx="5"/>
          </p:nvPr>
        </p:nvSpPr>
        <p:spPr/>
        <p:txBody>
          <a:bodyPr/>
          <a:lstStyle/>
          <a:p>
            <a:fld id="{199D3823-16DC-42CD-BA98-D653306EA835}" type="slidenum">
              <a:rPr lang="fr-FR" smtClean="0"/>
              <a:t>1</a:t>
            </a:fld>
            <a:endParaRPr lang="fr-FR"/>
          </a:p>
        </p:txBody>
      </p:sp>
    </p:spTree>
    <p:extLst>
      <p:ext uri="{BB962C8B-B14F-4D97-AF65-F5344CB8AC3E}">
        <p14:creationId xmlns:p14="http://schemas.microsoft.com/office/powerpoint/2010/main" val="13439711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a:p>
            <a:pPr>
              <a:buFont typeface="Arial" panose="020B0604020202020204" pitchFamily="34" charset="0"/>
              <a:buChar char="•"/>
            </a:pPr>
            <a:r>
              <a:rPr lang="en-US" dirty="0"/>
              <a:t>Non-discrimination is of such importance that it is a separate principle (</a:t>
            </a:r>
            <a:r>
              <a:rPr lang="en-US" dirty="0">
                <a:hlinkClick r:id="rId3"/>
              </a:rPr>
              <a:t>Principle 2</a:t>
            </a:r>
            <a:r>
              <a:rPr lang="en-US" dirty="0"/>
              <a:t>) in the </a:t>
            </a:r>
            <a:r>
              <a:rPr lang="en-US" i="1" dirty="0"/>
              <a:t>CPMS</a:t>
            </a:r>
            <a:endParaRPr lang="en-US" dirty="0"/>
          </a:p>
          <a:p>
            <a:pPr>
              <a:buFont typeface="Arial" panose="020B0604020202020204" pitchFamily="34" charset="0"/>
              <a:buChar char="•"/>
            </a:pPr>
            <a:endParaRPr lang="en-US" dirty="0"/>
          </a:p>
          <a:p>
            <a:pPr>
              <a:buFont typeface="Arial" panose="020B0604020202020204" pitchFamily="34" charset="0"/>
              <a:buChar char="•"/>
            </a:pPr>
            <a:r>
              <a:rPr lang="en-US" dirty="0"/>
              <a:t>Actions should be taken to ensure children and their families are not deprived of their basic needs:</a:t>
            </a:r>
          </a:p>
          <a:p>
            <a:pPr marL="685800" lvl="1" indent="0">
              <a:buFont typeface="Arial" panose="020B0604020202020204" pitchFamily="34" charset="0"/>
              <a:buNone/>
            </a:pPr>
            <a:r>
              <a:rPr lang="en-US" dirty="0">
                <a:solidFill>
                  <a:srgbClr val="369EA3"/>
                </a:solidFill>
                <a:effectLst/>
              </a:rPr>
              <a:t>- Monitor children’s and their families’ access to services and decision-making processes;</a:t>
            </a:r>
          </a:p>
          <a:p>
            <a:pPr marL="857250" marR="0" lvl="1"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solidFill>
                  <a:srgbClr val="369EA3"/>
                </a:solidFill>
                <a:effectLst/>
              </a:rPr>
              <a:t>Identify and address barriers (including for LQBTQ children and for </a:t>
            </a:r>
            <a:r>
              <a:rPr lang="en-US" dirty="0"/>
              <a:t>refugees, internally displaced, migrants and stateless by providing translations or cultural mediators, removing or reducing costs, </a:t>
            </a:r>
            <a:r>
              <a:rPr lang="en-US" dirty="0" err="1"/>
              <a:t>etc</a:t>
            </a:r>
            <a:r>
              <a:rPr lang="en-US" dirty="0"/>
              <a:t>) </a:t>
            </a:r>
          </a:p>
          <a:p>
            <a:pPr marL="857250" marR="0" lvl="1"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solidFill>
                  <a:srgbClr val="369EA3"/>
                </a:solidFill>
                <a:effectLst/>
              </a:rPr>
              <a:t>Provide all stakeholders with relevant information (</a:t>
            </a:r>
            <a:r>
              <a:rPr lang="en-US" dirty="0"/>
              <a:t>making children aware of what services are available and where)</a:t>
            </a:r>
          </a:p>
          <a:p>
            <a:pPr marL="857250" marR="0" lvl="1"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dirty="0"/>
              <a:t>Adjust interventions to provide all members of the affected population with access to assistance (where patterns of discrimination or exclusion exists). </a:t>
            </a:r>
          </a:p>
          <a:p>
            <a:pPr marL="857250" marR="0" lvl="1" indent="-171450" algn="l" defTabSz="914400" rtl="0" eaLnBrk="1" fontAlgn="auto" latinLnBrk="0" hangingPunct="1">
              <a:lnSpc>
                <a:spcPct val="100000"/>
              </a:lnSpc>
              <a:spcBef>
                <a:spcPts val="0"/>
              </a:spcBef>
              <a:spcAft>
                <a:spcPts val="0"/>
              </a:spcAft>
              <a:buClr>
                <a:srgbClr val="000000"/>
              </a:buClr>
              <a:buSzPts val="1400"/>
              <a:buFontTx/>
              <a:buChar char="-"/>
              <a:tabLst/>
              <a:defRPr/>
            </a:pPr>
            <a:endParaRPr lang="en-US" dirty="0">
              <a:solidFill>
                <a:srgbClr val="369EA3"/>
              </a:solidFill>
              <a:effectLst/>
            </a:endParaRP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[Facilitators – if you have a few minutes, try to inject some fun into the session! It helps the participants feel more comfortable with the handbook itself. You may not have time for all of the activities suggested into this presentation]</a:t>
            </a:r>
            <a:endParaRPr lang="en-US" dirty="0"/>
          </a:p>
          <a:p>
            <a:pPr marL="0" lvl="0" indent="0" algn="l" rtl="0">
              <a:spcBef>
                <a:spcPts val="0"/>
              </a:spcBef>
              <a:spcAft>
                <a:spcPts val="0"/>
              </a:spcAft>
              <a:buFont typeface="Arial" panose="020B0604020202020204" pitchFamily="34" charset="0"/>
              <a:buNone/>
            </a:pPr>
            <a:r>
              <a:rPr lang="en-US" dirty="0">
                <a:sym typeface="Wingdings" panose="05000000000000000000" pitchFamily="2" charset="2"/>
              </a:rPr>
              <a:t> </a:t>
            </a:r>
            <a:r>
              <a:rPr lang="en-US" dirty="0"/>
              <a:t>Discuss contextualized examples of excluded children, and forms of reaching them.</a:t>
            </a:r>
          </a:p>
          <a:p>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395031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685800" marR="0" lvl="1" indent="0" algn="l" defTabSz="914400" rtl="0" eaLnBrk="1" fontAlgn="auto" latinLnBrk="0" hangingPunct="1">
              <a:lnSpc>
                <a:spcPct val="100000"/>
              </a:lnSpc>
              <a:spcBef>
                <a:spcPts val="0"/>
              </a:spcBef>
              <a:spcAft>
                <a:spcPts val="0"/>
              </a:spcAft>
              <a:buClr>
                <a:srgbClr val="000000"/>
              </a:buClr>
              <a:buSzPts val="1400"/>
              <a:buFontTx/>
              <a:buNone/>
              <a:tabLst/>
              <a:defRPr/>
            </a:pPr>
            <a:endParaRPr lang="en-US" dirty="0">
              <a:solidFill>
                <a:srgbClr val="369EA3"/>
              </a:solidFill>
              <a:effectLst/>
            </a:endParaRPr>
          </a:p>
          <a:p>
            <a:pPr>
              <a:buFont typeface="Arial" panose="020B0604020202020204" pitchFamily="34" charset="0"/>
              <a:buChar char="•"/>
            </a:pPr>
            <a:r>
              <a:rPr lang="en-US" dirty="0"/>
              <a:t>This principle includes </a:t>
            </a:r>
          </a:p>
          <a:p>
            <a:pPr marL="457200" indent="-228600">
              <a:buFont typeface="Arial" panose="020B0604020202020204" pitchFamily="34" charset="0"/>
              <a:buAutoNum type="alphaLcParenBoth"/>
            </a:pPr>
            <a:r>
              <a:rPr lang="en-US" dirty="0"/>
              <a:t>taking all reasonable steps to ensure that the affected population (in our case, children) is not subject to further violence, coercion or deprivation</a:t>
            </a:r>
          </a:p>
          <a:p>
            <a:pPr marL="457200" indent="-228600">
              <a:buFont typeface="Arial" panose="020B0604020202020204" pitchFamily="34" charset="0"/>
              <a:buAutoNum type="alphaLcParenBoth"/>
            </a:pPr>
            <a:r>
              <a:rPr lang="en-US" dirty="0"/>
              <a:t>supporting children’s own efforts to recover their safety, dignity and rights within their communities. </a:t>
            </a:r>
          </a:p>
          <a:p>
            <a:pPr marL="228600" indent="0">
              <a:buFont typeface="Arial" panose="020B0604020202020204" pitchFamily="34" charset="0"/>
              <a:buNone/>
            </a:pPr>
            <a:endParaRPr lang="en-US" dirty="0"/>
          </a:p>
          <a:p>
            <a:pPr marL="400050" indent="-171450">
              <a:buFont typeface="Arial" panose="020B0604020202020204" pitchFamily="34" charset="0"/>
              <a:buChar char="•"/>
            </a:pPr>
            <a:r>
              <a:rPr lang="en-US" dirty="0"/>
              <a:t>All child protection responses (and we as actors) should seek to make children more secure, facilitate their and their families’ own efforts to stay safe and reduce children’s exposure to risks</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80583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a:p>
            <a:pPr>
              <a:buFont typeface="Arial" panose="020B0604020202020204" pitchFamily="34" charset="0"/>
              <a:buChar char="•"/>
            </a:pPr>
            <a:r>
              <a:rPr lang="en-US" dirty="0"/>
              <a:t>Children are rights holders, and need to be supported to assert their legal rights (</a:t>
            </a:r>
            <a:r>
              <a:rPr lang="en-US" dirty="0" err="1"/>
              <a:t>i.e</a:t>
            </a:r>
            <a:r>
              <a:rPr lang="en-US" dirty="0"/>
              <a:t> inheritance, restitution, asylum) and access remedies/solutions (</a:t>
            </a:r>
            <a:r>
              <a:rPr lang="en-US" dirty="0" err="1"/>
              <a:t>i.e</a:t>
            </a:r>
            <a:r>
              <a:rPr lang="en-US" dirty="0"/>
              <a:t> legal actions at local, national or international levels) by:</a:t>
            </a:r>
          </a:p>
          <a:p>
            <a:pPr marL="228600" indent="0">
              <a:buFont typeface="Arial" panose="020B0604020202020204" pitchFamily="34" charset="0"/>
              <a:buNone/>
            </a:pPr>
            <a:r>
              <a:rPr lang="en-US" dirty="0">
                <a:solidFill>
                  <a:srgbClr val="369EA3"/>
                </a:solidFill>
                <a:effectLst/>
              </a:rPr>
              <a:t>- Providing information;</a:t>
            </a:r>
          </a:p>
          <a:p>
            <a:pPr marL="228600" indent="0">
              <a:buFont typeface="Arial" panose="020B0604020202020204" pitchFamily="34" charset="0"/>
              <a:buNone/>
            </a:pPr>
            <a:r>
              <a:rPr lang="en-US" dirty="0">
                <a:solidFill>
                  <a:srgbClr val="369EA3"/>
                </a:solidFill>
                <a:effectLst/>
              </a:rPr>
              <a:t>- Assisting with documentation (such as promoting birth registration, supporting families to replace lost documents, etc.); and</a:t>
            </a:r>
          </a:p>
          <a:p>
            <a:pPr marL="400050" indent="-171450">
              <a:buFontTx/>
              <a:buChar char="-"/>
            </a:pPr>
            <a:r>
              <a:rPr lang="en-US" dirty="0">
                <a:solidFill>
                  <a:srgbClr val="369EA3"/>
                </a:solidFill>
                <a:effectLst/>
              </a:rPr>
              <a:t>Assisting in identifying solutions</a:t>
            </a:r>
          </a:p>
          <a:p>
            <a:pPr marL="400050" indent="-171450">
              <a:buFontTx/>
              <a:buChar char="-"/>
            </a:pPr>
            <a:r>
              <a:rPr lang="en-US" dirty="0"/>
              <a:t>Influencing their ability to protect themselves </a:t>
            </a:r>
          </a:p>
          <a:p>
            <a:pPr marL="400050" indent="-171450">
              <a:buFontTx/>
              <a:buChar char="-"/>
            </a:pPr>
            <a:r>
              <a:rPr lang="en-US" dirty="0"/>
              <a:t>Supporting them to become informed and engaged citizens </a:t>
            </a:r>
            <a:endParaRPr lang="en-US" dirty="0">
              <a:solidFill>
                <a:srgbClr val="369EA3"/>
              </a:solidFill>
              <a:effectLst/>
            </a:endParaRPr>
          </a:p>
          <a:p>
            <a:pPr>
              <a:buFont typeface="Arial" panose="020B0604020202020204" pitchFamily="34" charset="0"/>
              <a:buChar char="•"/>
            </a:pPr>
            <a:endParaRPr lang="en-US" dirty="0">
              <a:solidFill>
                <a:srgbClr val="369EA3"/>
              </a:solidFill>
              <a:effectLst/>
            </a:endParaRPr>
          </a:p>
          <a:p>
            <a:pPr>
              <a:buFont typeface="Arial" panose="020B0604020202020204" pitchFamily="34" charset="0"/>
              <a:buChar char="•"/>
            </a:pPr>
            <a:r>
              <a:rPr lang="en-US" dirty="0"/>
              <a:t>We as humanitarian actors have a duty to advocate for the full respect of children’s rights and the compliance with international law that support a stronger protective environment. </a:t>
            </a:r>
          </a:p>
          <a:p>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6126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This principle is set out specifically by the CPMS</a:t>
            </a:r>
          </a:p>
          <a:p>
            <a:endParaRPr lang="en-US" dirty="0"/>
          </a:p>
          <a:p>
            <a:r>
              <a:rPr lang="en-US" dirty="0"/>
              <a:t>Systems strengthening is a dominant paradigm for child protection actors</a:t>
            </a:r>
          </a:p>
          <a:p>
            <a:endParaRPr lang="en-US" dirty="0"/>
          </a:p>
          <a:p>
            <a:r>
              <a:rPr lang="en-US" dirty="0"/>
              <a:t>DEF: </a:t>
            </a:r>
            <a:r>
              <a:rPr lang="en-US" dirty="0">
                <a:effectLst/>
                <a:latin typeface="Arial" panose="020B0604020202020204" pitchFamily="34" charset="0"/>
              </a:rPr>
              <a:t>Child protection systems consist of components, connected around a common goal to protect children, set in a specific context (Systems are unique to the context in which they exist). They operate at different levels –from the child to the State and international actors. They may be more or less formal in nature. The interactions between components define how systems operate. </a:t>
            </a:r>
          </a:p>
          <a:p>
            <a:endParaRPr lang="en-US" dirty="0"/>
          </a:p>
          <a:p>
            <a:pPr>
              <a:buFont typeface="Arial" panose="020B0604020202020204" pitchFamily="34" charset="0"/>
              <a:buChar char="•"/>
            </a:pPr>
            <a:r>
              <a:rPr lang="en-US" dirty="0"/>
              <a:t>The response phase can provide an opportunity to build on and strengthen the many levels and parts of systems (people, processes, laws, institutions, capacities and </a:t>
            </a:r>
            <a:r>
              <a:rPr lang="en-US" dirty="0" err="1"/>
              <a:t>behaviours</a:t>
            </a:r>
            <a:r>
              <a:rPr lang="en-US" dirty="0"/>
              <a:t>) that normally protect children and may have become weak or ineffective. This requires a systemic approach to mitigating risks and responding to urgent needs as opposed to risk- or issue-specific interventions.</a:t>
            </a:r>
          </a:p>
          <a:p>
            <a:pPr>
              <a:buFont typeface="Arial" panose="020B0604020202020204" pitchFamily="34" charset="0"/>
              <a:buChar char="•"/>
            </a:pPr>
            <a:r>
              <a:rPr lang="en-US" dirty="0"/>
              <a:t>By strengthening systems, we ensure approaches are sustainable and will have a long-term impact, allowing all children to be protected, no matter what issues they face.</a:t>
            </a:r>
          </a:p>
          <a:p>
            <a:pPr>
              <a:buFont typeface="Arial" panose="020B0604020202020204" pitchFamily="34" charset="0"/>
              <a:buChar char="•"/>
            </a:pPr>
            <a:endParaRPr lang="en-US" dirty="0"/>
          </a:p>
          <a:p>
            <a:pPr>
              <a:buFont typeface="Arial" panose="020B0604020202020204" pitchFamily="34" charset="0"/>
              <a:buChar char="•"/>
            </a:pPr>
            <a:r>
              <a:rPr lang="en-US" dirty="0"/>
              <a:t>Humanitarian settings can provide opportunities to strengthen child protection systems, by:</a:t>
            </a:r>
          </a:p>
          <a:p>
            <a:pPr marL="400050" indent="-171450">
              <a:buFontTx/>
              <a:buChar char="-"/>
            </a:pPr>
            <a:r>
              <a:rPr lang="en-US" dirty="0"/>
              <a:t>improving the quality and availability of services </a:t>
            </a:r>
          </a:p>
          <a:p>
            <a:pPr marL="400050" indent="-171450">
              <a:buFontTx/>
              <a:buChar char="-"/>
            </a:pPr>
            <a:r>
              <a:rPr lang="en-US" dirty="0"/>
              <a:t>introducing innovations into systems to improve protection outcomes for children.</a:t>
            </a:r>
          </a:p>
          <a:p>
            <a:pPr>
              <a:buFont typeface="Arial" panose="020B0604020202020204" pitchFamily="34" charset="0"/>
              <a:buChar char="•"/>
            </a:pPr>
            <a:r>
              <a:rPr lang="en-US" dirty="0"/>
              <a:t>Linkages across the range of formal and informal aspects of systems should be facilitated (</a:t>
            </a:r>
            <a:r>
              <a:rPr lang="en-US" dirty="0" err="1"/>
              <a:t>i.e</a:t>
            </a:r>
            <a:r>
              <a:rPr lang="en-US" dirty="0"/>
              <a:t>: police, social workers, health workers, child welfare services, education services, sexual and reproductive health actors, the juvenile justice system, mental health services, armed force or group)</a:t>
            </a:r>
          </a:p>
          <a:p>
            <a:pPr>
              <a:buFont typeface="Arial" panose="020B0604020202020204" pitchFamily="34" charset="0"/>
              <a:buChar char="•"/>
            </a:pPr>
            <a:endParaRPr lang="en-US" dirty="0"/>
          </a:p>
          <a:p>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7907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This principle is set out specifically by the CPMS and differs from other sectors’ understanding of the term “resilience”.</a:t>
            </a:r>
          </a:p>
          <a:p>
            <a:endParaRPr lang="en-US" dirty="0"/>
          </a:p>
          <a:p>
            <a:pPr>
              <a:buFont typeface="Arial" panose="020B0604020202020204" pitchFamily="34" charset="0"/>
              <a:buChar char="•"/>
            </a:pPr>
            <a:r>
              <a:rPr lang="en-US" dirty="0"/>
              <a:t>DEF: Resilience arises when a child has enough protective factors, both individual and environmental, to overcome the distress caused by the risk factors.</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One of the goals of humanitarian actors is to build children’s own strengths by eliminating or reducing risk factors and by strengthening the protective factors that support and encourage resilience.</a:t>
            </a:r>
          </a:p>
          <a:p>
            <a:pPr marL="228600" indent="0">
              <a:buFont typeface="Arial" panose="020B0604020202020204" pitchFamily="34" charset="0"/>
              <a:buNone/>
            </a:pPr>
            <a:r>
              <a:rPr lang="en-US" dirty="0"/>
              <a:t>= Children’s success in addressing and coping with their situation depends on the patterns of risk and protective factors in their social environments and on their own strengths and abilities. </a:t>
            </a:r>
          </a:p>
          <a:p>
            <a:pPr marL="228600" indent="0">
              <a:buFont typeface="Arial" panose="020B0604020202020204" pitchFamily="34" charset="0"/>
              <a:buNone/>
            </a:pPr>
            <a:endParaRPr lang="en-US" dirty="0"/>
          </a:p>
          <a:p>
            <a:pPr>
              <a:buFont typeface="Arial" panose="020B0604020202020204" pitchFamily="34" charset="0"/>
              <a:buChar char="•"/>
            </a:pPr>
            <a:r>
              <a:rPr lang="en-US" dirty="0"/>
              <a:t>Children with strengths - such as good problem-solving skills, </a:t>
            </a:r>
            <a:r>
              <a:rPr lang="fr-FR" dirty="0" err="1"/>
              <a:t>peer</a:t>
            </a:r>
            <a:r>
              <a:rPr lang="fr-FR" dirty="0"/>
              <a:t> support, </a:t>
            </a:r>
            <a:r>
              <a:rPr lang="en-US" dirty="0"/>
              <a:t>having good skills for seeking help - are often able to handle the crisis environment relatively well and to make decisions that support the well-being of themselves, their families and their peers. Participation &amp; positive relations between children, families and communities are also key to building resilience</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90672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b="0" i="1" u="none" dirty="0"/>
              <a:t>Depending on the time you have for facilitation, consider adding here examples from the Region/ Country/ Response, of programming that meets the standards.</a:t>
            </a:r>
          </a:p>
          <a:p>
            <a:r>
              <a:rPr lang="en-US" b="0" i="1" u="none" dirty="0"/>
              <a:t>This could be a draft slide that you could update or remove if necessary. </a:t>
            </a:r>
          </a:p>
          <a:p>
            <a:r>
              <a:rPr lang="en-US" b="0" i="1" u="none" dirty="0"/>
              <a:t>For each example, you could add: </a:t>
            </a:r>
          </a:p>
          <a:p>
            <a:pPr marL="285750" indent="-285750">
              <a:buFont typeface="Arial" panose="020B0604020202020204" pitchFamily="34" charset="0"/>
              <a:buChar char="•"/>
            </a:pPr>
            <a:r>
              <a:rPr lang="fr-FR" b="0" i="1" u="none" dirty="0"/>
              <a:t>A short, concise, </a:t>
            </a:r>
            <a:r>
              <a:rPr lang="en-GB" i="1" dirty="0"/>
              <a:t>key presentation sentence about the specific program/project using Pillar 3</a:t>
            </a:r>
          </a:p>
          <a:p>
            <a:pPr marL="285750" indent="-285750">
              <a:buFont typeface="Arial" panose="020B0604020202020204" pitchFamily="34" charset="0"/>
              <a:buChar char="•"/>
            </a:pPr>
            <a:r>
              <a:rPr lang="en-GB" i="1" dirty="0"/>
              <a:t>Add the name of organisations and partners involved </a:t>
            </a:r>
          </a:p>
          <a:p>
            <a:pPr marL="285750" indent="-285750">
              <a:buFont typeface="Arial" panose="020B0604020202020204" pitchFamily="34" charset="0"/>
              <a:buChar char="•"/>
            </a:pPr>
            <a:r>
              <a:rPr lang="en-GB" i="1" dirty="0"/>
              <a:t>Add practical lessons learnt, key actions, message or numbers, that will attract interest of your audience</a:t>
            </a:r>
          </a:p>
          <a:p>
            <a:endParaRPr lang="en-US" b="0" i="1" u="none"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i="1" dirty="0"/>
              <a:t>Another option, if you have longer </a:t>
            </a:r>
            <a:r>
              <a:rPr lang="en-US" i="1" dirty="0"/>
              <a:t>(and also depending on the audience you have), this slide can be completed in an interactive way during the session. </a:t>
            </a:r>
          </a:p>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US" i="1" dirty="0"/>
              <a:t>In that case, you could: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split into 2 or 3 smaller groups, </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i="1" dirty="0"/>
              <a:t>allow 15 – 20 min for them to prepare a short presentation of an </a:t>
            </a:r>
            <a:r>
              <a:rPr lang="en-US" b="0" i="1" u="none" dirty="0"/>
              <a:t>example from the Region/ Country/ Response, of programming that meets the standard</a:t>
            </a:r>
          </a:p>
          <a:p>
            <a:pPr marL="171450" marR="0" lvl="0" indent="-171450" algn="l" defTabSz="914400" rtl="0" eaLnBrk="1" fontAlgn="auto" latinLnBrk="0" hangingPunct="1">
              <a:lnSpc>
                <a:spcPct val="100000"/>
              </a:lnSpc>
              <a:spcBef>
                <a:spcPts val="0"/>
              </a:spcBef>
              <a:spcAft>
                <a:spcPts val="0"/>
              </a:spcAft>
              <a:buClr>
                <a:srgbClr val="000000"/>
              </a:buClr>
              <a:buSzPts val="1400"/>
              <a:buFontTx/>
              <a:buChar char="-"/>
              <a:tabLst/>
              <a:defRPr/>
            </a:pPr>
            <a:r>
              <a:rPr lang="en-US" b="0" i="1" u="none" dirty="0"/>
              <a:t>in plenary, have the groups present their examples, and discuss /compare lessons learnt out of them. </a:t>
            </a:r>
          </a:p>
          <a:p>
            <a:pPr marL="0" marR="0" lvl="0" indent="0" algn="l" defTabSz="914400" rtl="0" eaLnBrk="1" fontAlgn="auto" latinLnBrk="0" hangingPunct="1">
              <a:lnSpc>
                <a:spcPct val="100000"/>
              </a:lnSpc>
              <a:spcBef>
                <a:spcPts val="0"/>
              </a:spcBef>
              <a:spcAft>
                <a:spcPts val="0"/>
              </a:spcAft>
              <a:buClr>
                <a:srgbClr val="000000"/>
              </a:buClr>
              <a:buSzPts val="1400"/>
              <a:buFontTx/>
              <a:buNone/>
              <a:tabLst/>
              <a:defRPr/>
            </a:pPr>
            <a:r>
              <a:rPr lang="en-US" b="0" i="1" u="none" dirty="0"/>
              <a:t>If you will be sending this presentation to the participants after the training, you can fill up this slide, to keep records of the presentations.</a:t>
            </a:r>
          </a:p>
          <a:p>
            <a:endParaRPr lang="en-US" b="0" i="1" u="none"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u="none" dirty="0"/>
              <a:t>TIP</a:t>
            </a:r>
            <a:r>
              <a:rPr lang="en-US" b="0" i="1" u="none" dirty="0"/>
              <a:t>: you can use https://thenounproject.com/ to get map outlines like those.</a:t>
            </a:r>
          </a:p>
          <a:p>
            <a:endParaRPr lang="en-US" b="0" i="1" u="none"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669898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i="1" dirty="0"/>
              <a:t>[Facilitators - if you can project from the internet, then we suggest you navigate people there and show them]</a:t>
            </a:r>
            <a:r>
              <a:rPr lang="en-US" i="1" u="sng" dirty="0">
                <a:solidFill>
                  <a:schemeClr val="hlink"/>
                </a:solidFill>
                <a:hlinkClick r:id="rId3"/>
              </a:rPr>
              <a:t> </a:t>
            </a:r>
            <a:endParaRPr lang="en-US" i="1" u="sng" dirty="0">
              <a:solidFill>
                <a:schemeClr val="hlink"/>
              </a:solidFill>
            </a:endParaRPr>
          </a:p>
          <a:p>
            <a:pPr marL="0" marR="0" lvl="0" indent="0" algn="l" rtl="0">
              <a:lnSpc>
                <a:spcPct val="100000"/>
              </a:lnSpc>
              <a:spcBef>
                <a:spcPts val="0"/>
              </a:spcBef>
              <a:spcAft>
                <a:spcPts val="0"/>
              </a:spcAft>
              <a:buClr>
                <a:schemeClr val="dk1"/>
              </a:buClr>
              <a:buSzPts val="1200"/>
              <a:buFont typeface="Calibri"/>
              <a:buNone/>
            </a:pPr>
            <a:r>
              <a:rPr lang="en-US" u="sng" dirty="0"/>
              <a:t> </a:t>
            </a:r>
          </a:p>
          <a:p>
            <a:pPr marL="0" lvl="0" indent="0" algn="l" rtl="0">
              <a:spcBef>
                <a:spcPts val="0"/>
              </a:spcBef>
              <a:spcAft>
                <a:spcPts val="0"/>
              </a:spcAft>
              <a:buNone/>
            </a:pPr>
            <a:endParaRPr lang="en-US"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u="none" dirty="0"/>
              <a:t>Alliance website</a:t>
            </a:r>
            <a:r>
              <a:rPr lang="en-US" dirty="0"/>
              <a:t>. </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PDF</a:t>
            </a:r>
            <a:r>
              <a:rPr lang="en-US" dirty="0"/>
              <a:t> &amp; all materials available can be downloaded if people want to print just portions of the CPMS, on the Alliance site</a:t>
            </a:r>
          </a:p>
          <a:p>
            <a:pPr marL="228600" marR="0" lvl="0" indent="-228600" algn="l" rtl="0">
              <a:lnSpc>
                <a:spcPct val="100000"/>
              </a:lnSpc>
              <a:spcBef>
                <a:spcPts val="0"/>
              </a:spcBef>
              <a:spcAft>
                <a:spcPts val="0"/>
              </a:spcAft>
              <a:buClr>
                <a:schemeClr val="dk1"/>
              </a:buClr>
              <a:buSzPts val="1200"/>
              <a:buFont typeface="Calibri"/>
              <a:buAutoNum type="arabicPeriod"/>
            </a:pPr>
            <a:r>
              <a:rPr lang="en-US" dirty="0"/>
              <a:t>The “</a:t>
            </a:r>
            <a:r>
              <a:rPr lang="en-US" u="sng" dirty="0"/>
              <a:t>Introduction to CPMS” Briefing Pack </a:t>
            </a:r>
            <a:r>
              <a:rPr lang="en-US" dirty="0"/>
              <a:t>contains this PPT and facilitation notes, plus the 2 page Introduction handout.</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u="sng" dirty="0"/>
              <a:t>A Summary: </a:t>
            </a:r>
            <a:r>
              <a:rPr lang="en-US" dirty="0"/>
              <a:t>At just 32 pages, it means that it is very topline but can be used to introduce the idea of minimum standards or start child protection discussions with government colleagues or other humanitarians without overwhelming them with the huge handbook.</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sz="1200" dirty="0"/>
              <a:t>Discover our </a:t>
            </a:r>
            <a:r>
              <a:rPr lang="en-US" sz="1200" u="sng" dirty="0"/>
              <a:t>free CPMS e-course </a:t>
            </a:r>
            <a:r>
              <a:rPr lang="en-US" sz="1200" dirty="0"/>
              <a:t>with a range of modules</a:t>
            </a:r>
          </a:p>
          <a:p>
            <a:pPr marL="228600" marR="0" lvl="0" indent="-228600" algn="l" rtl="0">
              <a:lnSpc>
                <a:spcPct val="100000"/>
              </a:lnSpc>
              <a:spcBef>
                <a:spcPts val="0"/>
              </a:spcBef>
              <a:spcAft>
                <a:spcPts val="0"/>
              </a:spcAft>
              <a:buClr>
                <a:schemeClr val="dk1"/>
              </a:buClr>
              <a:buSzPts val="1200"/>
              <a:buFont typeface="Calibri"/>
              <a:buAutoNum type="arabicPeriod"/>
            </a:pPr>
            <a:r>
              <a:rPr lang="en-US" sz="1200" dirty="0"/>
              <a:t>Videos on the Alliance </a:t>
            </a:r>
            <a:r>
              <a:rPr lang="en-US" sz="1200" dirty="0" err="1"/>
              <a:t>Youtube</a:t>
            </a:r>
            <a:r>
              <a:rPr lang="en-US" sz="1200" dirty="0"/>
              <a:t> channel</a:t>
            </a:r>
          </a:p>
          <a:p>
            <a:pPr marL="228600" marR="0" lvl="0" indent="-228600" algn="l" defTabSz="914400" rtl="0" eaLnBrk="1" fontAlgn="auto" latinLnBrk="0" hangingPunct="1">
              <a:lnSpc>
                <a:spcPct val="100000"/>
              </a:lnSpc>
              <a:spcBef>
                <a:spcPts val="0"/>
              </a:spcBef>
              <a:spcAft>
                <a:spcPts val="0"/>
              </a:spcAft>
              <a:buClr>
                <a:schemeClr val="dk1"/>
              </a:buClr>
              <a:buSzPts val="1200"/>
              <a:buFont typeface="Calibri"/>
              <a:buAutoNum type="arabicPeriod"/>
              <a:tabLst/>
              <a:defRPr/>
            </a:pPr>
            <a:r>
              <a:rPr lang="en-US" dirty="0"/>
              <a:t>A gallery of </a:t>
            </a:r>
            <a:r>
              <a:rPr lang="en-US" u="sng" dirty="0"/>
              <a:t>illustrated</a:t>
            </a:r>
            <a:r>
              <a:rPr lang="en-US" dirty="0"/>
              <a:t> Standards</a:t>
            </a:r>
          </a:p>
          <a:p>
            <a:pPr marL="0" marR="0" lvl="0" indent="0" algn="l" rtl="0">
              <a:lnSpc>
                <a:spcPct val="100000"/>
              </a:lnSpc>
              <a:spcBef>
                <a:spcPts val="0"/>
              </a:spcBef>
              <a:spcAft>
                <a:spcPts val="0"/>
              </a:spcAft>
              <a:buClr>
                <a:schemeClr val="dk1"/>
              </a:buClr>
              <a:buSzPts val="1200"/>
              <a:buFont typeface="Calibri"/>
              <a:buNone/>
            </a:pPr>
            <a:endParaRPr lang="en-US" u="sng" dirty="0"/>
          </a:p>
          <a:p>
            <a:pPr marL="0" marR="0" lvl="0" indent="0" algn="l" rtl="0">
              <a:lnSpc>
                <a:spcPct val="100000"/>
              </a:lnSpc>
              <a:spcBef>
                <a:spcPts val="0"/>
              </a:spcBef>
              <a:spcAft>
                <a:spcPts val="0"/>
              </a:spcAft>
              <a:buClr>
                <a:schemeClr val="dk1"/>
              </a:buClr>
              <a:buSzPts val="1200"/>
              <a:buFont typeface="Calibri"/>
              <a:buNone/>
            </a:pPr>
            <a:r>
              <a:rPr lang="en-US" b="1" u="none" dirty="0"/>
              <a:t>HSP:</a:t>
            </a:r>
          </a:p>
          <a:p>
            <a:pPr marL="0" marR="0" lvl="0" indent="0" algn="l" rtl="0">
              <a:lnSpc>
                <a:spcPct val="100000"/>
              </a:lnSpc>
              <a:spcBef>
                <a:spcPts val="0"/>
              </a:spcBef>
              <a:spcAft>
                <a:spcPts val="0"/>
              </a:spcAft>
              <a:buClr>
                <a:schemeClr val="dk1"/>
              </a:buClr>
              <a:buSzPts val="1200"/>
              <a:buFont typeface="Calibri"/>
              <a:buNone/>
            </a:pPr>
            <a:r>
              <a:rPr lang="en-US" u="sng" dirty="0"/>
              <a:t>1. Online handbook</a:t>
            </a:r>
          </a:p>
          <a:p>
            <a:pPr marL="0" lvl="0" indent="0" algn="l" rtl="0">
              <a:spcBef>
                <a:spcPts val="0"/>
              </a:spcBef>
              <a:spcAft>
                <a:spcPts val="0"/>
              </a:spcAft>
              <a:buNone/>
            </a:pPr>
            <a:r>
              <a:rPr lang="en-US" u="sng" dirty="0"/>
              <a:t>2. The Humanitarian Standards Partnership App </a:t>
            </a:r>
            <a:endParaRPr lang="en-US" dirty="0"/>
          </a:p>
          <a:p>
            <a:pPr marL="0" lvl="0" indent="0" algn="l" rtl="0">
              <a:spcBef>
                <a:spcPts val="0"/>
              </a:spcBef>
              <a:spcAft>
                <a:spcPts val="0"/>
              </a:spcAft>
              <a:buNone/>
            </a:pPr>
            <a:r>
              <a:rPr lang="en-US" dirty="0"/>
              <a:t>– It is the 2</a:t>
            </a:r>
            <a:r>
              <a:rPr lang="en-US" baseline="30000" dirty="0"/>
              <a:t>nd</a:t>
            </a:r>
            <a:r>
              <a:rPr lang="en-US" dirty="0"/>
              <a:t> most popular app on that site after Sphere</a:t>
            </a:r>
          </a:p>
          <a:p>
            <a:pPr marL="228600" marR="0" lvl="0" indent="-228600" algn="l" rtl="0">
              <a:lnSpc>
                <a:spcPct val="100000"/>
              </a:lnSpc>
              <a:spcBef>
                <a:spcPts val="0"/>
              </a:spcBef>
              <a:spcAft>
                <a:spcPts val="0"/>
              </a:spcAft>
              <a:buClr>
                <a:schemeClr val="dk1"/>
              </a:buClr>
              <a:buSzPts val="1200"/>
              <a:buFont typeface="Calibri"/>
              <a:buAutoNum type="arabicPeriod"/>
            </a:pPr>
            <a:endParaRPr lang="en-US" sz="1200" dirty="0"/>
          </a:p>
          <a:p>
            <a:pPr marL="0" marR="0" lvl="0" indent="0" algn="l" rtl="0">
              <a:lnSpc>
                <a:spcPct val="100000"/>
              </a:lnSpc>
              <a:spcBef>
                <a:spcPts val="0"/>
              </a:spcBef>
              <a:spcAft>
                <a:spcPts val="0"/>
              </a:spcAft>
              <a:buClr>
                <a:schemeClr val="dk1"/>
              </a:buClr>
              <a:buSzPts val="1200"/>
              <a:buFont typeface="Calibri"/>
              <a:buNone/>
            </a:pPr>
            <a:endParaRPr dirty="0"/>
          </a:p>
          <a:p>
            <a:pPr marL="0" lvl="0" indent="0" algn="l" rtl="0">
              <a:spcBef>
                <a:spcPts val="0"/>
              </a:spcBef>
              <a:spcAft>
                <a:spcPts val="0"/>
              </a:spcAft>
              <a:buNone/>
            </a:pPr>
            <a:r>
              <a:rPr lang="en-US" dirty="0"/>
              <a:t>ASK: What should our next steps as a team/agency/individual be?</a:t>
            </a:r>
            <a:endParaRPr dirty="0"/>
          </a:p>
          <a:p>
            <a:pPr marL="0" lvl="0" indent="0" algn="l" rtl="0">
              <a:spcBef>
                <a:spcPts val="0"/>
              </a:spcBef>
              <a:spcAft>
                <a:spcPts val="0"/>
              </a:spcAft>
              <a:buNone/>
            </a:pPr>
            <a:r>
              <a:rPr lang="en-US" i="1" dirty="0"/>
              <a:t>(i.e. you might schedule a longer meeting to digest the changes and create a plan; or ask colleagues to present certain new/revised standards and their implications for the </a:t>
            </a:r>
            <a:r>
              <a:rPr lang="en-US" i="1" dirty="0" err="1"/>
              <a:t>programme</a:t>
            </a:r>
            <a:r>
              <a:rPr lang="en-US" i="1" dirty="0"/>
              <a:t>; or set up a training or ask Senior Management for a meeting to discuss accountability to children, </a:t>
            </a:r>
            <a:r>
              <a:rPr lang="en-US" i="1" dirty="0" err="1"/>
              <a:t>etc</a:t>
            </a:r>
            <a:r>
              <a:rPr lang="en-US" i="1" dirty="0"/>
              <a:t>)</a:t>
            </a:r>
            <a:endParaRPr dirty="0"/>
          </a:p>
          <a:p>
            <a:pPr marL="0" lvl="0" indent="0" algn="l" rtl="0">
              <a:spcBef>
                <a:spcPts val="0"/>
              </a:spcBef>
              <a:spcAft>
                <a:spcPts val="0"/>
              </a:spcAft>
              <a:buNone/>
            </a:pPr>
            <a:r>
              <a:rPr lang="en-US" dirty="0"/>
              <a:t> </a:t>
            </a:r>
            <a:endParaRPr i="1" dirty="0"/>
          </a:p>
          <a:p>
            <a:pPr marL="0" marR="0" lvl="0" indent="0" algn="l" rtl="0">
              <a:lnSpc>
                <a:spcPct val="100000"/>
              </a:lnSpc>
              <a:spcBef>
                <a:spcPts val="0"/>
              </a:spcBef>
              <a:spcAft>
                <a:spcPts val="0"/>
              </a:spcAft>
              <a:buClr>
                <a:schemeClr val="dk1"/>
              </a:buClr>
              <a:buSzPts val="1200"/>
              <a:buFont typeface="Calibri"/>
              <a:buNone/>
            </a:pPr>
            <a:r>
              <a:rPr lang="en-US" i="1" dirty="0"/>
              <a:t>[Facilitators - </a:t>
            </a:r>
            <a:r>
              <a:rPr lang="en-US" i="1" u="sng" dirty="0"/>
              <a:t>Printed copies </a:t>
            </a:r>
            <a:r>
              <a:rPr lang="en-US" i="1" dirty="0"/>
              <a:t>– there is a small stockpile of the Handbook and Summary that the global Alliance has in Geneva; however, countries and regions are encouraged to print &amp; manage their own copies locally. Usually, this would be done through the inter-agency Coordination structure. On request, the Alliance can share a print-ready PDF.]</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marR="0" lvl="0" indent="0" algn="l" rtl="0">
              <a:lnSpc>
                <a:spcPct val="100000"/>
              </a:lnSpc>
              <a:spcBef>
                <a:spcPts val="0"/>
              </a:spcBef>
              <a:spcAft>
                <a:spcPts val="0"/>
              </a:spcAft>
              <a:buClr>
                <a:schemeClr val="dk1"/>
              </a:buClr>
              <a:buSzPts val="1200"/>
              <a:buFont typeface="Calibri"/>
              <a:buNone/>
            </a:pPr>
            <a:r>
              <a:rPr lang="en-US" dirty="0"/>
              <a:t>Thank you so much for coming together and starting to explore the CPMS. I will follow up on the next steps we discussed. And that’s the key – the CPMS is a gift that just keeps on giving every time you open it!</a:t>
            </a:r>
            <a:endParaRPr dirty="0"/>
          </a:p>
          <a:p>
            <a:pPr marL="0" marR="0" lvl="0" indent="0" algn="l" rtl="0">
              <a:lnSpc>
                <a:spcPct val="100000"/>
              </a:lnSpc>
              <a:spcBef>
                <a:spcPts val="0"/>
              </a:spcBef>
              <a:spcAft>
                <a:spcPts val="0"/>
              </a:spcAft>
              <a:buClr>
                <a:schemeClr val="dk1"/>
              </a:buClr>
              <a:buSzPts val="1200"/>
              <a:buFont typeface="Calibri"/>
              <a:buNone/>
            </a:pPr>
            <a:endParaRPr i="1" dirty="0"/>
          </a:p>
          <a:p>
            <a:pPr marL="0" lvl="0" indent="0" algn="l" rtl="0">
              <a:spcBef>
                <a:spcPts val="0"/>
              </a:spcBef>
              <a:spcAft>
                <a:spcPts val="0"/>
              </a:spcAft>
              <a:buNone/>
            </a:pPr>
            <a:endParaRPr dirty="0"/>
          </a:p>
        </p:txBody>
      </p:sp>
      <p:sp>
        <p:nvSpPr>
          <p:cNvPr id="466" name="Google Shape;466;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7" name="Google Shape;25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Donors, local governments, colleagues in other sectors and our beneficiaries themselves want to know what we are doing and why. The CPMS is our benchmark. They are the key way to </a:t>
            </a:r>
            <a:r>
              <a:rPr lang="en-US" dirty="0" err="1"/>
              <a:t>operationalise</a:t>
            </a:r>
            <a:r>
              <a:rPr lang="en-US" dirty="0"/>
              <a:t> or make real children's rights in the practice of humanitarian response. </a:t>
            </a:r>
            <a:endParaRPr dirty="0"/>
          </a:p>
          <a:p>
            <a:pPr marL="0" lvl="0" indent="0" algn="l" rtl="0">
              <a:spcBef>
                <a:spcPts val="0"/>
              </a:spcBef>
              <a:spcAft>
                <a:spcPts val="0"/>
              </a:spcAft>
              <a:buNone/>
            </a:pPr>
            <a:endParaRPr dirty="0"/>
          </a:p>
          <a:p>
            <a:pPr marL="0" lvl="0" indent="0" algn="l" rtl="0">
              <a:lnSpc>
                <a:spcPct val="115000"/>
              </a:lnSpc>
              <a:spcBef>
                <a:spcPts val="0"/>
              </a:spcBef>
              <a:spcAft>
                <a:spcPts val="0"/>
              </a:spcAft>
              <a:buSzPts val="1100"/>
              <a:buNone/>
            </a:pPr>
            <a:r>
              <a:rPr lang="en-US" dirty="0"/>
              <a:t>The CPMS are a collaborative, inter-agency tool, that links with other initiatives, such as the Core Humanitarian Standard and the Humanitarian Inclusion Standards</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Wherever relevant, the CPMS align with INSPIRE’s 7 strategies to end violence against children – initiative’s icons are actually scattered through the text. In addition, the Core Humanitarian Standard on Quality and Accountability is highlighted in the Introduction and resonates throughout the handbook.</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err="1"/>
              <a:t>Contextualisation</a:t>
            </a:r>
            <a:r>
              <a:rPr lang="en-US" dirty="0"/>
              <a:t> is encouraged and can create ownership of the standards at every level. It can build a deeper understanding of child protection in the specific context for a wide range of actors. National coordination groups are therefore encouraged to adapt the CPMS. Please raise it with colleagues locally and then seek the guidance of the global CPMS team. You may also be interested in a short video about </a:t>
            </a:r>
            <a:r>
              <a:rPr lang="en-US" dirty="0" err="1"/>
              <a:t>contextualisation</a:t>
            </a:r>
            <a:r>
              <a:rPr lang="en-US" dirty="0"/>
              <a:t> which is on the Alliance’s YouTube channel.</a:t>
            </a:r>
            <a:endParaRPr dirty="0"/>
          </a:p>
          <a:p>
            <a:pPr marL="0" lvl="0" indent="0" algn="l" rtl="0">
              <a:lnSpc>
                <a:spcPct val="115000"/>
              </a:lnSpc>
              <a:spcBef>
                <a:spcPts val="0"/>
              </a:spcBef>
              <a:spcAft>
                <a:spcPts val="0"/>
              </a:spcAft>
              <a:buSzPts val="1100"/>
              <a:buNone/>
            </a:pPr>
            <a:endParaRPr dirty="0"/>
          </a:p>
          <a:p>
            <a:pPr marL="0" lvl="0" indent="0" algn="l" rtl="0">
              <a:lnSpc>
                <a:spcPct val="115000"/>
              </a:lnSpc>
              <a:spcBef>
                <a:spcPts val="0"/>
              </a:spcBef>
              <a:spcAft>
                <a:spcPts val="0"/>
              </a:spcAft>
              <a:buSzPts val="1100"/>
              <a:buNone/>
            </a:pPr>
            <a:r>
              <a:rPr lang="en-US" dirty="0"/>
              <a:t>BOX: The CPMS aim at improving the quality and accountability of our programing, as well as increase impacts for children’s protection and well-being in humanitarian action (</a:t>
            </a:r>
            <a:r>
              <a:rPr lang="en-US" sz="1800" b="0" i="0" u="none" strike="noStrike" baseline="0" dirty="0">
                <a:latin typeface="HelveticaNeue-Light-Identity-H"/>
              </a:rPr>
              <a:t>all contexts)</a:t>
            </a:r>
            <a:r>
              <a:rPr lang="en-US" dirty="0"/>
              <a:t>, by establishing common principles, </a:t>
            </a:r>
            <a:r>
              <a:rPr lang="en-US" sz="1800" b="0" i="0" u="none" strike="noStrike" baseline="0" dirty="0">
                <a:latin typeface="HelveticaNeue-Light-Identity-H"/>
              </a:rPr>
              <a:t>evidence, prevention</a:t>
            </a:r>
            <a:r>
              <a:rPr lang="en-US" dirty="0"/>
              <a:t> and goals to achieve. They provide a synthesis of good practice and learning to date.</a:t>
            </a:r>
          </a:p>
          <a:p>
            <a:pPr marL="0" lvl="0" indent="0" algn="l" rtl="0">
              <a:spcBef>
                <a:spcPts val="0"/>
              </a:spcBef>
              <a:spcAft>
                <a:spcPts val="0"/>
              </a:spcAft>
              <a:buNone/>
            </a:pPr>
            <a:endParaRPr dirty="0"/>
          </a:p>
        </p:txBody>
      </p:sp>
      <p:sp>
        <p:nvSpPr>
          <p:cNvPr id="258" name="Google Shape;25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is an overview of the CPMS structure: there are 28 Standards across 4 pillars and 10 CPHA principles threaded throughout. </a:t>
            </a:r>
          </a:p>
          <a:p>
            <a:pPr marL="0" lvl="0" indent="0" algn="l" rtl="0">
              <a:spcBef>
                <a:spcPts val="0"/>
              </a:spcBef>
              <a:spcAft>
                <a:spcPts val="0"/>
              </a:spcAft>
              <a:buNone/>
            </a:pPr>
            <a:r>
              <a:rPr lang="en-US" dirty="0"/>
              <a:t>You can find this overview on the back of the CPMS handbook or in the online handbook; it’s a practical way of locating quickly a specific topic.</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This presentation focuses on the 10 Principles that underlie all our work in Child Protection in Humanitarian Action.</a:t>
            </a:r>
          </a:p>
          <a:p>
            <a:pPr marL="0" lvl="0" indent="0" algn="l" rtl="0">
              <a:spcBef>
                <a:spcPts val="0"/>
              </a:spcBef>
              <a:spcAft>
                <a:spcPts val="0"/>
              </a:spcAft>
              <a:buNone/>
            </a:pPr>
            <a:endParaRPr dirty="0"/>
          </a:p>
        </p:txBody>
      </p:sp>
      <p:sp>
        <p:nvSpPr>
          <p:cNvPr id="285" name="Google Shape;28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dirty="0"/>
              <a:t>The 10 Principles that we use to guide CPHA have not changed throughout the years. All 10 have been grouped in one section with equal weight. </a:t>
            </a:r>
            <a:endParaRPr dirty="0"/>
          </a:p>
          <a:p>
            <a:pPr marL="0" lvl="0" indent="0" algn="l" rtl="0">
              <a:spcBef>
                <a:spcPts val="0"/>
              </a:spcBef>
              <a:spcAft>
                <a:spcPts val="0"/>
              </a:spcAft>
              <a:buNone/>
            </a:pPr>
            <a:r>
              <a:rPr lang="en-US" dirty="0"/>
              <a:t>And they are also highlighted under each standard and hyperlinked so you can easily go back and check on them in the online version and app.</a:t>
            </a:r>
          </a:p>
          <a:p>
            <a:pPr marL="0" lvl="0" indent="0" algn="l" rtl="0">
              <a:spcBef>
                <a:spcPts val="0"/>
              </a:spcBef>
              <a:spcAft>
                <a:spcPts val="0"/>
              </a:spcAft>
              <a:buNone/>
            </a:pPr>
            <a:endParaRPr lang="en-US" dirty="0"/>
          </a:p>
          <a:p>
            <a:pPr marL="171450" lvl="0" indent="-171450" algn="l" rtl="0">
              <a:spcBef>
                <a:spcPts val="0"/>
              </a:spcBef>
              <a:spcAft>
                <a:spcPts val="0"/>
              </a:spcAft>
              <a:buFont typeface="Arial" panose="020B0604020202020204" pitchFamily="34" charset="0"/>
              <a:buChar char="•"/>
            </a:pPr>
            <a:r>
              <a:rPr lang="en-US" i="0" u="none" dirty="0">
                <a:solidFill>
                  <a:schemeClr val="bg2"/>
                </a:solidFill>
                <a:hlinkClick r:id="rId3">
                  <a:extLst>
                    <a:ext uri="{A12FA001-AC4F-418D-AE19-62706E023703}">
                      <ahyp:hlinkClr xmlns:ahyp="http://schemas.microsoft.com/office/drawing/2018/hyperlinkcolor" val="tx"/>
                    </a:ext>
                  </a:extLst>
                </a:hlinkClick>
              </a:rPr>
              <a:t>Principles 1-4</a:t>
            </a:r>
            <a:r>
              <a:rPr lang="en-US" i="0" u="none" dirty="0">
                <a:solidFill>
                  <a:schemeClr val="bg2"/>
                </a:solidFill>
              </a:rPr>
              <a:t> are the key principles set out by the </a:t>
            </a:r>
            <a:r>
              <a:rPr lang="en-US" i="0" u="none" dirty="0">
                <a:solidFill>
                  <a:schemeClr val="bg2"/>
                </a:solidFill>
                <a:hlinkClick r:id="rId4">
                  <a:extLst>
                    <a:ext uri="{A12FA001-AC4F-418D-AE19-62706E023703}">
                      <ahyp:hlinkClr xmlns:ahyp="http://schemas.microsoft.com/office/drawing/2018/hyperlinkcolor" val="tx"/>
                    </a:ext>
                  </a:extLst>
                </a:hlinkClick>
              </a:rPr>
              <a:t>Convention on the Rights of the Child (CRC)</a:t>
            </a:r>
            <a:r>
              <a:rPr lang="en-US" i="0" u="none" dirty="0">
                <a:solidFill>
                  <a:schemeClr val="bg2"/>
                </a:solidFill>
              </a:rPr>
              <a:t> which is by definition applicable to all humanitarian action. </a:t>
            </a:r>
          </a:p>
          <a:p>
            <a:pPr marL="171450" lvl="0" indent="-171450" algn="l" rtl="0">
              <a:spcBef>
                <a:spcPts val="0"/>
              </a:spcBef>
              <a:spcAft>
                <a:spcPts val="0"/>
              </a:spcAft>
              <a:buFont typeface="Arial" panose="020B0604020202020204" pitchFamily="34" charset="0"/>
              <a:buChar char="•"/>
            </a:pPr>
            <a:r>
              <a:rPr lang="en-US" i="0" u="none" dirty="0">
                <a:solidFill>
                  <a:schemeClr val="bg2"/>
                </a:solidFill>
                <a:hlinkClick r:id="rId5">
                  <a:extLst>
                    <a:ext uri="{A12FA001-AC4F-418D-AE19-62706E023703}">
                      <ahyp:hlinkClr xmlns:ahyp="http://schemas.microsoft.com/office/drawing/2018/hyperlinkcolor" val="tx"/>
                    </a:ext>
                  </a:extLst>
                </a:hlinkClick>
              </a:rPr>
              <a:t>Principles 5-8</a:t>
            </a:r>
            <a:r>
              <a:rPr lang="en-US" i="0" u="none" dirty="0">
                <a:solidFill>
                  <a:schemeClr val="bg2"/>
                </a:solidFill>
              </a:rPr>
              <a:t> are the protection principles from the </a:t>
            </a:r>
            <a:r>
              <a:rPr lang="en-US" i="0" u="none" dirty="0">
                <a:solidFill>
                  <a:schemeClr val="bg2"/>
                </a:solidFill>
                <a:hlinkClick r:id="rId6">
                  <a:extLst>
                    <a:ext uri="{A12FA001-AC4F-418D-AE19-62706E023703}">
                      <ahyp:hlinkClr xmlns:ahyp="http://schemas.microsoft.com/office/drawing/2018/hyperlinkcolor" val="tx"/>
                    </a:ext>
                  </a:extLst>
                </a:hlinkClick>
              </a:rPr>
              <a:t>Sphere Handbook</a:t>
            </a:r>
            <a:r>
              <a:rPr lang="en-US" i="0" u="none" dirty="0">
                <a:solidFill>
                  <a:schemeClr val="bg2"/>
                </a:solidFill>
              </a:rPr>
              <a:t>, restated here with specific references for the protection of children. </a:t>
            </a:r>
          </a:p>
          <a:p>
            <a:pPr marL="171450" lvl="0" indent="-171450" algn="l" rtl="0">
              <a:spcBef>
                <a:spcPts val="0"/>
              </a:spcBef>
              <a:spcAft>
                <a:spcPts val="0"/>
              </a:spcAft>
              <a:buFont typeface="Arial" panose="020B0604020202020204" pitchFamily="34" charset="0"/>
              <a:buChar char="•"/>
            </a:pPr>
            <a:r>
              <a:rPr lang="en-US" i="0" u="none" dirty="0">
                <a:solidFill>
                  <a:schemeClr val="bg2"/>
                </a:solidFill>
                <a:hlinkClick r:id="rId7">
                  <a:extLst>
                    <a:ext uri="{A12FA001-AC4F-418D-AE19-62706E023703}">
                      <ahyp:hlinkClr xmlns:ahyp="http://schemas.microsoft.com/office/drawing/2018/hyperlinkcolor" val="tx"/>
                    </a:ext>
                  </a:extLst>
                </a:hlinkClick>
              </a:rPr>
              <a:t>Principles 9-10</a:t>
            </a:r>
            <a:r>
              <a:rPr lang="en-US" i="0" u="none" dirty="0">
                <a:solidFill>
                  <a:schemeClr val="bg2"/>
                </a:solidFill>
              </a:rPr>
              <a:t> are specific to the Minimum Standards for Child Protection in Humanitarian Action.</a:t>
            </a:r>
            <a:endParaRPr i="0" u="none" dirty="0">
              <a:solidFill>
                <a:schemeClr val="bg2"/>
              </a:solidFill>
            </a:endParaRPr>
          </a:p>
          <a:p>
            <a:pPr marL="0" lvl="0" indent="0" algn="l" rtl="0">
              <a:spcBef>
                <a:spcPts val="0"/>
              </a:spcBef>
              <a:spcAft>
                <a:spcPts val="0"/>
              </a:spcAft>
              <a:buNone/>
            </a:pPr>
            <a:endParaRPr dirty="0"/>
          </a:p>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dirty="0"/>
              <a:t>Discussion prompt</a:t>
            </a:r>
            <a:r>
              <a:rPr lang="en-US" dirty="0"/>
              <a:t>: (Wait before clicking for the 4</a:t>
            </a:r>
            <a:r>
              <a:rPr lang="en-US" baseline="30000" dirty="0"/>
              <a:t>th</a:t>
            </a:r>
            <a:r>
              <a:rPr lang="en-US" dirty="0"/>
              <a:t> time) Can anyone name all or some of the 10 Principles that guide our work?   </a:t>
            </a:r>
            <a:endParaRPr dirty="0"/>
          </a:p>
          <a:p>
            <a:pPr marL="0" lvl="0" indent="0" algn="l" rtl="0">
              <a:spcBef>
                <a:spcPts val="0"/>
              </a:spcBef>
              <a:spcAft>
                <a:spcPts val="0"/>
              </a:spcAft>
              <a:buNone/>
            </a:pPr>
            <a:r>
              <a:rPr lang="en-US" i="1" dirty="0"/>
              <a:t>Answer:</a:t>
            </a:r>
            <a:endParaRPr dirty="0"/>
          </a:p>
          <a:p>
            <a:pPr marL="171450" lvl="0" indent="-171450" algn="l" rtl="0">
              <a:spcBef>
                <a:spcPts val="0"/>
              </a:spcBef>
              <a:spcAft>
                <a:spcPts val="0"/>
              </a:spcAft>
              <a:buClr>
                <a:schemeClr val="dk1"/>
              </a:buClr>
              <a:buSzPts val="1200"/>
              <a:buFont typeface="Arial"/>
              <a:buChar char="•"/>
            </a:pPr>
            <a:r>
              <a:rPr lang="en-US" i="1" dirty="0"/>
              <a:t>Survival and Development (UNCRC)</a:t>
            </a:r>
            <a:endParaRPr dirty="0"/>
          </a:p>
          <a:p>
            <a:pPr marL="171450" lvl="0" indent="-171450" algn="l" rtl="0">
              <a:spcBef>
                <a:spcPts val="0"/>
              </a:spcBef>
              <a:spcAft>
                <a:spcPts val="0"/>
              </a:spcAft>
              <a:buClr>
                <a:schemeClr val="dk1"/>
              </a:buClr>
              <a:buSzPts val="1200"/>
              <a:buFont typeface="Arial"/>
              <a:buChar char="•"/>
            </a:pPr>
            <a:r>
              <a:rPr lang="en-US" i="1" dirty="0"/>
              <a:t>Non-discrimination and inclusion (UNCRC)</a:t>
            </a:r>
            <a:endParaRPr dirty="0"/>
          </a:p>
          <a:p>
            <a:pPr marL="171450" lvl="0" indent="-171450" algn="l" rtl="0">
              <a:spcBef>
                <a:spcPts val="0"/>
              </a:spcBef>
              <a:spcAft>
                <a:spcPts val="0"/>
              </a:spcAft>
              <a:buClr>
                <a:schemeClr val="dk1"/>
              </a:buClr>
              <a:buSzPts val="1200"/>
              <a:buFont typeface="Arial"/>
              <a:buChar char="•"/>
            </a:pPr>
            <a:r>
              <a:rPr lang="en-US" i="1" dirty="0"/>
              <a:t>Children’s Participation (UNCRC)</a:t>
            </a:r>
            <a:endParaRPr dirty="0"/>
          </a:p>
          <a:p>
            <a:pPr marL="171450" lvl="0" indent="-171450" algn="l" rtl="0">
              <a:spcBef>
                <a:spcPts val="0"/>
              </a:spcBef>
              <a:spcAft>
                <a:spcPts val="0"/>
              </a:spcAft>
              <a:buClr>
                <a:schemeClr val="dk1"/>
              </a:buClr>
              <a:buSzPts val="1200"/>
              <a:buFont typeface="Arial"/>
              <a:buChar char="•"/>
            </a:pPr>
            <a:r>
              <a:rPr lang="en-US" i="1" dirty="0"/>
              <a:t>The Best Interests of the Child (UNCRC)</a:t>
            </a:r>
            <a:endParaRPr dirty="0"/>
          </a:p>
          <a:p>
            <a:pPr marL="171450" lvl="0" indent="-171450" algn="l" rtl="0">
              <a:spcBef>
                <a:spcPts val="0"/>
              </a:spcBef>
              <a:spcAft>
                <a:spcPts val="0"/>
              </a:spcAft>
              <a:buClr>
                <a:schemeClr val="dk1"/>
              </a:buClr>
              <a:buSzPts val="1200"/>
              <a:buFont typeface="Arial"/>
              <a:buChar char="•"/>
            </a:pPr>
            <a:r>
              <a:rPr lang="en-US" i="1" dirty="0"/>
              <a:t>Enhance people’s safety, dignity and rights, and avoid exposing them to further harm (Sphere)</a:t>
            </a:r>
            <a:endParaRPr dirty="0"/>
          </a:p>
          <a:p>
            <a:pPr marL="171450" lvl="0" indent="-171450" algn="l" rtl="0">
              <a:spcBef>
                <a:spcPts val="0"/>
              </a:spcBef>
              <a:spcAft>
                <a:spcPts val="0"/>
              </a:spcAft>
              <a:buClr>
                <a:schemeClr val="dk1"/>
              </a:buClr>
              <a:buSzPts val="1200"/>
              <a:buFont typeface="Arial"/>
              <a:buChar char="•"/>
            </a:pPr>
            <a:r>
              <a:rPr lang="en-US" i="1" dirty="0"/>
              <a:t>Ensure people’s access to impartial assistance according to need and without discrimination (Sphere)</a:t>
            </a:r>
            <a:endParaRPr dirty="0"/>
          </a:p>
          <a:p>
            <a:pPr marL="171450" lvl="0" indent="-171450" algn="l" rtl="0">
              <a:spcBef>
                <a:spcPts val="0"/>
              </a:spcBef>
              <a:spcAft>
                <a:spcPts val="0"/>
              </a:spcAft>
              <a:buClr>
                <a:schemeClr val="dk1"/>
              </a:buClr>
              <a:buSzPts val="1200"/>
              <a:buFont typeface="Arial"/>
              <a:buChar char="•"/>
            </a:pPr>
            <a:r>
              <a:rPr lang="en-US" i="1" dirty="0"/>
              <a:t>Assist people to recover from the physical and psychological effects of violence, coercion or deliberate deprivation (Sphere)</a:t>
            </a:r>
            <a:endParaRPr dirty="0"/>
          </a:p>
          <a:p>
            <a:pPr marL="171450" lvl="0" indent="-171450" algn="l" rtl="0">
              <a:spcBef>
                <a:spcPts val="0"/>
              </a:spcBef>
              <a:spcAft>
                <a:spcPts val="0"/>
              </a:spcAft>
              <a:buClr>
                <a:schemeClr val="dk1"/>
              </a:buClr>
              <a:buSzPts val="1200"/>
              <a:buFont typeface="Arial"/>
              <a:buChar char="•"/>
            </a:pPr>
            <a:r>
              <a:rPr lang="en-US" i="1" dirty="0"/>
              <a:t>Help people to reclaim their rights (Sphere)</a:t>
            </a:r>
            <a:endParaRPr dirty="0"/>
          </a:p>
          <a:p>
            <a:pPr marL="171450" lvl="0" indent="-171450" algn="l" rtl="0">
              <a:spcBef>
                <a:spcPts val="0"/>
              </a:spcBef>
              <a:spcAft>
                <a:spcPts val="0"/>
              </a:spcAft>
              <a:buClr>
                <a:schemeClr val="dk1"/>
              </a:buClr>
              <a:buSzPts val="1200"/>
              <a:buFont typeface="Arial"/>
              <a:buChar char="•"/>
            </a:pPr>
            <a:r>
              <a:rPr lang="en-US" i="1" dirty="0"/>
              <a:t>Strengthen child protection systems (created for the CPMS)</a:t>
            </a:r>
            <a:endParaRPr dirty="0"/>
          </a:p>
          <a:p>
            <a:pPr marL="171450" lvl="0" indent="-171450" algn="l" rtl="0">
              <a:spcBef>
                <a:spcPts val="0"/>
              </a:spcBef>
              <a:spcAft>
                <a:spcPts val="0"/>
              </a:spcAft>
              <a:buClr>
                <a:schemeClr val="dk1"/>
              </a:buClr>
              <a:buSzPts val="1200"/>
              <a:buFont typeface="Arial"/>
              <a:buChar char="•"/>
            </a:pPr>
            <a:r>
              <a:rPr lang="en-US" i="1" dirty="0"/>
              <a:t>Strengthen children’s resilience in humanitarian action (created for the CPMS)</a:t>
            </a:r>
          </a:p>
          <a:p>
            <a:pPr marL="171450" lvl="0" indent="-171450" algn="l" rtl="0">
              <a:spcBef>
                <a:spcPts val="0"/>
              </a:spcBef>
              <a:spcAft>
                <a:spcPts val="0"/>
              </a:spcAft>
              <a:buClr>
                <a:schemeClr val="dk1"/>
              </a:buClr>
              <a:buSzPts val="1200"/>
              <a:buFont typeface="Arial"/>
              <a:buChar char="•"/>
            </a:pPr>
            <a:endParaRPr dirty="0"/>
          </a:p>
          <a:p>
            <a:pPr marL="171450" lvl="0" indent="-95250" algn="l" rtl="0">
              <a:spcBef>
                <a:spcPts val="0"/>
              </a:spcBef>
              <a:spcAft>
                <a:spcPts val="0"/>
              </a:spcAft>
              <a:buClr>
                <a:schemeClr val="dk1"/>
              </a:buClr>
              <a:buSzPts val="1200"/>
              <a:buFont typeface="Arial"/>
              <a:buNone/>
            </a:pPr>
            <a:r>
              <a:rPr lang="fr-FR" i="1" dirty="0"/>
              <a:t>THEN click and </a:t>
            </a:r>
            <a:r>
              <a:rPr lang="fr-FR" i="1" dirty="0" err="1"/>
              <a:t>make</a:t>
            </a:r>
            <a:r>
              <a:rPr lang="fr-FR" i="1" dirty="0"/>
              <a:t> the </a:t>
            </a:r>
            <a:r>
              <a:rPr lang="fr-FR" i="1" dirty="0" err="1"/>
              <a:t>visual</a:t>
            </a:r>
            <a:r>
              <a:rPr lang="fr-FR" i="1" dirty="0"/>
              <a:t> </a:t>
            </a:r>
            <a:r>
              <a:rPr lang="fr-FR" i="1" dirty="0" err="1"/>
              <a:t>appear</a:t>
            </a:r>
            <a:r>
              <a:rPr lang="fr-FR" i="1" dirty="0"/>
              <a:t>, as a </a:t>
            </a:r>
            <a:r>
              <a:rPr lang="fr-FR" i="1" dirty="0" err="1"/>
              <a:t>summary</a:t>
            </a:r>
            <a:endParaRPr lang="fr-FR" i="1" dirty="0"/>
          </a:p>
          <a:p>
            <a:pPr marL="171450" lvl="0" indent="-95250" algn="l" rtl="0">
              <a:spcBef>
                <a:spcPts val="0"/>
              </a:spcBef>
              <a:spcAft>
                <a:spcPts val="0"/>
              </a:spcAft>
              <a:buClr>
                <a:schemeClr val="dk1"/>
              </a:buClr>
              <a:buSzPts val="1200"/>
              <a:buFont typeface="Arial"/>
              <a:buNone/>
            </a:pPr>
            <a:endParaRPr lang="fr-FR" i="1" dirty="0"/>
          </a:p>
          <a:p>
            <a:pPr marL="171450" lvl="0" indent="-95250" algn="l" rtl="0">
              <a:spcBef>
                <a:spcPts val="0"/>
              </a:spcBef>
              <a:spcAft>
                <a:spcPts val="0"/>
              </a:spcAft>
              <a:buClr>
                <a:schemeClr val="dk1"/>
              </a:buClr>
              <a:buSzPts val="1200"/>
              <a:buFont typeface="Arial"/>
              <a:buNone/>
            </a:pPr>
            <a:r>
              <a:rPr lang="fr-FR" i="1" dirty="0"/>
              <a:t>Encourage participants to </a:t>
            </a:r>
            <a:r>
              <a:rPr lang="fr-FR" i="1" dirty="0" err="1"/>
              <a:t>take</a:t>
            </a:r>
            <a:r>
              <a:rPr lang="fr-FR" i="1" dirty="0"/>
              <a:t> the relevant CPMS e-modules </a:t>
            </a:r>
            <a:r>
              <a:rPr lang="fr-FR" i="1" dirty="0" err="1"/>
              <a:t>available</a:t>
            </a:r>
            <a:r>
              <a:rPr lang="fr-FR" i="1" dirty="0"/>
              <a:t> on the Alliance </a:t>
            </a:r>
            <a:r>
              <a:rPr lang="fr-FR" i="1" dirty="0" err="1"/>
              <a:t>website</a:t>
            </a:r>
            <a:r>
              <a:rPr lang="fr-FR" i="1" dirty="0"/>
              <a:t>. There </a:t>
            </a:r>
            <a:r>
              <a:rPr lang="fr-FR" i="1" dirty="0" err="1"/>
              <a:t>is</a:t>
            </a:r>
            <a:r>
              <a:rPr lang="fr-FR" i="1" dirty="0"/>
              <a:t> an </a:t>
            </a:r>
            <a:r>
              <a:rPr lang="fr-FR" i="1" dirty="0" err="1"/>
              <a:t>overview</a:t>
            </a:r>
            <a:r>
              <a:rPr lang="fr-FR" i="1" dirty="0"/>
              <a:t> module and </a:t>
            </a:r>
            <a:r>
              <a:rPr lang="fr-FR" i="1" dirty="0" err="1"/>
              <a:t>some</a:t>
            </a:r>
            <a:r>
              <a:rPr lang="fr-FR" i="1" dirty="0"/>
              <a:t> </a:t>
            </a:r>
            <a:r>
              <a:rPr lang="fr-FR" i="1" dirty="0" err="1"/>
              <a:t>that</a:t>
            </a:r>
            <a:r>
              <a:rPr lang="fr-FR" i="1" dirty="0"/>
              <a:t> are for </a:t>
            </a:r>
            <a:r>
              <a:rPr lang="fr-FR" i="1" dirty="0" err="1"/>
              <a:t>specific</a:t>
            </a:r>
            <a:r>
              <a:rPr lang="fr-FR" i="1" dirty="0"/>
              <a:t> Principles. </a:t>
            </a:r>
            <a:r>
              <a:rPr lang="fr-FR" i="1" dirty="0" err="1"/>
              <a:t>Each</a:t>
            </a:r>
            <a:r>
              <a:rPr lang="fr-FR" i="1" dirty="0"/>
              <a:t> </a:t>
            </a:r>
            <a:r>
              <a:rPr lang="fr-FR" i="1" dirty="0" err="1"/>
              <a:t>is</a:t>
            </a:r>
            <a:r>
              <a:rPr lang="fr-FR" i="1" dirty="0"/>
              <a:t> 30-45 mins long</a:t>
            </a:r>
            <a:endParaRPr i="1" dirty="0"/>
          </a:p>
        </p:txBody>
      </p:sp>
      <p:sp>
        <p:nvSpPr>
          <p:cNvPr id="311" name="Google Shape;31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This is a key principle applicable to all humanitarian action.</a:t>
            </a:r>
          </a:p>
          <a:p>
            <a:r>
              <a:rPr lang="en-US" dirty="0"/>
              <a:t>It is set out by the </a:t>
            </a:r>
            <a:r>
              <a:rPr lang="en-US" dirty="0">
                <a:hlinkClick r:id="rId3"/>
              </a:rPr>
              <a:t>Convention on the Rights of the Child (CRC)</a:t>
            </a:r>
            <a:endParaRPr lang="en-US" dirty="0"/>
          </a:p>
          <a:p>
            <a:endParaRPr lang="en-US" dirty="0"/>
          </a:p>
          <a:p>
            <a:pPr>
              <a:buFont typeface="Arial" panose="020B0604020202020204" pitchFamily="34" charset="0"/>
              <a:buChar char="•"/>
            </a:pPr>
            <a:r>
              <a:rPr lang="en-US" dirty="0"/>
              <a:t>The stimulation and attachment that occur in predictable, nurturing relationships are crucial to all aspects of a baby’s and young child’s development: physical, psychological, emotional, social and spiritual development</a:t>
            </a:r>
          </a:p>
          <a:p>
            <a:pPr>
              <a:buFont typeface="Arial" panose="020B0604020202020204" pitchFamily="34" charset="0"/>
              <a:buChar char="•"/>
            </a:pPr>
            <a:r>
              <a:rPr lang="en-US" dirty="0"/>
              <a:t>Humanitarian actors must consider the effects of both the crisis and the response on (a) the fulfilment of children’s right to life and (b) children’s development. </a:t>
            </a:r>
          </a:p>
          <a:p>
            <a:pPr>
              <a:buFont typeface="Arial" panose="020B0604020202020204" pitchFamily="34" charset="0"/>
              <a:buChar char="•"/>
            </a:pPr>
            <a:r>
              <a:rPr lang="en-US" dirty="0"/>
              <a:t>Children must be supported to use their own strengths and resilience to </a:t>
            </a:r>
            <a:r>
              <a:rPr lang="en-US" dirty="0" err="1"/>
              <a:t>maximise</a:t>
            </a:r>
            <a:r>
              <a:rPr lang="en-US" dirty="0"/>
              <a:t> their opportunities for survival and development in humanitarian crises.</a:t>
            </a:r>
            <a:endParaRPr lang="fr-FR" dirty="0"/>
          </a:p>
          <a:p>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00803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This is a 2</a:t>
            </a:r>
            <a:r>
              <a:rPr lang="en-US" baseline="30000" dirty="0"/>
              <a:t>nd</a:t>
            </a:r>
            <a:r>
              <a:rPr lang="en-US" dirty="0"/>
              <a:t> key principle applicable to all humanitarian action.</a:t>
            </a:r>
          </a:p>
          <a:p>
            <a:endParaRPr lang="en-US" dirty="0"/>
          </a:p>
          <a:p>
            <a:pPr>
              <a:buFont typeface="Arial" panose="020B0604020202020204" pitchFamily="34" charset="0"/>
              <a:buChar char="•"/>
            </a:pPr>
            <a:r>
              <a:rPr lang="en-US" dirty="0"/>
              <a:t>This principle includes prohibiting all forms of discrimination in the enjoyment of rights and requiring proactive measures to ensure equal opportunities for all children to enjoy their rights. This includes respect for the inherent dignity and acceptance of all children.</a:t>
            </a:r>
          </a:p>
          <a:p>
            <a:pPr>
              <a:buFont typeface="Arial" panose="020B0604020202020204" pitchFamily="34" charset="0"/>
              <a:buChar char="•"/>
            </a:pPr>
            <a:r>
              <a:rPr lang="en-US" dirty="0"/>
              <a:t>Diversity: Children shall not be discriminated against on ANY basis (gender, sexual orientation, age, disabilities, nationality, </a:t>
            </a:r>
            <a:r>
              <a:rPr lang="en-US" u="sng" dirty="0"/>
              <a:t>immigration status</a:t>
            </a:r>
            <a:r>
              <a:rPr lang="en-US" dirty="0">
                <a:effectLst/>
                <a:latin typeface="Arial" panose="020B0604020202020204" pitchFamily="34" charset="0"/>
              </a:rPr>
              <a:t>, activities, expressed opinions, or beliefs of the child's parents, legal guardians, or family member).</a:t>
            </a:r>
          </a:p>
          <a:p>
            <a:pPr marL="228600" indent="0">
              <a:buFont typeface="Arial" panose="020B0604020202020204" pitchFamily="34" charset="0"/>
              <a:buNone/>
            </a:pPr>
            <a:endParaRPr lang="en-US" dirty="0">
              <a:effectLst/>
              <a:latin typeface="Arial" panose="020B0604020202020204" pitchFamily="34" charset="0"/>
            </a:endParaRPr>
          </a:p>
          <a:p>
            <a:pPr>
              <a:buFont typeface="Arial" panose="020B0604020202020204" pitchFamily="34" charset="0"/>
              <a:buChar char="•"/>
            </a:pPr>
            <a:r>
              <a:rPr lang="en-US" dirty="0"/>
              <a:t>Humanitarian workers must be aware of their own values, beliefs and unconscious biases about childhood and the roles of the child and the family. This will help us to avoid imposing our beliefs and unconscious biases on children in ways that deny children their rights.</a:t>
            </a:r>
          </a:p>
          <a:p>
            <a:pPr>
              <a:buFont typeface="Arial" panose="020B0604020202020204" pitchFamily="34" charset="0"/>
              <a:buChar char="•"/>
            </a:pPr>
            <a:r>
              <a:rPr lang="en-US" dirty="0"/>
              <a:t>Discrimination also increases children’s risks of all forms of abuse, neglect, exploitation and violence. </a:t>
            </a:r>
          </a:p>
          <a:p>
            <a:pPr>
              <a:buFont typeface="Arial" panose="020B0604020202020204" pitchFamily="34" charset="0"/>
              <a:buChar char="•"/>
            </a:pPr>
            <a:r>
              <a:rPr lang="en-US" dirty="0"/>
              <a:t>Humanitarian crises and responses can increase discrimination, worsen existing cycles of exclusion and create new layers of exclusion.</a:t>
            </a:r>
          </a:p>
          <a:p>
            <a:pPr>
              <a:buFont typeface="Arial" panose="020B0604020202020204" pitchFamily="34" charset="0"/>
              <a:buChar char="•"/>
            </a:pPr>
            <a:endParaRPr lang="en-US" dirty="0"/>
          </a:p>
          <a:p>
            <a:pPr algn="l"/>
            <a:r>
              <a:rPr lang="en-US" dirty="0"/>
              <a:t>Note: </a:t>
            </a:r>
            <a:r>
              <a:rPr lang="fr-FR" sz="1800" b="0" i="0" u="none" strike="noStrike" baseline="0" dirty="0" err="1">
                <a:latin typeface="HelveticaNeue-Light-Identity-H"/>
              </a:rPr>
              <a:t>Children</a:t>
            </a:r>
            <a:r>
              <a:rPr lang="fr-FR" sz="1800" b="0" i="0" u="none" strike="noStrike" baseline="0" dirty="0">
                <a:latin typeface="HelveticaNeue-Light-Identity-H"/>
              </a:rPr>
              <a:t> </a:t>
            </a:r>
            <a:r>
              <a:rPr lang="fr-FR" sz="1800" b="0" i="0" u="none" strike="noStrike" baseline="0" dirty="0" err="1">
                <a:latin typeface="HelveticaNeue-Light-Identity-H"/>
              </a:rPr>
              <a:t>who</a:t>
            </a:r>
            <a:r>
              <a:rPr lang="fr-FR" sz="1800" b="0" i="0" u="none" strike="noStrike" baseline="0" dirty="0">
                <a:latin typeface="HelveticaNeue-Light-Identity-H"/>
              </a:rPr>
              <a:t> are </a:t>
            </a:r>
            <a:r>
              <a:rPr lang="en-US" sz="1800" b="0" i="0" u="none" strike="noStrike" baseline="0" dirty="0">
                <a:latin typeface="HelveticaNeue-Light-Identity-H"/>
              </a:rPr>
              <a:t>refugees, internally displaced, migrants or stateless have the same rights as all other children, and States have obligations to protect them regardless of their status. Legal, policy and practical barriers as well as discrimination can result in these children (a) being denied access to essential services or (b) facing immigration, detention, lack of freedom of movement, xenophobia or exclusion.</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273470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This is 3</a:t>
            </a:r>
            <a:r>
              <a:rPr lang="en-US" baseline="30000" dirty="0"/>
              <a:t>rd</a:t>
            </a:r>
            <a:r>
              <a:rPr lang="en-US" dirty="0"/>
              <a:t>  key principle applicable to all humanitarian action.</a:t>
            </a:r>
          </a:p>
          <a:p>
            <a:r>
              <a:rPr lang="en-US" dirty="0"/>
              <a:t>It is set out by the </a:t>
            </a:r>
            <a:r>
              <a:rPr lang="en-US" dirty="0">
                <a:hlinkClick r:id="rId3"/>
              </a:rPr>
              <a:t>Convention on the Rights of the Child (CRC)</a:t>
            </a:r>
            <a:r>
              <a:rPr lang="en-US" dirty="0"/>
              <a:t>, in Article 12, stating: “States Parties shall assure to the child who is capable of forming his or her own views the right to express those views freely in all matters affecting the child, the views of the child being given due weight in accordance with the age and maturity of the child.”</a:t>
            </a:r>
          </a:p>
          <a:p>
            <a:endParaRPr lang="en-US" dirty="0"/>
          </a:p>
          <a:p>
            <a:pPr>
              <a:buFont typeface="Arial" panose="020B0604020202020204" pitchFamily="34" charset="0"/>
              <a:buChar char="•"/>
            </a:pPr>
            <a:r>
              <a:rPr lang="en-US" dirty="0"/>
              <a:t>Humanitarian workers must provide children with the time and space to meaningfully participate in all decisions that affect children, including during emergency preparedness and response. </a:t>
            </a:r>
          </a:p>
          <a:p>
            <a:pPr>
              <a:buFont typeface="Arial" panose="020B0604020202020204" pitchFamily="34" charset="0"/>
              <a:buChar char="•"/>
            </a:pPr>
            <a:r>
              <a:rPr lang="en-US" dirty="0"/>
              <a:t>Participation is a right, and should be adapted to gender, age, communication method, level of maturity, context, safety, security, </a:t>
            </a:r>
            <a:r>
              <a:rPr lang="en-US" dirty="0" err="1"/>
              <a:t>etc</a:t>
            </a:r>
            <a:r>
              <a:rPr lang="en-US" dirty="0"/>
              <a:t> </a:t>
            </a:r>
          </a:p>
          <a:p>
            <a:pPr>
              <a:buFont typeface="Arial" panose="020B0604020202020204" pitchFamily="34" charset="0"/>
              <a:buChar char="•"/>
            </a:pPr>
            <a:r>
              <a:rPr lang="en-US" dirty="0"/>
              <a:t>Participation nurtures hope, which enables children to think about the possibility of positive change. Children can work for positive change by engaging in decision-making processes according to their evolving abilities and independence. Taking responsibility and making decisions helps children develop a sense of belonging and justice. Participation strengthens accountability.</a:t>
            </a:r>
          </a:p>
          <a:p>
            <a:pPr>
              <a:buFont typeface="Arial" panose="020B0604020202020204" pitchFamily="34" charset="0"/>
              <a:buChar char="•"/>
            </a:pPr>
            <a:endParaRPr lang="en-US" dirty="0"/>
          </a:p>
          <a:p>
            <a:pPr>
              <a:buFont typeface="Arial" panose="020B0604020202020204" pitchFamily="34" charset="0"/>
              <a:buChar char="•"/>
            </a:pPr>
            <a:r>
              <a:rPr lang="en-US" dirty="0"/>
              <a:t>The </a:t>
            </a:r>
            <a:r>
              <a:rPr lang="en-US" dirty="0">
                <a:hlinkClick r:id="rId4"/>
              </a:rPr>
              <a:t>basic requirements for effective and ethical children’s participation</a:t>
            </a:r>
            <a:r>
              <a:rPr lang="en-US" dirty="0"/>
              <a:t> should be applied to any process involving children. They are: </a:t>
            </a:r>
            <a:r>
              <a:rPr lang="en-US" i="1" dirty="0"/>
              <a:t>(click to make each appear). If needed: https://resourcecentre.savethechildren.net/library/nine-basic-requirements-meaningful-and-ethical-childrens-participation</a:t>
            </a:r>
          </a:p>
          <a:p>
            <a:pPr>
              <a:buFont typeface="Arial" panose="020B0604020202020204" pitchFamily="34" charset="0"/>
              <a:buChar char="•"/>
            </a:pPr>
            <a:r>
              <a:rPr lang="en-US" dirty="0"/>
              <a:t>There is a distinction between asking children for information that humanitarian actors need and supporting children’s right to participate in processes or decisions that affect their lives. </a:t>
            </a:r>
            <a:endParaRPr lang="fr-FR"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31075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US" dirty="0"/>
              <a:t>This is the final principle drawn from the </a:t>
            </a:r>
            <a:r>
              <a:rPr lang="en-US" dirty="0">
                <a:hlinkClick r:id="rId3"/>
              </a:rPr>
              <a:t>Convention on the Rights of the Child (CRC)</a:t>
            </a:r>
            <a:endParaRPr lang="en-US" dirty="0"/>
          </a:p>
          <a:p>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DEF: The term ‘best interests of the child’ broadly describes the well-being of a child.</a:t>
            </a:r>
            <a:endParaRPr lang="fr-FR" dirty="0"/>
          </a:p>
          <a:p>
            <a:endParaRPr lang="en-US" dirty="0"/>
          </a:p>
          <a:p>
            <a:pPr>
              <a:buFont typeface="Arial" panose="020B0604020202020204" pitchFamily="34" charset="0"/>
              <a:buChar char="•"/>
            </a:pPr>
            <a:r>
              <a:rPr lang="en-US" dirty="0"/>
              <a:t>Children have the right to have their best interests assessed and taken into account as a primary consideration in all actions or decisions that concern them, both in the public and private spheres (social welfare institutions, courts of law, administrative authorities or legislative bodies). </a:t>
            </a:r>
          </a:p>
          <a:p>
            <a:pPr>
              <a:buFont typeface="Arial" panose="020B0604020202020204" pitchFamily="34" charset="0"/>
              <a:buChar char="•"/>
            </a:pPr>
            <a:r>
              <a:rPr lang="en-US" dirty="0"/>
              <a:t>It applies to all children without discrimination, whether they are nationals, asylum-seekers, refugees, internally displaced, migrants or stateless. </a:t>
            </a:r>
          </a:p>
          <a:p>
            <a:pPr>
              <a:buFont typeface="Arial" panose="020B0604020202020204" pitchFamily="34" charset="0"/>
              <a:buChar char="•"/>
            </a:pPr>
            <a:r>
              <a:rPr lang="en-US" dirty="0"/>
              <a:t>The best interests principle guides the design, implementation, monitoring and adjustment of all humanitarian </a:t>
            </a:r>
            <a:r>
              <a:rPr lang="en-US" dirty="0" err="1"/>
              <a:t>programmes</a:t>
            </a:r>
            <a:r>
              <a:rPr lang="en-US" dirty="0"/>
              <a:t> and interventions and should be routinely reassessed.</a:t>
            </a:r>
          </a:p>
          <a:p>
            <a:pPr>
              <a:buFont typeface="Arial" panose="020B0604020202020204" pitchFamily="34" charset="0"/>
              <a:buChar char="•"/>
            </a:pPr>
            <a:endParaRPr lang="en-US" dirty="0"/>
          </a:p>
          <a:p>
            <a:r>
              <a:rPr lang="en-US" dirty="0"/>
              <a:t>There are three aspects to the best interests concept. They are:</a:t>
            </a:r>
          </a:p>
          <a:p>
            <a:pPr>
              <a:buFont typeface="Arial" panose="020B0604020202020204" pitchFamily="34" charset="0"/>
              <a:buChar char="•"/>
            </a:pPr>
            <a:r>
              <a:rPr lang="en-US" b="1" dirty="0">
                <a:solidFill>
                  <a:srgbClr val="369EA3"/>
                </a:solidFill>
                <a:effectLst/>
              </a:rPr>
              <a:t>A child’s basic right:</a:t>
            </a:r>
            <a:r>
              <a:rPr lang="en-US" dirty="0">
                <a:solidFill>
                  <a:srgbClr val="369EA3"/>
                </a:solidFill>
                <a:effectLst/>
              </a:rPr>
              <a:t> children have a right to have their best interests assessed and taken as a primary consideration;</a:t>
            </a:r>
          </a:p>
          <a:p>
            <a:pPr>
              <a:buFont typeface="Arial" panose="020B0604020202020204" pitchFamily="34" charset="0"/>
              <a:buChar char="•"/>
            </a:pPr>
            <a:r>
              <a:rPr lang="en-US" b="1" dirty="0">
                <a:solidFill>
                  <a:srgbClr val="369EA3"/>
                </a:solidFill>
                <a:effectLst/>
              </a:rPr>
              <a:t>A legal principle:</a:t>
            </a:r>
            <a:r>
              <a:rPr lang="en-US" dirty="0">
                <a:solidFill>
                  <a:srgbClr val="369EA3"/>
                </a:solidFill>
                <a:effectLst/>
              </a:rPr>
              <a:t> if a legal provision is open to more than one interpretation, the interpretation which most effectively serves the child’s best interests should be chosen;</a:t>
            </a:r>
          </a:p>
          <a:p>
            <a:pPr>
              <a:buFont typeface="Arial" panose="020B0604020202020204" pitchFamily="34" charset="0"/>
              <a:buChar char="•"/>
            </a:pPr>
            <a:r>
              <a:rPr lang="en-US" b="1" dirty="0">
                <a:solidFill>
                  <a:srgbClr val="369EA3"/>
                </a:solidFill>
                <a:effectLst/>
              </a:rPr>
              <a:t>A rule of procedure:</a:t>
            </a:r>
            <a:r>
              <a:rPr lang="en-US" dirty="0">
                <a:solidFill>
                  <a:srgbClr val="369EA3"/>
                </a:solidFill>
                <a:effectLst/>
              </a:rPr>
              <a:t> whenever a decision will affect a child, a group of children or children in general, the decision-making process must (a) evaluate the possible impact of the decision on the child(ren) concerned and (b) show that the right of children to have their best interests assessed and taken as a primary consideration has been explicitly taken into account.</a:t>
            </a:r>
          </a:p>
          <a:p>
            <a:pPr marL="228600" indent="0">
              <a:buFont typeface="Arial" panose="020B0604020202020204" pitchFamily="34" charset="0"/>
              <a:buNone/>
            </a:pPr>
            <a:endParaRPr lang="en-US" dirty="0"/>
          </a:p>
          <a:p>
            <a:pPr>
              <a:buFont typeface="Arial" panose="020B0604020202020204" pitchFamily="34" charset="0"/>
              <a:buChar char="•"/>
            </a:pPr>
            <a:r>
              <a:rPr lang="en-US" dirty="0"/>
              <a:t>When humanitarian actors make decisions for individual children, agreed-upon procedural safeguards should be implemented to support this principle (-&gt; </a:t>
            </a:r>
            <a:r>
              <a:rPr lang="en-US" b="1" dirty="0"/>
              <a:t>safeguarding</a:t>
            </a:r>
            <a:r>
              <a:rPr lang="en-US" dirty="0"/>
              <a:t> icon)</a:t>
            </a:r>
          </a:p>
          <a:p>
            <a:pPr>
              <a:buFont typeface="Arial" panose="020B0604020202020204" pitchFamily="34" charset="0"/>
              <a:buChar char="•"/>
            </a:pPr>
            <a:endParaRPr lang="en-US" dirty="0"/>
          </a:p>
          <a:p>
            <a:pPr marL="228600" indent="0">
              <a:buFont typeface="Arial" panose="020B0604020202020204" pitchFamily="34" charset="0"/>
              <a:buNone/>
            </a:pPr>
            <a:r>
              <a:rPr lang="en-US" dirty="0"/>
              <a:t>Understandably, there is often a lot of discussion around this Principle. Be careful to manage the time and feel free to point people to resources / resource people including the CPMS e-module.</a:t>
            </a:r>
          </a:p>
          <a:p>
            <a:pPr>
              <a:buFont typeface="Arial" panose="020B0604020202020204" pitchFamily="34" charset="0"/>
              <a:buChar char="•"/>
            </a:pPr>
            <a:endParaRPr lang="en-US" dirty="0"/>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447220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dirty="0"/>
          </a:p>
          <a:p>
            <a:pPr>
              <a:buFont typeface="Arial" panose="020B0604020202020204" pitchFamily="34" charset="0"/>
              <a:buChar char="•"/>
            </a:pPr>
            <a:r>
              <a:rPr lang="en-US" dirty="0"/>
              <a:t>Humanitarian assistance must be provided in ways that reduce the risks that people may face and meet their needs with dignity.</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Assistance needs to be provided in an environment that does not further expose people to physical hazards, violence or abuse: hence the existence of (child) safeguarding protocols</a:t>
            </a:r>
            <a:endParaRPr lang="fr-FR" dirty="0"/>
          </a:p>
          <a:p>
            <a:pPr>
              <a:buFont typeface="Arial" panose="020B0604020202020204" pitchFamily="34" charset="0"/>
              <a:buChar char="•"/>
            </a:pPr>
            <a:endParaRPr lang="en-US" dirty="0"/>
          </a:p>
          <a:p>
            <a:pPr>
              <a:buFont typeface="Arial" panose="020B0604020202020204" pitchFamily="34" charset="0"/>
              <a:buChar char="•"/>
            </a:pPr>
            <a:r>
              <a:rPr lang="en-US" dirty="0"/>
              <a:t>We need to overlay this with children’s perspectives and needs. For example, a key step to support people’s capacity to protect themselves is to promote meaningful and safe children’s participation. </a:t>
            </a:r>
            <a:r>
              <a:rPr lang="en-US" dirty="0" err="1"/>
              <a:t>Programme</a:t>
            </a:r>
            <a:r>
              <a:rPr lang="en-US" dirty="0"/>
              <a:t> design is improved by including children’s own expertise.</a:t>
            </a:r>
          </a:p>
          <a:p>
            <a:pPr marL="228600" indent="0">
              <a:buFont typeface="Arial" panose="020B0604020202020204" pitchFamily="34" charset="0"/>
              <a:buNone/>
            </a:pPr>
            <a:endParaRPr lang="en-US" dirty="0"/>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US" dirty="0"/>
              <a:t>We also need to reflect on how the relevant issues were previously addressed by children, families, communities and authorities and how the crisis has affected these strategies and </a:t>
            </a:r>
            <a:r>
              <a:rPr lang="en-US" dirty="0" err="1"/>
              <a:t>behaviours</a:t>
            </a:r>
            <a:r>
              <a:rPr lang="en-US" dirty="0"/>
              <a:t>.</a:t>
            </a:r>
          </a:p>
        </p:txBody>
      </p:sp>
      <p:sp>
        <p:nvSpPr>
          <p:cNvPr id="4" name="Espace réservé du numéro de diapositive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9447700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plit - Teal">
  <p:cSld name="Split - Teal">
    <p:spTree>
      <p:nvGrpSpPr>
        <p:cNvPr id="1" name="Shape 43"/>
        <p:cNvGrpSpPr/>
        <p:nvPr/>
      </p:nvGrpSpPr>
      <p:grpSpPr>
        <a:xfrm>
          <a:off x="0" y="0"/>
          <a:ext cx="0" cy="0"/>
          <a:chOff x="0" y="0"/>
          <a:chExt cx="0" cy="0"/>
        </a:xfrm>
      </p:grpSpPr>
      <p:sp>
        <p:nvSpPr>
          <p:cNvPr id="44" name="Google Shape;44;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2"/>
          <p:cNvSpPr/>
          <p:nvPr/>
        </p:nvSpPr>
        <p:spPr>
          <a:xfrm>
            <a:off x="0" y="0"/>
            <a:ext cx="357254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016794"/>
              </a:solidFill>
              <a:latin typeface="Calibri"/>
              <a:ea typeface="Calibri"/>
              <a:cs typeface="Calibri"/>
              <a:sym typeface="Calibri"/>
            </a:endParaRPr>
          </a:p>
        </p:txBody>
      </p:sp>
      <p:pic>
        <p:nvPicPr>
          <p:cNvPr id="46" name="Google Shape;46;p32"/>
          <p:cNvPicPr preferRelativeResize="0"/>
          <p:nvPr/>
        </p:nvPicPr>
        <p:blipFill rotWithShape="1">
          <a:blip r:embed="rId2">
            <a:alphaModFix amt="20000"/>
          </a:blip>
          <a:srcRect l="4826" t="9031" r="39371" b="9030"/>
          <a:stretch/>
        </p:blipFill>
        <p:spPr>
          <a:xfrm>
            <a:off x="0" y="0"/>
            <a:ext cx="3572540" cy="6858000"/>
          </a:xfrm>
          <a:prstGeom prst="rect">
            <a:avLst/>
          </a:prstGeom>
          <a:noFill/>
          <a:ln>
            <a:noFill/>
          </a:ln>
        </p:spPr>
      </p:pic>
      <p:sp>
        <p:nvSpPr>
          <p:cNvPr id="47" name="Google Shape;47;p32"/>
          <p:cNvSpPr txBox="1">
            <a:spLocks noGrp="1"/>
          </p:cNvSpPr>
          <p:nvPr>
            <p:ph type="body" idx="1"/>
          </p:nvPr>
        </p:nvSpPr>
        <p:spPr>
          <a:xfrm>
            <a:off x="4100513" y="528638"/>
            <a:ext cx="7300912" cy="12715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3200"/>
              <a:buNone/>
              <a:defRPr sz="3200" b="1">
                <a:solidFill>
                  <a:schemeClr val="accent6"/>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2"/>
          </p:nvPr>
        </p:nvSpPr>
        <p:spPr>
          <a:xfrm>
            <a:off x="4100513" y="2400300"/>
            <a:ext cx="7300912" cy="2128838"/>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5"/>
              </a:buClr>
              <a:buSzPts val="2800"/>
              <a:buChar char="•"/>
              <a:defRPr>
                <a:solidFill>
                  <a:schemeClr val="dk1"/>
                </a:solidFill>
              </a:defRPr>
            </a:lvl1pPr>
            <a:lvl2pPr marL="914400" lvl="1" indent="-381000" algn="l">
              <a:lnSpc>
                <a:spcPct val="90000"/>
              </a:lnSpc>
              <a:spcBef>
                <a:spcPts val="500"/>
              </a:spcBef>
              <a:spcAft>
                <a:spcPts val="0"/>
              </a:spcAft>
              <a:buClr>
                <a:schemeClr val="accent5"/>
              </a:buClr>
              <a:buSzPts val="2400"/>
              <a:buChar char="•"/>
              <a:defRPr>
                <a:solidFill>
                  <a:schemeClr val="dk1"/>
                </a:solidFill>
              </a:defRPr>
            </a:lvl2pPr>
            <a:lvl3pPr marL="1371600" lvl="2" indent="-355600" algn="l">
              <a:lnSpc>
                <a:spcPct val="90000"/>
              </a:lnSpc>
              <a:spcBef>
                <a:spcPts val="500"/>
              </a:spcBef>
              <a:spcAft>
                <a:spcPts val="0"/>
              </a:spcAft>
              <a:buClr>
                <a:schemeClr val="accent5"/>
              </a:buClr>
              <a:buSzPts val="2000"/>
              <a:buChar char="•"/>
              <a:defRPr>
                <a:solidFill>
                  <a:schemeClr val="dk1"/>
                </a:solidFill>
              </a:defRPr>
            </a:lvl3pPr>
            <a:lvl4pPr marL="1828800" lvl="3" indent="-342900" algn="l">
              <a:lnSpc>
                <a:spcPct val="90000"/>
              </a:lnSpc>
              <a:spcBef>
                <a:spcPts val="500"/>
              </a:spcBef>
              <a:spcAft>
                <a:spcPts val="0"/>
              </a:spcAft>
              <a:buClr>
                <a:schemeClr val="accent5"/>
              </a:buClr>
              <a:buSzPts val="1800"/>
              <a:buChar char="•"/>
              <a:defRPr>
                <a:solidFill>
                  <a:schemeClr val="dk1"/>
                </a:solidFill>
              </a:defRPr>
            </a:lvl4pPr>
            <a:lvl5pPr marL="2286000" lvl="4" indent="-342900" algn="l">
              <a:lnSpc>
                <a:spcPct val="90000"/>
              </a:lnSpc>
              <a:spcBef>
                <a:spcPts val="500"/>
              </a:spcBef>
              <a:spcAft>
                <a:spcPts val="0"/>
              </a:spcAft>
              <a:buClr>
                <a:schemeClr val="accent5"/>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2"/>
          <p:cNvSpPr txBox="1">
            <a:spLocks noGrp="1"/>
          </p:cNvSpPr>
          <p:nvPr>
            <p:ph type="body" idx="3"/>
          </p:nvPr>
        </p:nvSpPr>
        <p:spPr>
          <a:xfrm>
            <a:off x="284417" y="528638"/>
            <a:ext cx="2970847" cy="479926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lt1"/>
              </a:buClr>
              <a:buSzPts val="3600"/>
              <a:buNone/>
              <a:defRPr sz="3600" b="1">
                <a:solidFill>
                  <a:schemeClr val="lt1"/>
                </a:solidFill>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mp; Text with Dots - Teal">
  <p:cSld name="Title &amp; Text with Dots - Teal">
    <p:spTree>
      <p:nvGrpSpPr>
        <p:cNvPr id="1" name="Shape 134"/>
        <p:cNvGrpSpPr/>
        <p:nvPr/>
      </p:nvGrpSpPr>
      <p:grpSpPr>
        <a:xfrm>
          <a:off x="0" y="0"/>
          <a:ext cx="0" cy="0"/>
          <a:chOff x="0" y="0"/>
          <a:chExt cx="0" cy="0"/>
        </a:xfrm>
      </p:grpSpPr>
      <p:sp>
        <p:nvSpPr>
          <p:cNvPr id="135" name="Google Shape;135;p47"/>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6" name="Google Shape;136;p47"/>
          <p:cNvSpPr txBox="1">
            <a:spLocks noGrp="1"/>
          </p:cNvSpPr>
          <p:nvPr>
            <p:ph type="body" idx="1"/>
          </p:nvPr>
        </p:nvSpPr>
        <p:spPr>
          <a:xfrm>
            <a:off x="656022" y="1690688"/>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7" name="Google Shape;137;p47"/>
          <p:cNvSpPr txBox="1">
            <a:spLocks noGrp="1"/>
          </p:cNvSpPr>
          <p:nvPr>
            <p:ph type="body" idx="2"/>
          </p:nvPr>
        </p:nvSpPr>
        <p:spPr>
          <a:xfrm>
            <a:off x="656021" y="2333624"/>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grpSp>
        <p:nvGrpSpPr>
          <p:cNvPr id="138" name="Google Shape;138;p47"/>
          <p:cNvGrpSpPr/>
          <p:nvPr/>
        </p:nvGrpSpPr>
        <p:grpSpPr>
          <a:xfrm>
            <a:off x="0" y="5303520"/>
            <a:ext cx="12192000" cy="1639827"/>
            <a:chOff x="0" y="5303520"/>
            <a:chExt cx="12192000" cy="1639827"/>
          </a:xfrm>
        </p:grpSpPr>
        <p:pic>
          <p:nvPicPr>
            <p:cNvPr id="139" name="Google Shape;139;p47"/>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40" name="Google Shape;140;p47"/>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mp; Two Column - Green">
  <p:cSld name="Title &amp; Two Column - Green">
    <p:spTree>
      <p:nvGrpSpPr>
        <p:cNvPr id="1" name="Shape 180"/>
        <p:cNvGrpSpPr/>
        <p:nvPr/>
      </p:nvGrpSpPr>
      <p:grpSpPr>
        <a:xfrm>
          <a:off x="0" y="0"/>
          <a:ext cx="0" cy="0"/>
          <a:chOff x="0" y="0"/>
          <a:chExt cx="0" cy="0"/>
        </a:xfrm>
      </p:grpSpPr>
      <p:sp>
        <p:nvSpPr>
          <p:cNvPr id="181" name="Google Shape;181;p51"/>
          <p:cNvSpPr/>
          <p:nvPr/>
        </p:nvSpPr>
        <p:spPr>
          <a:xfrm>
            <a:off x="0" y="0"/>
            <a:ext cx="12192000" cy="1609344"/>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182" name="Google Shape;182;p51"/>
          <p:cNvGrpSpPr/>
          <p:nvPr/>
        </p:nvGrpSpPr>
        <p:grpSpPr>
          <a:xfrm>
            <a:off x="-208788" y="0"/>
            <a:ext cx="12609576" cy="2174490"/>
            <a:chOff x="0" y="5043119"/>
            <a:chExt cx="12192000" cy="1814883"/>
          </a:xfrm>
        </p:grpSpPr>
        <p:pic>
          <p:nvPicPr>
            <p:cNvPr id="183" name="Google Shape;183;p51"/>
            <p:cNvPicPr preferRelativeResize="0"/>
            <p:nvPr/>
          </p:nvPicPr>
          <p:blipFill rotWithShape="1">
            <a:blip r:embed="rId2">
              <a:alphaModFix amt="20000"/>
            </a:blip>
            <a:srcRect l="50000" t="7392" r="19089" b="9029"/>
            <a:stretch/>
          </p:blipFill>
          <p:spPr>
            <a:xfrm rot="5400000">
              <a:off x="2349106" y="2694015"/>
              <a:ext cx="1814881" cy="6513094"/>
            </a:xfrm>
            <a:prstGeom prst="rect">
              <a:avLst/>
            </a:prstGeom>
            <a:noFill/>
            <a:ln>
              <a:noFill/>
            </a:ln>
          </p:spPr>
        </p:pic>
        <p:pic>
          <p:nvPicPr>
            <p:cNvPr id="184" name="Google Shape;184;p51"/>
            <p:cNvPicPr preferRelativeResize="0"/>
            <p:nvPr/>
          </p:nvPicPr>
          <p:blipFill rotWithShape="1">
            <a:blip r:embed="rId2">
              <a:alphaModFix amt="20000"/>
            </a:blip>
            <a:srcRect l="54597" t="31445" r="16826" b="9029"/>
            <a:stretch/>
          </p:blipFill>
          <p:spPr>
            <a:xfrm rot="5400000">
              <a:off x="8435259" y="3077812"/>
              <a:ext cx="1791433" cy="5722047"/>
            </a:xfrm>
            <a:prstGeom prst="rect">
              <a:avLst/>
            </a:prstGeom>
            <a:noFill/>
            <a:ln>
              <a:noFill/>
            </a:ln>
          </p:spPr>
        </p:pic>
      </p:grpSp>
      <p:cxnSp>
        <p:nvCxnSpPr>
          <p:cNvPr id="185" name="Google Shape;185;p51"/>
          <p:cNvCxnSpPr/>
          <p:nvPr/>
        </p:nvCxnSpPr>
        <p:spPr>
          <a:xfrm>
            <a:off x="6125488" y="3178428"/>
            <a:ext cx="0" cy="3127254"/>
          </a:xfrm>
          <a:prstGeom prst="straightConnector1">
            <a:avLst/>
          </a:prstGeom>
          <a:noFill/>
          <a:ln w="9525" cap="flat" cmpd="sng">
            <a:solidFill>
              <a:srgbClr val="A5A5A5"/>
            </a:solidFill>
            <a:prstDash val="solid"/>
            <a:miter lim="800000"/>
            <a:headEnd type="none" w="sm" len="sm"/>
            <a:tailEnd type="none" w="sm" len="sm"/>
          </a:ln>
        </p:spPr>
      </p:cxnSp>
      <p:sp>
        <p:nvSpPr>
          <p:cNvPr id="186" name="Google Shape;186;p51"/>
          <p:cNvSpPr txBox="1">
            <a:spLocks noGrp="1"/>
          </p:cNvSpPr>
          <p:nvPr>
            <p:ph type="title"/>
          </p:nvPr>
        </p:nvSpPr>
        <p:spPr>
          <a:xfrm>
            <a:off x="656023" y="246594"/>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600"/>
              <a:buFont typeface="Helvetica Neue"/>
              <a:buNone/>
              <a:defRPr sz="36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7" name="Google Shape;187;p51"/>
          <p:cNvSpPr txBox="1">
            <a:spLocks noGrp="1"/>
          </p:cNvSpPr>
          <p:nvPr>
            <p:ph type="body" idx="1"/>
          </p:nvPr>
        </p:nvSpPr>
        <p:spPr>
          <a:xfrm>
            <a:off x="656022" y="1903943"/>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8" name="Google Shape;188;p51"/>
          <p:cNvSpPr txBox="1">
            <a:spLocks noGrp="1"/>
          </p:cNvSpPr>
          <p:nvPr>
            <p:ph type="body" idx="2"/>
          </p:nvPr>
        </p:nvSpPr>
        <p:spPr>
          <a:xfrm>
            <a:off x="656021" y="2479149"/>
            <a:ext cx="10820015" cy="52117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400"/>
              <a:buNone/>
              <a:defRPr sz="2400">
                <a:solidFill>
                  <a:schemeClr val="dk1"/>
                </a:solidFill>
              </a:defRPr>
            </a:lvl1pPr>
            <a:lvl2pPr marL="914400" lvl="1" indent="-228600" algn="l">
              <a:lnSpc>
                <a:spcPct val="90000"/>
              </a:lnSpc>
              <a:spcBef>
                <a:spcPts val="500"/>
              </a:spcBef>
              <a:spcAft>
                <a:spcPts val="0"/>
              </a:spcAft>
              <a:buClr>
                <a:schemeClr val="accent3"/>
              </a:buClr>
              <a:buSzPts val="2400"/>
              <a:buNone/>
              <a:defRPr>
                <a:solidFill>
                  <a:schemeClr val="dk1"/>
                </a:solidFill>
              </a:defRPr>
            </a:lvl2pPr>
            <a:lvl3pPr marL="1371600" lvl="2" indent="-228600" algn="l">
              <a:lnSpc>
                <a:spcPct val="90000"/>
              </a:lnSpc>
              <a:spcBef>
                <a:spcPts val="500"/>
              </a:spcBef>
              <a:spcAft>
                <a:spcPts val="0"/>
              </a:spcAft>
              <a:buClr>
                <a:schemeClr val="accent3"/>
              </a:buClr>
              <a:buSzPts val="2000"/>
              <a:buNone/>
              <a:defRPr>
                <a:solidFill>
                  <a:schemeClr val="dk1"/>
                </a:solidFill>
              </a:defRPr>
            </a:lvl3pPr>
            <a:lvl4pPr marL="1828800" lvl="3" indent="-228600" algn="l">
              <a:lnSpc>
                <a:spcPct val="90000"/>
              </a:lnSpc>
              <a:spcBef>
                <a:spcPts val="500"/>
              </a:spcBef>
              <a:spcAft>
                <a:spcPts val="0"/>
              </a:spcAft>
              <a:buClr>
                <a:schemeClr val="accent3"/>
              </a:buClr>
              <a:buSzPts val="1800"/>
              <a:buNone/>
              <a:defRPr>
                <a:solidFill>
                  <a:schemeClr val="dk1"/>
                </a:solidFill>
              </a:defRPr>
            </a:lvl4pPr>
            <a:lvl5pPr marL="2286000" lvl="4" indent="-228600" algn="l">
              <a:lnSpc>
                <a:spcPct val="90000"/>
              </a:lnSpc>
              <a:spcBef>
                <a:spcPts val="500"/>
              </a:spcBef>
              <a:spcAft>
                <a:spcPts val="0"/>
              </a:spcAft>
              <a:buClr>
                <a:schemeClr val="accent3"/>
              </a:buClr>
              <a:buSzPts val="1800"/>
              <a:buNone/>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9" name="Google Shape;189;p51"/>
          <p:cNvSpPr txBox="1">
            <a:spLocks noGrp="1"/>
          </p:cNvSpPr>
          <p:nvPr>
            <p:ph type="body" idx="3"/>
          </p:nvPr>
        </p:nvSpPr>
        <p:spPr>
          <a:xfrm>
            <a:off x="656022"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0" name="Google Shape;190;p51"/>
          <p:cNvSpPr txBox="1">
            <a:spLocks noGrp="1"/>
          </p:cNvSpPr>
          <p:nvPr>
            <p:ph type="body" idx="4"/>
          </p:nvPr>
        </p:nvSpPr>
        <p:spPr>
          <a:xfrm>
            <a:off x="656022"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1" name="Google Shape;191;p51"/>
          <p:cNvSpPr txBox="1">
            <a:spLocks noGrp="1"/>
          </p:cNvSpPr>
          <p:nvPr>
            <p:ph type="body" idx="5"/>
          </p:nvPr>
        </p:nvSpPr>
        <p:spPr>
          <a:xfrm>
            <a:off x="6814990" y="3358502"/>
            <a:ext cx="4661045" cy="605076"/>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400"/>
              <a:buNone/>
              <a:defRPr sz="2400" b="1">
                <a:solidFill>
                  <a:schemeClr val="accent2"/>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2" name="Google Shape;192;p51"/>
          <p:cNvSpPr txBox="1">
            <a:spLocks noGrp="1"/>
          </p:cNvSpPr>
          <p:nvPr>
            <p:ph type="body" idx="6"/>
          </p:nvPr>
        </p:nvSpPr>
        <p:spPr>
          <a:xfrm>
            <a:off x="6814990" y="4066959"/>
            <a:ext cx="4661046" cy="2238723"/>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accent2"/>
              </a:buClr>
              <a:buSzPts val="2400"/>
              <a:buChar char="•"/>
              <a:defRPr sz="2400">
                <a:solidFill>
                  <a:schemeClr val="dk1"/>
                </a:solidFill>
              </a:defRPr>
            </a:lvl1pPr>
            <a:lvl2pPr marL="914400" lvl="1" indent="-381000" algn="l">
              <a:lnSpc>
                <a:spcPct val="90000"/>
              </a:lnSpc>
              <a:spcBef>
                <a:spcPts val="500"/>
              </a:spcBef>
              <a:spcAft>
                <a:spcPts val="0"/>
              </a:spcAft>
              <a:buClr>
                <a:schemeClr val="accent2"/>
              </a:buClr>
              <a:buSzPts val="2400"/>
              <a:buChar char="•"/>
              <a:defRPr sz="2400">
                <a:solidFill>
                  <a:schemeClr val="dk1"/>
                </a:solidFill>
              </a:defRPr>
            </a:lvl2pPr>
            <a:lvl3pPr marL="1371600" lvl="2" indent="-381000" algn="l">
              <a:lnSpc>
                <a:spcPct val="90000"/>
              </a:lnSpc>
              <a:spcBef>
                <a:spcPts val="500"/>
              </a:spcBef>
              <a:spcAft>
                <a:spcPts val="0"/>
              </a:spcAft>
              <a:buClr>
                <a:schemeClr val="accent2"/>
              </a:buClr>
              <a:buSzPts val="2400"/>
              <a:buChar char="•"/>
              <a:defRPr sz="2400">
                <a:solidFill>
                  <a:schemeClr val="dk1"/>
                </a:solidFill>
              </a:defRPr>
            </a:lvl3pPr>
            <a:lvl4pPr marL="1828800" lvl="3" indent="-381000" algn="l">
              <a:lnSpc>
                <a:spcPct val="90000"/>
              </a:lnSpc>
              <a:spcBef>
                <a:spcPts val="500"/>
              </a:spcBef>
              <a:spcAft>
                <a:spcPts val="0"/>
              </a:spcAft>
              <a:buClr>
                <a:schemeClr val="accent2"/>
              </a:buClr>
              <a:buSzPts val="2400"/>
              <a:buChar char="•"/>
              <a:defRPr sz="2400">
                <a:solidFill>
                  <a:schemeClr val="dk1"/>
                </a:solidFill>
              </a:defRPr>
            </a:lvl4pPr>
            <a:lvl5pPr marL="2286000" lvl="4" indent="-381000" algn="l">
              <a:lnSpc>
                <a:spcPct val="90000"/>
              </a:lnSpc>
              <a:spcBef>
                <a:spcPts val="500"/>
              </a:spcBef>
              <a:spcAft>
                <a:spcPts val="0"/>
              </a:spcAft>
              <a:buClr>
                <a:schemeClr val="accent2"/>
              </a:buClr>
              <a:buSzPts val="2400"/>
              <a:buChar char="•"/>
              <a:defRPr sz="2400">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 Colored Background - Blue">
  <p:cSld name="Title on Colored Background - Blue">
    <p:spTree>
      <p:nvGrpSpPr>
        <p:cNvPr id="1" name="Shape 193"/>
        <p:cNvGrpSpPr/>
        <p:nvPr/>
      </p:nvGrpSpPr>
      <p:grpSpPr>
        <a:xfrm>
          <a:off x="0" y="0"/>
          <a:ext cx="0" cy="0"/>
          <a:chOff x="0" y="0"/>
          <a:chExt cx="0" cy="0"/>
        </a:xfrm>
      </p:grpSpPr>
      <p:sp>
        <p:nvSpPr>
          <p:cNvPr id="194" name="Google Shape;194;p52"/>
          <p:cNvSpPr/>
          <p:nvPr/>
        </p:nvSpPr>
        <p:spPr>
          <a:xfrm>
            <a:off x="0" y="3541"/>
            <a:ext cx="12192000" cy="6858000"/>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5" name="Google Shape;195;p52"/>
          <p:cNvSpPr/>
          <p:nvPr/>
        </p:nvSpPr>
        <p:spPr>
          <a:xfrm>
            <a:off x="1941095" y="2837119"/>
            <a:ext cx="8293768" cy="1094802"/>
          </a:xfrm>
          <a:prstGeom prst="rect">
            <a:avLst/>
          </a:prstGeom>
          <a:noFill/>
          <a:ln w="5715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6" name="Google Shape;196;p52"/>
          <p:cNvSpPr/>
          <p:nvPr/>
        </p:nvSpPr>
        <p:spPr>
          <a:xfrm>
            <a:off x="2610678" y="2502568"/>
            <a:ext cx="6997148" cy="802106"/>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7" name="Google Shape;197;p52"/>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198" name="Google Shape;198;p52"/>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52"/>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 Colored Background - Purple">
  <p:cSld name="Title on Colored Background - Purple">
    <p:spTree>
      <p:nvGrpSpPr>
        <p:cNvPr id="1" name="Shape 200"/>
        <p:cNvGrpSpPr/>
        <p:nvPr/>
      </p:nvGrpSpPr>
      <p:grpSpPr>
        <a:xfrm>
          <a:off x="0" y="0"/>
          <a:ext cx="0" cy="0"/>
          <a:chOff x="0" y="0"/>
          <a:chExt cx="0" cy="0"/>
        </a:xfrm>
      </p:grpSpPr>
      <p:sp>
        <p:nvSpPr>
          <p:cNvPr id="201" name="Google Shape;201;p53"/>
          <p:cNvSpPr/>
          <p:nvPr/>
        </p:nvSpPr>
        <p:spPr>
          <a:xfrm>
            <a:off x="0" y="3541"/>
            <a:ext cx="12192000" cy="6858000"/>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2" name="Google Shape;202;p53"/>
          <p:cNvSpPr/>
          <p:nvPr/>
        </p:nvSpPr>
        <p:spPr>
          <a:xfrm>
            <a:off x="1941095" y="2837119"/>
            <a:ext cx="8293768" cy="1094802"/>
          </a:xfrm>
          <a:prstGeom prst="rect">
            <a:avLst/>
          </a:prstGeom>
          <a:noFill/>
          <a:ln w="5715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3" name="Google Shape;203;p53"/>
          <p:cNvSpPr/>
          <p:nvPr/>
        </p:nvSpPr>
        <p:spPr>
          <a:xfrm>
            <a:off x="2610678" y="2502568"/>
            <a:ext cx="6997148" cy="802106"/>
          </a:xfrm>
          <a:prstGeom prst="rect">
            <a:avLst/>
          </a:prstGeom>
          <a:solidFill>
            <a:srgbClr val="97467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53"/>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05" name="Google Shape;205;p53"/>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6" name="Google Shape;206;p53"/>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on Colored Background - Teal">
  <p:cSld name="Title on Colored Background - Teal">
    <p:spTree>
      <p:nvGrpSpPr>
        <p:cNvPr id="1" name="Shape 207"/>
        <p:cNvGrpSpPr/>
        <p:nvPr/>
      </p:nvGrpSpPr>
      <p:grpSpPr>
        <a:xfrm>
          <a:off x="0" y="0"/>
          <a:ext cx="0" cy="0"/>
          <a:chOff x="0" y="0"/>
          <a:chExt cx="0" cy="0"/>
        </a:xfrm>
      </p:grpSpPr>
      <p:sp>
        <p:nvSpPr>
          <p:cNvPr id="208" name="Google Shape;208;p54"/>
          <p:cNvSpPr/>
          <p:nvPr/>
        </p:nvSpPr>
        <p:spPr>
          <a:xfrm>
            <a:off x="0" y="3541"/>
            <a:ext cx="12192000" cy="6858000"/>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54"/>
          <p:cNvSpPr/>
          <p:nvPr/>
        </p:nvSpPr>
        <p:spPr>
          <a:xfrm>
            <a:off x="1941095" y="2837119"/>
            <a:ext cx="8293768" cy="1094802"/>
          </a:xfrm>
          <a:prstGeom prst="rect">
            <a:avLst/>
          </a:prstGeom>
          <a:noFill/>
          <a:ln w="57150" cap="flat" cmpd="sng">
            <a:solidFill>
              <a:schemeClr val="accent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0" name="Google Shape;210;p54"/>
          <p:cNvSpPr/>
          <p:nvPr/>
        </p:nvSpPr>
        <p:spPr>
          <a:xfrm>
            <a:off x="2610678" y="2502568"/>
            <a:ext cx="6997148" cy="802106"/>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1" name="Google Shape;211;p54"/>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2" name="Google Shape;212;p54"/>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3" name="Google Shape;213;p54"/>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 Colored Background - Green">
  <p:cSld name="Title on Colored Background - Green">
    <p:spTree>
      <p:nvGrpSpPr>
        <p:cNvPr id="1" name="Shape 214"/>
        <p:cNvGrpSpPr/>
        <p:nvPr/>
      </p:nvGrpSpPr>
      <p:grpSpPr>
        <a:xfrm>
          <a:off x="0" y="0"/>
          <a:ext cx="0" cy="0"/>
          <a:chOff x="0" y="0"/>
          <a:chExt cx="0" cy="0"/>
        </a:xfrm>
      </p:grpSpPr>
      <p:sp>
        <p:nvSpPr>
          <p:cNvPr id="215" name="Google Shape;215;p55"/>
          <p:cNvSpPr/>
          <p:nvPr/>
        </p:nvSpPr>
        <p:spPr>
          <a:xfrm>
            <a:off x="0" y="3541"/>
            <a:ext cx="12192000" cy="6858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6" name="Google Shape;216;p55"/>
          <p:cNvSpPr/>
          <p:nvPr/>
        </p:nvSpPr>
        <p:spPr>
          <a:xfrm>
            <a:off x="1941095" y="2837119"/>
            <a:ext cx="8293768" cy="1094802"/>
          </a:xfrm>
          <a:prstGeom prst="rect">
            <a:avLst/>
          </a:prstGeom>
          <a:noFill/>
          <a:ln w="57150" cap="flat" cmpd="sng">
            <a:solidFill>
              <a:schemeClr val="accent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17" name="Google Shape;217;p55"/>
          <p:cNvSpPr/>
          <p:nvPr/>
        </p:nvSpPr>
        <p:spPr>
          <a:xfrm>
            <a:off x="2610678" y="2502568"/>
            <a:ext cx="6997148" cy="802106"/>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8" name="Google Shape;218;p55"/>
          <p:cNvPicPr preferRelativeResize="0"/>
          <p:nvPr/>
        </p:nvPicPr>
        <p:blipFill rotWithShape="1">
          <a:blip r:embed="rId2">
            <a:alphaModFix amt="20000"/>
          </a:blip>
          <a:srcRect l="60398" t="16294" r="3321" b="6459"/>
          <a:stretch/>
        </p:blipFill>
        <p:spPr>
          <a:xfrm rot="5400000">
            <a:off x="4171319" y="95874"/>
            <a:ext cx="3849350" cy="12192003"/>
          </a:xfrm>
          <a:prstGeom prst="rect">
            <a:avLst/>
          </a:prstGeom>
          <a:noFill/>
          <a:ln>
            <a:noFill/>
          </a:ln>
        </p:spPr>
      </p:pic>
      <p:sp>
        <p:nvSpPr>
          <p:cNvPr id="219" name="Google Shape;219;p55"/>
          <p:cNvSpPr txBox="1">
            <a:spLocks noGrp="1"/>
          </p:cNvSpPr>
          <p:nvPr>
            <p:ph type="title"/>
          </p:nvPr>
        </p:nvSpPr>
        <p:spPr>
          <a:xfrm>
            <a:off x="2145791" y="3099692"/>
            <a:ext cx="7851649" cy="562168"/>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lt1"/>
              </a:buClr>
              <a:buSzPts val="3200"/>
              <a:buFont typeface="Helvetica Neue"/>
              <a:buNone/>
              <a:defRPr sz="32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0" name="Google Shape;220;p55"/>
          <p:cNvSpPr txBox="1">
            <a:spLocks noGrp="1"/>
          </p:cNvSpPr>
          <p:nvPr>
            <p:ph type="body" idx="1"/>
          </p:nvPr>
        </p:nvSpPr>
        <p:spPr>
          <a:xfrm>
            <a:off x="2610678" y="2678354"/>
            <a:ext cx="6997148" cy="375705"/>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1800"/>
              <a:buNone/>
              <a:defRPr sz="1800" b="1">
                <a:solidFill>
                  <a:schemeClr val="lt1"/>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2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ext">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CC1812-9BA9-BD4B-8195-DECB1CFD0236}"/>
              </a:ext>
            </a:extLst>
          </p:cNvPr>
          <p:cNvSpPr>
            <a:spLocks noGrp="1"/>
          </p:cNvSpPr>
          <p:nvPr>
            <p:ph type="title"/>
          </p:nvPr>
        </p:nvSpPr>
        <p:spPr/>
        <p:txBody>
          <a:bodyPr/>
          <a:lstStyle>
            <a:lvl1pPr>
              <a:defRPr b="1">
                <a:solidFill>
                  <a:srgbClr val="415E7C"/>
                </a:solidFill>
              </a:defRPr>
            </a:lvl1pPr>
          </a:lstStyle>
          <a:p>
            <a:r>
              <a:rPr lang="es-MX" dirty="0"/>
              <a:t>Haz clic para modificar el estilo de título del patrón</a:t>
            </a:r>
            <a:endParaRPr lang="en-GB" dirty="0"/>
          </a:p>
        </p:txBody>
      </p:sp>
      <p:grpSp>
        <p:nvGrpSpPr>
          <p:cNvPr id="31" name="Grupo 30">
            <a:extLst>
              <a:ext uri="{FF2B5EF4-FFF2-40B4-BE49-F238E27FC236}">
                <a16:creationId xmlns:a16="http://schemas.microsoft.com/office/drawing/2014/main" id="{1307D63E-9A8E-C240-AF98-6CE992E4DEC4}"/>
              </a:ext>
            </a:extLst>
          </p:cNvPr>
          <p:cNvGrpSpPr/>
          <p:nvPr userDrawn="1"/>
        </p:nvGrpSpPr>
        <p:grpSpPr>
          <a:xfrm>
            <a:off x="114714" y="5834381"/>
            <a:ext cx="11955892" cy="1023226"/>
            <a:chOff x="129463" y="5834381"/>
            <a:chExt cx="11955892" cy="1023226"/>
          </a:xfrm>
        </p:grpSpPr>
        <p:pic>
          <p:nvPicPr>
            <p:cNvPr id="32" name="object 2">
              <a:extLst>
                <a:ext uri="{FF2B5EF4-FFF2-40B4-BE49-F238E27FC236}">
                  <a16:creationId xmlns:a16="http://schemas.microsoft.com/office/drawing/2014/main" id="{C9B5B2C0-D7B8-4C43-8360-A1DACF7FDD7D}"/>
                </a:ext>
              </a:extLst>
            </p:cNvPr>
            <p:cNvPicPr/>
            <p:nvPr/>
          </p:nvPicPr>
          <p:blipFill>
            <a:blip r:embed="rId2" cstate="print"/>
            <a:stretch>
              <a:fillRect/>
            </a:stretch>
          </p:blipFill>
          <p:spPr>
            <a:xfrm>
              <a:off x="2286730" y="6724373"/>
              <a:ext cx="196087" cy="132623"/>
            </a:xfrm>
            <a:prstGeom prst="rect">
              <a:avLst/>
            </a:prstGeom>
          </p:spPr>
        </p:pic>
        <p:sp>
          <p:nvSpPr>
            <p:cNvPr id="33" name="object 3">
              <a:extLst>
                <a:ext uri="{FF2B5EF4-FFF2-40B4-BE49-F238E27FC236}">
                  <a16:creationId xmlns:a16="http://schemas.microsoft.com/office/drawing/2014/main" id="{749A1041-67F9-C94A-A427-F824A7CFEC3E}"/>
                </a:ext>
              </a:extLst>
            </p:cNvPr>
            <p:cNvSpPr/>
            <p:nvPr/>
          </p:nvSpPr>
          <p:spPr>
            <a:xfrm>
              <a:off x="1854177" y="5834381"/>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8"/>
                  </a:lnTo>
                  <a:lnTo>
                    <a:pt x="80599" y="113011"/>
                  </a:lnTo>
                  <a:lnTo>
                    <a:pt x="52938" y="149669"/>
                  </a:lnTo>
                  <a:lnTo>
                    <a:pt x="30540" y="190064"/>
                  </a:lnTo>
                  <a:lnTo>
                    <a:pt x="13912" y="233688"/>
                  </a:lnTo>
                  <a:lnTo>
                    <a:pt x="3562" y="280031"/>
                  </a:lnTo>
                  <a:lnTo>
                    <a:pt x="0" y="328587"/>
                  </a:lnTo>
                  <a:lnTo>
                    <a:pt x="3562" y="377145"/>
                  </a:lnTo>
                  <a:lnTo>
                    <a:pt x="13912" y="423491"/>
                  </a:lnTo>
                  <a:lnTo>
                    <a:pt x="30540" y="467117"/>
                  </a:lnTo>
                  <a:lnTo>
                    <a:pt x="52938" y="507514"/>
                  </a:lnTo>
                  <a:lnTo>
                    <a:pt x="80599" y="544173"/>
                  </a:lnTo>
                  <a:lnTo>
                    <a:pt x="113013" y="576587"/>
                  </a:lnTo>
                  <a:lnTo>
                    <a:pt x="149672" y="604248"/>
                  </a:lnTo>
                  <a:lnTo>
                    <a:pt x="190069" y="626646"/>
                  </a:lnTo>
                  <a:lnTo>
                    <a:pt x="233694" y="643274"/>
                  </a:lnTo>
                  <a:lnTo>
                    <a:pt x="280041" y="653624"/>
                  </a:lnTo>
                  <a:lnTo>
                    <a:pt x="328599" y="657186"/>
                  </a:lnTo>
                  <a:lnTo>
                    <a:pt x="377158" y="653624"/>
                  </a:lnTo>
                  <a:lnTo>
                    <a:pt x="423504" y="643274"/>
                  </a:lnTo>
                  <a:lnTo>
                    <a:pt x="467130" y="626646"/>
                  </a:lnTo>
                  <a:lnTo>
                    <a:pt x="507526" y="604248"/>
                  </a:lnTo>
                  <a:lnTo>
                    <a:pt x="544186" y="576587"/>
                  </a:lnTo>
                  <a:lnTo>
                    <a:pt x="576600" y="544173"/>
                  </a:lnTo>
                  <a:lnTo>
                    <a:pt x="604260" y="507514"/>
                  </a:lnTo>
                  <a:lnTo>
                    <a:pt x="626659" y="467117"/>
                  </a:lnTo>
                  <a:lnTo>
                    <a:pt x="643287" y="423491"/>
                  </a:lnTo>
                  <a:lnTo>
                    <a:pt x="653636" y="377145"/>
                  </a:lnTo>
                  <a:lnTo>
                    <a:pt x="657199" y="328587"/>
                  </a:lnTo>
                  <a:lnTo>
                    <a:pt x="653636" y="280031"/>
                  </a:lnTo>
                  <a:lnTo>
                    <a:pt x="643287" y="233688"/>
                  </a:lnTo>
                  <a:lnTo>
                    <a:pt x="626659" y="190064"/>
                  </a:lnTo>
                  <a:lnTo>
                    <a:pt x="604260" y="149669"/>
                  </a:lnTo>
                  <a:lnTo>
                    <a:pt x="576600" y="113011"/>
                  </a:lnTo>
                  <a:lnTo>
                    <a:pt x="544186" y="80598"/>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34" name="object 4">
              <a:extLst>
                <a:ext uri="{FF2B5EF4-FFF2-40B4-BE49-F238E27FC236}">
                  <a16:creationId xmlns:a16="http://schemas.microsoft.com/office/drawing/2014/main" id="{C3C48AAB-3878-314A-B9CA-0EADB3D681FC}"/>
                </a:ext>
              </a:extLst>
            </p:cNvPr>
            <p:cNvSpPr/>
            <p:nvPr/>
          </p:nvSpPr>
          <p:spPr>
            <a:xfrm>
              <a:off x="3597898" y="6424361"/>
              <a:ext cx="734695" cy="433070"/>
            </a:xfrm>
            <a:custGeom>
              <a:avLst/>
              <a:gdLst/>
              <a:ahLst/>
              <a:cxnLst/>
              <a:rect l="l" t="t" r="r" b="b"/>
              <a:pathLst>
                <a:path w="734695" h="433070">
                  <a:moveTo>
                    <a:pt x="367169" y="0"/>
                  </a:moveTo>
                  <a:lnTo>
                    <a:pt x="321112" y="2860"/>
                  </a:lnTo>
                  <a:lnTo>
                    <a:pt x="276763" y="11213"/>
                  </a:lnTo>
                  <a:lnTo>
                    <a:pt x="234465" y="24714"/>
                  </a:lnTo>
                  <a:lnTo>
                    <a:pt x="194561" y="43019"/>
                  </a:lnTo>
                  <a:lnTo>
                    <a:pt x="157398" y="65784"/>
                  </a:lnTo>
                  <a:lnTo>
                    <a:pt x="123318" y="92665"/>
                  </a:lnTo>
                  <a:lnTo>
                    <a:pt x="92665" y="123318"/>
                  </a:lnTo>
                  <a:lnTo>
                    <a:pt x="65784" y="157398"/>
                  </a:lnTo>
                  <a:lnTo>
                    <a:pt x="43019" y="194561"/>
                  </a:lnTo>
                  <a:lnTo>
                    <a:pt x="24714" y="234465"/>
                  </a:lnTo>
                  <a:lnTo>
                    <a:pt x="11213" y="276763"/>
                  </a:lnTo>
                  <a:lnTo>
                    <a:pt x="2860" y="321112"/>
                  </a:lnTo>
                  <a:lnTo>
                    <a:pt x="0" y="367169"/>
                  </a:lnTo>
                  <a:lnTo>
                    <a:pt x="2860" y="413226"/>
                  </a:lnTo>
                  <a:lnTo>
                    <a:pt x="6516" y="432635"/>
                  </a:lnTo>
                  <a:lnTo>
                    <a:pt x="727822" y="432635"/>
                  </a:lnTo>
                  <a:lnTo>
                    <a:pt x="731478" y="413226"/>
                  </a:lnTo>
                  <a:lnTo>
                    <a:pt x="734339" y="367169"/>
                  </a:lnTo>
                  <a:lnTo>
                    <a:pt x="731478" y="321112"/>
                  </a:lnTo>
                  <a:lnTo>
                    <a:pt x="723125" y="276763"/>
                  </a:lnTo>
                  <a:lnTo>
                    <a:pt x="709624" y="234465"/>
                  </a:lnTo>
                  <a:lnTo>
                    <a:pt x="691319" y="194561"/>
                  </a:lnTo>
                  <a:lnTo>
                    <a:pt x="668554" y="157398"/>
                  </a:lnTo>
                  <a:lnTo>
                    <a:pt x="641673" y="123318"/>
                  </a:lnTo>
                  <a:lnTo>
                    <a:pt x="611021" y="92665"/>
                  </a:lnTo>
                  <a:lnTo>
                    <a:pt x="576941" y="65784"/>
                  </a:lnTo>
                  <a:lnTo>
                    <a:pt x="539777" y="43019"/>
                  </a:lnTo>
                  <a:lnTo>
                    <a:pt x="499874" y="24714"/>
                  </a:lnTo>
                  <a:lnTo>
                    <a:pt x="457576" y="11213"/>
                  </a:lnTo>
                  <a:lnTo>
                    <a:pt x="413226" y="2860"/>
                  </a:lnTo>
                  <a:lnTo>
                    <a:pt x="367169" y="0"/>
                  </a:lnTo>
                  <a:close/>
                </a:path>
              </a:pathLst>
            </a:custGeom>
            <a:solidFill>
              <a:srgbClr val="8AC984"/>
            </a:solidFill>
          </p:spPr>
          <p:txBody>
            <a:bodyPr wrap="square" lIns="0" tIns="0" rIns="0" bIns="0" rtlCol="0"/>
            <a:lstStyle/>
            <a:p>
              <a:endParaRPr/>
            </a:p>
          </p:txBody>
        </p:sp>
        <p:sp>
          <p:nvSpPr>
            <p:cNvPr id="35" name="object 5">
              <a:extLst>
                <a:ext uri="{FF2B5EF4-FFF2-40B4-BE49-F238E27FC236}">
                  <a16:creationId xmlns:a16="http://schemas.microsoft.com/office/drawing/2014/main" id="{A570732F-E585-8D4B-B152-3672C7DD7B43}"/>
                </a:ext>
              </a:extLst>
            </p:cNvPr>
            <p:cNvSpPr/>
            <p:nvPr/>
          </p:nvSpPr>
          <p:spPr>
            <a:xfrm>
              <a:off x="4543957" y="6017589"/>
              <a:ext cx="1167130" cy="839469"/>
            </a:xfrm>
            <a:custGeom>
              <a:avLst/>
              <a:gdLst/>
              <a:ahLst/>
              <a:cxnLst/>
              <a:rect l="l" t="t" r="r" b="b"/>
              <a:pathLst>
                <a:path w="1167129" h="839470">
                  <a:moveTo>
                    <a:pt x="583501" y="0"/>
                  </a:moveTo>
                  <a:lnTo>
                    <a:pt x="535644" y="1934"/>
                  </a:lnTo>
                  <a:lnTo>
                    <a:pt x="488853" y="7636"/>
                  </a:lnTo>
                  <a:lnTo>
                    <a:pt x="443278" y="16957"/>
                  </a:lnTo>
                  <a:lnTo>
                    <a:pt x="399068" y="29746"/>
                  </a:lnTo>
                  <a:lnTo>
                    <a:pt x="356374" y="45853"/>
                  </a:lnTo>
                  <a:lnTo>
                    <a:pt x="315347" y="65128"/>
                  </a:lnTo>
                  <a:lnTo>
                    <a:pt x="276136" y="87420"/>
                  </a:lnTo>
                  <a:lnTo>
                    <a:pt x="238891" y="112580"/>
                  </a:lnTo>
                  <a:lnTo>
                    <a:pt x="203763" y="140456"/>
                  </a:lnTo>
                  <a:lnTo>
                    <a:pt x="170902" y="170900"/>
                  </a:lnTo>
                  <a:lnTo>
                    <a:pt x="140458" y="203761"/>
                  </a:lnTo>
                  <a:lnTo>
                    <a:pt x="112580" y="238888"/>
                  </a:lnTo>
                  <a:lnTo>
                    <a:pt x="87421" y="276132"/>
                  </a:lnTo>
                  <a:lnTo>
                    <a:pt x="65128" y="315343"/>
                  </a:lnTo>
                  <a:lnTo>
                    <a:pt x="45853" y="356369"/>
                  </a:lnTo>
                  <a:lnTo>
                    <a:pt x="29746" y="399062"/>
                  </a:lnTo>
                  <a:lnTo>
                    <a:pt x="16957" y="443270"/>
                  </a:lnTo>
                  <a:lnTo>
                    <a:pt x="7636" y="488844"/>
                  </a:lnTo>
                  <a:lnTo>
                    <a:pt x="1934" y="535633"/>
                  </a:lnTo>
                  <a:lnTo>
                    <a:pt x="0" y="583488"/>
                  </a:lnTo>
                  <a:lnTo>
                    <a:pt x="1934" y="631345"/>
                  </a:lnTo>
                  <a:lnTo>
                    <a:pt x="7636" y="678136"/>
                  </a:lnTo>
                  <a:lnTo>
                    <a:pt x="16957" y="723712"/>
                  </a:lnTo>
                  <a:lnTo>
                    <a:pt x="29746" y="767923"/>
                  </a:lnTo>
                  <a:lnTo>
                    <a:pt x="45853" y="810617"/>
                  </a:lnTo>
                  <a:lnTo>
                    <a:pt x="59379" y="839407"/>
                  </a:lnTo>
                  <a:lnTo>
                    <a:pt x="1107623" y="839407"/>
                  </a:lnTo>
                  <a:lnTo>
                    <a:pt x="1137256" y="767923"/>
                  </a:lnTo>
                  <a:lnTo>
                    <a:pt x="1150045" y="723712"/>
                  </a:lnTo>
                  <a:lnTo>
                    <a:pt x="1159366" y="678136"/>
                  </a:lnTo>
                  <a:lnTo>
                    <a:pt x="1165068" y="631345"/>
                  </a:lnTo>
                  <a:lnTo>
                    <a:pt x="1167002" y="583488"/>
                  </a:lnTo>
                  <a:lnTo>
                    <a:pt x="1165068" y="535633"/>
                  </a:lnTo>
                  <a:lnTo>
                    <a:pt x="1159366" y="488844"/>
                  </a:lnTo>
                  <a:lnTo>
                    <a:pt x="1150045" y="443270"/>
                  </a:lnTo>
                  <a:lnTo>
                    <a:pt x="1137256" y="399062"/>
                  </a:lnTo>
                  <a:lnTo>
                    <a:pt x="1121149" y="356369"/>
                  </a:lnTo>
                  <a:lnTo>
                    <a:pt x="1101874" y="315343"/>
                  </a:lnTo>
                  <a:lnTo>
                    <a:pt x="1079581" y="276132"/>
                  </a:lnTo>
                  <a:lnTo>
                    <a:pt x="1054422" y="238888"/>
                  </a:lnTo>
                  <a:lnTo>
                    <a:pt x="1026544" y="203761"/>
                  </a:lnTo>
                  <a:lnTo>
                    <a:pt x="996100" y="170900"/>
                  </a:lnTo>
                  <a:lnTo>
                    <a:pt x="963239" y="140456"/>
                  </a:lnTo>
                  <a:lnTo>
                    <a:pt x="928111" y="112580"/>
                  </a:lnTo>
                  <a:lnTo>
                    <a:pt x="890866" y="87420"/>
                  </a:lnTo>
                  <a:lnTo>
                    <a:pt x="851655" y="65128"/>
                  </a:lnTo>
                  <a:lnTo>
                    <a:pt x="810628" y="45853"/>
                  </a:lnTo>
                  <a:lnTo>
                    <a:pt x="767934" y="29746"/>
                  </a:lnTo>
                  <a:lnTo>
                    <a:pt x="723724" y="16957"/>
                  </a:lnTo>
                  <a:lnTo>
                    <a:pt x="678149" y="7636"/>
                  </a:lnTo>
                  <a:lnTo>
                    <a:pt x="631358" y="1934"/>
                  </a:lnTo>
                  <a:lnTo>
                    <a:pt x="583501" y="0"/>
                  </a:lnTo>
                  <a:close/>
                </a:path>
              </a:pathLst>
            </a:custGeom>
            <a:solidFill>
              <a:srgbClr val="1EA1A0"/>
            </a:solidFill>
          </p:spPr>
          <p:txBody>
            <a:bodyPr wrap="square" lIns="0" tIns="0" rIns="0" bIns="0" rtlCol="0"/>
            <a:lstStyle/>
            <a:p>
              <a:endParaRPr/>
            </a:p>
          </p:txBody>
        </p:sp>
        <p:sp>
          <p:nvSpPr>
            <p:cNvPr id="36" name="object 6">
              <a:extLst>
                <a:ext uri="{FF2B5EF4-FFF2-40B4-BE49-F238E27FC236}">
                  <a16:creationId xmlns:a16="http://schemas.microsoft.com/office/drawing/2014/main" id="{A196F325-BE8B-7F4E-96DE-7B1652E2CA21}"/>
                </a:ext>
              </a:extLst>
            </p:cNvPr>
            <p:cNvSpPr/>
            <p:nvPr/>
          </p:nvSpPr>
          <p:spPr>
            <a:xfrm>
              <a:off x="5662307" y="5942698"/>
              <a:ext cx="1104265" cy="914400"/>
            </a:xfrm>
            <a:custGeom>
              <a:avLst/>
              <a:gdLst/>
              <a:ahLst/>
              <a:cxnLst/>
              <a:rect l="l" t="t" r="r" b="b"/>
              <a:pathLst>
                <a:path w="1104265" h="914400">
                  <a:moveTo>
                    <a:pt x="343382" y="171691"/>
                  </a:moveTo>
                  <a:lnTo>
                    <a:pt x="337248" y="126047"/>
                  </a:lnTo>
                  <a:lnTo>
                    <a:pt x="319938" y="85039"/>
                  </a:lnTo>
                  <a:lnTo>
                    <a:pt x="293090" y="50292"/>
                  </a:lnTo>
                  <a:lnTo>
                    <a:pt x="258343" y="23444"/>
                  </a:lnTo>
                  <a:lnTo>
                    <a:pt x="217335" y="6134"/>
                  </a:lnTo>
                  <a:lnTo>
                    <a:pt x="171691" y="0"/>
                  </a:lnTo>
                  <a:lnTo>
                    <a:pt x="126047" y="6134"/>
                  </a:lnTo>
                  <a:lnTo>
                    <a:pt x="85039" y="23444"/>
                  </a:lnTo>
                  <a:lnTo>
                    <a:pt x="50292" y="50292"/>
                  </a:lnTo>
                  <a:lnTo>
                    <a:pt x="23444" y="85039"/>
                  </a:lnTo>
                  <a:lnTo>
                    <a:pt x="6134" y="126047"/>
                  </a:lnTo>
                  <a:lnTo>
                    <a:pt x="0" y="171691"/>
                  </a:lnTo>
                  <a:lnTo>
                    <a:pt x="6134" y="217322"/>
                  </a:lnTo>
                  <a:lnTo>
                    <a:pt x="23444" y="258330"/>
                  </a:lnTo>
                  <a:lnTo>
                    <a:pt x="50292" y="293077"/>
                  </a:lnTo>
                  <a:lnTo>
                    <a:pt x="85039" y="319925"/>
                  </a:lnTo>
                  <a:lnTo>
                    <a:pt x="126047" y="337235"/>
                  </a:lnTo>
                  <a:lnTo>
                    <a:pt x="171691" y="343369"/>
                  </a:lnTo>
                  <a:lnTo>
                    <a:pt x="217335" y="337235"/>
                  </a:lnTo>
                  <a:lnTo>
                    <a:pt x="258343" y="319925"/>
                  </a:lnTo>
                  <a:lnTo>
                    <a:pt x="293090" y="293077"/>
                  </a:lnTo>
                  <a:lnTo>
                    <a:pt x="319938" y="258330"/>
                  </a:lnTo>
                  <a:lnTo>
                    <a:pt x="337248" y="217322"/>
                  </a:lnTo>
                  <a:lnTo>
                    <a:pt x="343382" y="171691"/>
                  </a:lnTo>
                  <a:close/>
                </a:path>
                <a:path w="1104265" h="914400">
                  <a:moveTo>
                    <a:pt x="1104074" y="735888"/>
                  </a:moveTo>
                  <a:lnTo>
                    <a:pt x="1101229" y="686650"/>
                  </a:lnTo>
                  <a:lnTo>
                    <a:pt x="1092923" y="639089"/>
                  </a:lnTo>
                  <a:lnTo>
                    <a:pt x="1079461" y="593496"/>
                  </a:lnTo>
                  <a:lnTo>
                    <a:pt x="1061161" y="550214"/>
                  </a:lnTo>
                  <a:lnTo>
                    <a:pt x="1038339" y="509549"/>
                  </a:lnTo>
                  <a:lnTo>
                    <a:pt x="1011313" y="471830"/>
                  </a:lnTo>
                  <a:lnTo>
                    <a:pt x="980414" y="437349"/>
                  </a:lnTo>
                  <a:lnTo>
                    <a:pt x="945934" y="406438"/>
                  </a:lnTo>
                  <a:lnTo>
                    <a:pt x="908202" y="379425"/>
                  </a:lnTo>
                  <a:lnTo>
                    <a:pt x="867537" y="356603"/>
                  </a:lnTo>
                  <a:lnTo>
                    <a:pt x="824255" y="338302"/>
                  </a:lnTo>
                  <a:lnTo>
                    <a:pt x="778675" y="324840"/>
                  </a:lnTo>
                  <a:lnTo>
                    <a:pt x="731113" y="316534"/>
                  </a:lnTo>
                  <a:lnTo>
                    <a:pt x="681875" y="313690"/>
                  </a:lnTo>
                  <a:lnTo>
                    <a:pt x="632637" y="316534"/>
                  </a:lnTo>
                  <a:lnTo>
                    <a:pt x="585063" y="324840"/>
                  </a:lnTo>
                  <a:lnTo>
                    <a:pt x="539483" y="338302"/>
                  </a:lnTo>
                  <a:lnTo>
                    <a:pt x="496201" y="356603"/>
                  </a:lnTo>
                  <a:lnTo>
                    <a:pt x="455536" y="379425"/>
                  </a:lnTo>
                  <a:lnTo>
                    <a:pt x="417804" y="406438"/>
                  </a:lnTo>
                  <a:lnTo>
                    <a:pt x="383336" y="437349"/>
                  </a:lnTo>
                  <a:lnTo>
                    <a:pt x="352425" y="471830"/>
                  </a:lnTo>
                  <a:lnTo>
                    <a:pt x="325399" y="509549"/>
                  </a:lnTo>
                  <a:lnTo>
                    <a:pt x="302590" y="550214"/>
                  </a:lnTo>
                  <a:lnTo>
                    <a:pt x="284289" y="593496"/>
                  </a:lnTo>
                  <a:lnTo>
                    <a:pt x="270827" y="639089"/>
                  </a:lnTo>
                  <a:lnTo>
                    <a:pt x="262509" y="686650"/>
                  </a:lnTo>
                  <a:lnTo>
                    <a:pt x="259676" y="735888"/>
                  </a:lnTo>
                  <a:lnTo>
                    <a:pt x="262509" y="785126"/>
                  </a:lnTo>
                  <a:lnTo>
                    <a:pt x="270827" y="832700"/>
                  </a:lnTo>
                  <a:lnTo>
                    <a:pt x="284289" y="878281"/>
                  </a:lnTo>
                  <a:lnTo>
                    <a:pt x="299516" y="914298"/>
                  </a:lnTo>
                  <a:lnTo>
                    <a:pt x="1064221" y="914298"/>
                  </a:lnTo>
                  <a:lnTo>
                    <a:pt x="1079461" y="878281"/>
                  </a:lnTo>
                  <a:lnTo>
                    <a:pt x="1092923" y="832700"/>
                  </a:lnTo>
                  <a:lnTo>
                    <a:pt x="1101229" y="785126"/>
                  </a:lnTo>
                  <a:lnTo>
                    <a:pt x="1104074" y="735888"/>
                  </a:lnTo>
                  <a:close/>
                </a:path>
              </a:pathLst>
            </a:custGeom>
            <a:solidFill>
              <a:srgbClr val="0C8AC5"/>
            </a:solidFill>
          </p:spPr>
          <p:txBody>
            <a:bodyPr wrap="square" lIns="0" tIns="0" rIns="0" bIns="0" rtlCol="0"/>
            <a:lstStyle/>
            <a:p>
              <a:endParaRPr/>
            </a:p>
          </p:txBody>
        </p:sp>
        <p:sp>
          <p:nvSpPr>
            <p:cNvPr id="37" name="object 7">
              <a:extLst>
                <a:ext uri="{FF2B5EF4-FFF2-40B4-BE49-F238E27FC236}">
                  <a16:creationId xmlns:a16="http://schemas.microsoft.com/office/drawing/2014/main" id="{28E732B8-D369-804A-B6E8-DB2BBEC8369C}"/>
                </a:ext>
              </a:extLst>
            </p:cNvPr>
            <p:cNvSpPr/>
            <p:nvPr/>
          </p:nvSpPr>
          <p:spPr>
            <a:xfrm>
              <a:off x="3402074" y="5876809"/>
              <a:ext cx="524510" cy="524510"/>
            </a:xfrm>
            <a:custGeom>
              <a:avLst/>
              <a:gdLst/>
              <a:ahLst/>
              <a:cxnLst/>
              <a:rect l="l" t="t" r="r" b="b"/>
              <a:pathLst>
                <a:path w="524510" h="524510">
                  <a:moveTo>
                    <a:pt x="262013" y="0"/>
                  </a:moveTo>
                  <a:lnTo>
                    <a:pt x="214917" y="4221"/>
                  </a:lnTo>
                  <a:lnTo>
                    <a:pt x="170589" y="16392"/>
                  </a:lnTo>
                  <a:lnTo>
                    <a:pt x="129771" y="35773"/>
                  </a:lnTo>
                  <a:lnTo>
                    <a:pt x="93202" y="61624"/>
                  </a:lnTo>
                  <a:lnTo>
                    <a:pt x="61623" y="93204"/>
                  </a:lnTo>
                  <a:lnTo>
                    <a:pt x="35773" y="129775"/>
                  </a:lnTo>
                  <a:lnTo>
                    <a:pt x="16392" y="170595"/>
                  </a:lnTo>
                  <a:lnTo>
                    <a:pt x="4221" y="214925"/>
                  </a:lnTo>
                  <a:lnTo>
                    <a:pt x="0" y="262026"/>
                  </a:lnTo>
                  <a:lnTo>
                    <a:pt x="4221" y="309119"/>
                  </a:lnTo>
                  <a:lnTo>
                    <a:pt x="16392" y="353445"/>
                  </a:lnTo>
                  <a:lnTo>
                    <a:pt x="35773" y="394263"/>
                  </a:lnTo>
                  <a:lnTo>
                    <a:pt x="61623" y="430832"/>
                  </a:lnTo>
                  <a:lnTo>
                    <a:pt x="93202" y="462412"/>
                  </a:lnTo>
                  <a:lnTo>
                    <a:pt x="129771" y="488264"/>
                  </a:lnTo>
                  <a:lnTo>
                    <a:pt x="170589" y="507646"/>
                  </a:lnTo>
                  <a:lnTo>
                    <a:pt x="214917" y="519818"/>
                  </a:lnTo>
                  <a:lnTo>
                    <a:pt x="262013" y="524040"/>
                  </a:lnTo>
                  <a:lnTo>
                    <a:pt x="309113" y="519818"/>
                  </a:lnTo>
                  <a:lnTo>
                    <a:pt x="353442" y="507646"/>
                  </a:lnTo>
                  <a:lnTo>
                    <a:pt x="394261" y="488264"/>
                  </a:lnTo>
                  <a:lnTo>
                    <a:pt x="430830" y="462412"/>
                  </a:lnTo>
                  <a:lnTo>
                    <a:pt x="462408" y="430832"/>
                  </a:lnTo>
                  <a:lnTo>
                    <a:pt x="488257" y="394263"/>
                  </a:lnTo>
                  <a:lnTo>
                    <a:pt x="507636" y="353445"/>
                  </a:lnTo>
                  <a:lnTo>
                    <a:pt x="519806" y="309119"/>
                  </a:lnTo>
                  <a:lnTo>
                    <a:pt x="524027" y="262026"/>
                  </a:lnTo>
                  <a:lnTo>
                    <a:pt x="519806" y="214925"/>
                  </a:lnTo>
                  <a:lnTo>
                    <a:pt x="507636" y="170595"/>
                  </a:lnTo>
                  <a:lnTo>
                    <a:pt x="488257" y="129775"/>
                  </a:lnTo>
                  <a:lnTo>
                    <a:pt x="462408" y="93204"/>
                  </a:lnTo>
                  <a:lnTo>
                    <a:pt x="430830" y="61624"/>
                  </a:lnTo>
                  <a:lnTo>
                    <a:pt x="394261" y="35773"/>
                  </a:lnTo>
                  <a:lnTo>
                    <a:pt x="353442" y="16392"/>
                  </a:lnTo>
                  <a:lnTo>
                    <a:pt x="309113" y="4221"/>
                  </a:lnTo>
                  <a:lnTo>
                    <a:pt x="262013" y="0"/>
                  </a:lnTo>
                  <a:close/>
                </a:path>
              </a:pathLst>
            </a:custGeom>
            <a:solidFill>
              <a:srgbClr val="8AC984"/>
            </a:solidFill>
          </p:spPr>
          <p:txBody>
            <a:bodyPr wrap="square" lIns="0" tIns="0" rIns="0" bIns="0" rtlCol="0"/>
            <a:lstStyle/>
            <a:p>
              <a:endParaRPr/>
            </a:p>
          </p:txBody>
        </p:sp>
        <p:sp>
          <p:nvSpPr>
            <p:cNvPr id="38" name="object 8">
              <a:extLst>
                <a:ext uri="{FF2B5EF4-FFF2-40B4-BE49-F238E27FC236}">
                  <a16:creationId xmlns:a16="http://schemas.microsoft.com/office/drawing/2014/main" id="{E2FA586A-88A4-A344-A925-A69F3704B934}"/>
                </a:ext>
              </a:extLst>
            </p:cNvPr>
            <p:cNvSpPr/>
            <p:nvPr/>
          </p:nvSpPr>
          <p:spPr>
            <a:xfrm>
              <a:off x="4132060" y="5873460"/>
              <a:ext cx="343535" cy="343535"/>
            </a:xfrm>
            <a:custGeom>
              <a:avLst/>
              <a:gdLst/>
              <a:ahLst/>
              <a:cxnLst/>
              <a:rect l="l" t="t" r="r" b="b"/>
              <a:pathLst>
                <a:path w="343535" h="343535">
                  <a:moveTo>
                    <a:pt x="171691" y="0"/>
                  </a:moveTo>
                  <a:lnTo>
                    <a:pt x="126050" y="6132"/>
                  </a:lnTo>
                  <a:lnTo>
                    <a:pt x="85037" y="23439"/>
                  </a:lnTo>
                  <a:lnTo>
                    <a:pt x="50288" y="50284"/>
                  </a:lnTo>
                  <a:lnTo>
                    <a:pt x="23441" y="85031"/>
                  </a:lnTo>
                  <a:lnTo>
                    <a:pt x="6133" y="126046"/>
                  </a:lnTo>
                  <a:lnTo>
                    <a:pt x="0" y="171691"/>
                  </a:lnTo>
                  <a:lnTo>
                    <a:pt x="6133" y="217326"/>
                  </a:lnTo>
                  <a:lnTo>
                    <a:pt x="23441" y="258336"/>
                  </a:lnTo>
                  <a:lnTo>
                    <a:pt x="50288" y="293082"/>
                  </a:lnTo>
                  <a:lnTo>
                    <a:pt x="85037" y="319928"/>
                  </a:lnTo>
                  <a:lnTo>
                    <a:pt x="126050" y="337236"/>
                  </a:lnTo>
                  <a:lnTo>
                    <a:pt x="171691" y="343369"/>
                  </a:lnTo>
                  <a:lnTo>
                    <a:pt x="217332" y="337236"/>
                  </a:lnTo>
                  <a:lnTo>
                    <a:pt x="258345" y="319928"/>
                  </a:lnTo>
                  <a:lnTo>
                    <a:pt x="293093" y="293082"/>
                  </a:lnTo>
                  <a:lnTo>
                    <a:pt x="319940" y="258336"/>
                  </a:lnTo>
                  <a:lnTo>
                    <a:pt x="337249" y="217326"/>
                  </a:lnTo>
                  <a:lnTo>
                    <a:pt x="343382" y="171691"/>
                  </a:lnTo>
                  <a:lnTo>
                    <a:pt x="337249" y="126046"/>
                  </a:lnTo>
                  <a:lnTo>
                    <a:pt x="319940" y="85031"/>
                  </a:lnTo>
                  <a:lnTo>
                    <a:pt x="293093" y="50284"/>
                  </a:lnTo>
                  <a:lnTo>
                    <a:pt x="258345" y="23439"/>
                  </a:lnTo>
                  <a:lnTo>
                    <a:pt x="217332" y="6132"/>
                  </a:lnTo>
                  <a:lnTo>
                    <a:pt x="171691" y="0"/>
                  </a:lnTo>
                  <a:close/>
                </a:path>
              </a:pathLst>
            </a:custGeom>
            <a:solidFill>
              <a:srgbClr val="1EA1A0"/>
            </a:solidFill>
          </p:spPr>
          <p:txBody>
            <a:bodyPr wrap="square" lIns="0" tIns="0" rIns="0" bIns="0" rtlCol="0"/>
            <a:lstStyle/>
            <a:p>
              <a:endParaRPr/>
            </a:p>
          </p:txBody>
        </p:sp>
        <p:sp>
          <p:nvSpPr>
            <p:cNvPr id="39" name="object 9">
              <a:extLst>
                <a:ext uri="{FF2B5EF4-FFF2-40B4-BE49-F238E27FC236}">
                  <a16:creationId xmlns:a16="http://schemas.microsoft.com/office/drawing/2014/main" id="{99D3F400-55A4-CB41-A464-8D953E884370}"/>
                </a:ext>
              </a:extLst>
            </p:cNvPr>
            <p:cNvSpPr/>
            <p:nvPr/>
          </p:nvSpPr>
          <p:spPr>
            <a:xfrm>
              <a:off x="2697889" y="6375092"/>
              <a:ext cx="687070" cy="481965"/>
            </a:xfrm>
            <a:custGeom>
              <a:avLst/>
              <a:gdLst/>
              <a:ahLst/>
              <a:cxnLst/>
              <a:rect l="l" t="t" r="r" b="b"/>
              <a:pathLst>
                <a:path w="687070" h="481965">
                  <a:moveTo>
                    <a:pt x="335867" y="0"/>
                  </a:moveTo>
                  <a:lnTo>
                    <a:pt x="291181" y="3910"/>
                  </a:lnTo>
                  <a:lnTo>
                    <a:pt x="246668" y="13864"/>
                  </a:lnTo>
                  <a:lnTo>
                    <a:pt x="202871" y="30070"/>
                  </a:lnTo>
                  <a:lnTo>
                    <a:pt x="161639" y="51992"/>
                  </a:lnTo>
                  <a:lnTo>
                    <a:pt x="124600" y="78608"/>
                  </a:lnTo>
                  <a:lnTo>
                    <a:pt x="91958" y="109375"/>
                  </a:lnTo>
                  <a:lnTo>
                    <a:pt x="63920" y="143753"/>
                  </a:lnTo>
                  <a:lnTo>
                    <a:pt x="40692" y="181201"/>
                  </a:lnTo>
                  <a:lnTo>
                    <a:pt x="22480" y="221179"/>
                  </a:lnTo>
                  <a:lnTo>
                    <a:pt x="9490" y="263146"/>
                  </a:lnTo>
                  <a:lnTo>
                    <a:pt x="1928" y="306560"/>
                  </a:lnTo>
                  <a:lnTo>
                    <a:pt x="0" y="350881"/>
                  </a:lnTo>
                  <a:lnTo>
                    <a:pt x="3910" y="395569"/>
                  </a:lnTo>
                  <a:lnTo>
                    <a:pt x="13867" y="440081"/>
                  </a:lnTo>
                  <a:lnTo>
                    <a:pt x="29344" y="481904"/>
                  </a:lnTo>
                  <a:lnTo>
                    <a:pt x="656819" y="481904"/>
                  </a:lnTo>
                  <a:lnTo>
                    <a:pt x="664264" y="465562"/>
                  </a:lnTo>
                  <a:lnTo>
                    <a:pt x="677255" y="423596"/>
                  </a:lnTo>
                  <a:lnTo>
                    <a:pt x="684818" y="380182"/>
                  </a:lnTo>
                  <a:lnTo>
                    <a:pt x="686749" y="335862"/>
                  </a:lnTo>
                  <a:lnTo>
                    <a:pt x="682840" y="291175"/>
                  </a:lnTo>
                  <a:lnTo>
                    <a:pt x="672886" y="246663"/>
                  </a:lnTo>
                  <a:lnTo>
                    <a:pt x="656680" y="202866"/>
                  </a:lnTo>
                  <a:lnTo>
                    <a:pt x="634755" y="161634"/>
                  </a:lnTo>
                  <a:lnTo>
                    <a:pt x="608138" y="124595"/>
                  </a:lnTo>
                  <a:lnTo>
                    <a:pt x="577370" y="91954"/>
                  </a:lnTo>
                  <a:lnTo>
                    <a:pt x="542991" y="63918"/>
                  </a:lnTo>
                  <a:lnTo>
                    <a:pt x="505543" y="40691"/>
                  </a:lnTo>
                  <a:lnTo>
                    <a:pt x="465566" y="22480"/>
                  </a:lnTo>
                  <a:lnTo>
                    <a:pt x="423600" y="9490"/>
                  </a:lnTo>
                  <a:lnTo>
                    <a:pt x="380187" y="1928"/>
                  </a:lnTo>
                  <a:lnTo>
                    <a:pt x="335867" y="0"/>
                  </a:lnTo>
                  <a:close/>
                </a:path>
              </a:pathLst>
            </a:custGeom>
            <a:solidFill>
              <a:srgbClr val="41607C"/>
            </a:solidFill>
          </p:spPr>
          <p:txBody>
            <a:bodyPr wrap="square" lIns="0" tIns="0" rIns="0" bIns="0" rtlCol="0"/>
            <a:lstStyle/>
            <a:p>
              <a:endParaRPr/>
            </a:p>
          </p:txBody>
        </p:sp>
        <p:sp>
          <p:nvSpPr>
            <p:cNvPr id="40" name="object 10">
              <a:extLst>
                <a:ext uri="{FF2B5EF4-FFF2-40B4-BE49-F238E27FC236}">
                  <a16:creationId xmlns:a16="http://schemas.microsoft.com/office/drawing/2014/main" id="{837DA01E-290E-5545-8118-849AAE864FA1}"/>
                </a:ext>
              </a:extLst>
            </p:cNvPr>
            <p:cNvSpPr/>
            <p:nvPr/>
          </p:nvSpPr>
          <p:spPr>
            <a:xfrm>
              <a:off x="2967334" y="5953587"/>
              <a:ext cx="341630" cy="341630"/>
            </a:xfrm>
            <a:custGeom>
              <a:avLst/>
              <a:gdLst/>
              <a:ahLst/>
              <a:cxnLst/>
              <a:rect l="l" t="t" r="r" b="b"/>
              <a:pathLst>
                <a:path w="341629" h="341629">
                  <a:moveTo>
                    <a:pt x="189124" y="0"/>
                  </a:moveTo>
                  <a:lnTo>
                    <a:pt x="144620" y="989"/>
                  </a:lnTo>
                  <a:lnTo>
                    <a:pt x="100467" y="14068"/>
                  </a:lnTo>
                  <a:lnTo>
                    <a:pt x="61334" y="38345"/>
                  </a:lnTo>
                  <a:lnTo>
                    <a:pt x="30995" y="70921"/>
                  </a:lnTo>
                  <a:lnTo>
                    <a:pt x="10276" y="109636"/>
                  </a:lnTo>
                  <a:lnTo>
                    <a:pt x="0" y="152325"/>
                  </a:lnTo>
                  <a:lnTo>
                    <a:pt x="989" y="196827"/>
                  </a:lnTo>
                  <a:lnTo>
                    <a:pt x="14069" y="240979"/>
                  </a:lnTo>
                  <a:lnTo>
                    <a:pt x="38340" y="280118"/>
                  </a:lnTo>
                  <a:lnTo>
                    <a:pt x="70913" y="310459"/>
                  </a:lnTo>
                  <a:lnTo>
                    <a:pt x="109625" y="331179"/>
                  </a:lnTo>
                  <a:lnTo>
                    <a:pt x="152313" y="341455"/>
                  </a:lnTo>
                  <a:lnTo>
                    <a:pt x="196815" y="340462"/>
                  </a:lnTo>
                  <a:lnTo>
                    <a:pt x="240967" y="327377"/>
                  </a:lnTo>
                  <a:lnTo>
                    <a:pt x="280106" y="303106"/>
                  </a:lnTo>
                  <a:lnTo>
                    <a:pt x="310447" y="270533"/>
                  </a:lnTo>
                  <a:lnTo>
                    <a:pt x="331169" y="231821"/>
                  </a:lnTo>
                  <a:lnTo>
                    <a:pt x="341447" y="189133"/>
                  </a:lnTo>
                  <a:lnTo>
                    <a:pt x="340457" y="144631"/>
                  </a:lnTo>
                  <a:lnTo>
                    <a:pt x="327378" y="100479"/>
                  </a:lnTo>
                  <a:lnTo>
                    <a:pt x="303106" y="61341"/>
                  </a:lnTo>
                  <a:lnTo>
                    <a:pt x="270530" y="30999"/>
                  </a:lnTo>
                  <a:lnTo>
                    <a:pt x="231815" y="10277"/>
                  </a:lnTo>
                  <a:lnTo>
                    <a:pt x="189124" y="0"/>
                  </a:lnTo>
                  <a:close/>
                </a:path>
              </a:pathLst>
            </a:custGeom>
            <a:solidFill>
              <a:srgbClr val="41607C"/>
            </a:solidFill>
          </p:spPr>
          <p:txBody>
            <a:bodyPr wrap="square" lIns="0" tIns="0" rIns="0" bIns="0" rtlCol="0"/>
            <a:lstStyle/>
            <a:p>
              <a:endParaRPr/>
            </a:p>
          </p:txBody>
        </p:sp>
        <p:sp>
          <p:nvSpPr>
            <p:cNvPr id="41" name="object 11">
              <a:extLst>
                <a:ext uri="{FF2B5EF4-FFF2-40B4-BE49-F238E27FC236}">
                  <a16:creationId xmlns:a16="http://schemas.microsoft.com/office/drawing/2014/main" id="{7816CC7A-15A7-214B-94BB-AD14B1EBCC24}"/>
                </a:ext>
              </a:extLst>
            </p:cNvPr>
            <p:cNvSpPr/>
            <p:nvPr/>
          </p:nvSpPr>
          <p:spPr>
            <a:xfrm>
              <a:off x="1562369" y="6544742"/>
              <a:ext cx="520700" cy="312420"/>
            </a:xfrm>
            <a:custGeom>
              <a:avLst/>
              <a:gdLst/>
              <a:ahLst/>
              <a:cxnLst/>
              <a:rect l="l" t="t" r="r" b="b"/>
              <a:pathLst>
                <a:path w="520700" h="312420">
                  <a:moveTo>
                    <a:pt x="274526" y="0"/>
                  </a:moveTo>
                  <a:lnTo>
                    <a:pt x="230004" y="1327"/>
                  </a:lnTo>
                  <a:lnTo>
                    <a:pt x="185974" y="10337"/>
                  </a:lnTo>
                  <a:lnTo>
                    <a:pt x="143468" y="27175"/>
                  </a:lnTo>
                  <a:lnTo>
                    <a:pt x="103515" y="51985"/>
                  </a:lnTo>
                  <a:lnTo>
                    <a:pt x="68611" y="83506"/>
                  </a:lnTo>
                  <a:lnTo>
                    <a:pt x="40661" y="119689"/>
                  </a:lnTo>
                  <a:lnTo>
                    <a:pt x="19813" y="159504"/>
                  </a:lnTo>
                  <a:lnTo>
                    <a:pt x="6210" y="201919"/>
                  </a:lnTo>
                  <a:lnTo>
                    <a:pt x="0" y="245904"/>
                  </a:lnTo>
                  <a:lnTo>
                    <a:pt x="1327" y="290427"/>
                  </a:lnTo>
                  <a:lnTo>
                    <a:pt x="5793" y="312254"/>
                  </a:lnTo>
                  <a:lnTo>
                    <a:pt x="515113" y="312254"/>
                  </a:lnTo>
                  <a:lnTo>
                    <a:pt x="520440" y="274525"/>
                  </a:lnTo>
                  <a:lnTo>
                    <a:pt x="519113" y="230002"/>
                  </a:lnTo>
                  <a:lnTo>
                    <a:pt x="510103" y="185971"/>
                  </a:lnTo>
                  <a:lnTo>
                    <a:pt x="493263" y="143463"/>
                  </a:lnTo>
                  <a:lnTo>
                    <a:pt x="468449" y="103509"/>
                  </a:lnTo>
                  <a:lnTo>
                    <a:pt x="436925" y="68606"/>
                  </a:lnTo>
                  <a:lnTo>
                    <a:pt x="400740" y="40658"/>
                  </a:lnTo>
                  <a:lnTo>
                    <a:pt x="360925" y="19810"/>
                  </a:lnTo>
                  <a:lnTo>
                    <a:pt x="318510" y="6209"/>
                  </a:lnTo>
                  <a:lnTo>
                    <a:pt x="274526" y="0"/>
                  </a:lnTo>
                  <a:close/>
                </a:path>
              </a:pathLst>
            </a:custGeom>
            <a:solidFill>
              <a:srgbClr val="934C83"/>
            </a:solidFill>
          </p:spPr>
          <p:txBody>
            <a:bodyPr wrap="square" lIns="0" tIns="0" rIns="0" bIns="0" rtlCol="0"/>
            <a:lstStyle/>
            <a:p>
              <a:endParaRPr/>
            </a:p>
          </p:txBody>
        </p:sp>
        <p:sp>
          <p:nvSpPr>
            <p:cNvPr id="42" name="object 12">
              <a:extLst>
                <a:ext uri="{FF2B5EF4-FFF2-40B4-BE49-F238E27FC236}">
                  <a16:creationId xmlns:a16="http://schemas.microsoft.com/office/drawing/2014/main" id="{77A5FE3C-C291-9A47-9D0A-1549FB2B155D}"/>
                </a:ext>
              </a:extLst>
            </p:cNvPr>
            <p:cNvSpPr/>
            <p:nvPr/>
          </p:nvSpPr>
          <p:spPr>
            <a:xfrm>
              <a:off x="1165620" y="6273641"/>
              <a:ext cx="351155" cy="351155"/>
            </a:xfrm>
            <a:custGeom>
              <a:avLst/>
              <a:gdLst/>
              <a:ahLst/>
              <a:cxnLst/>
              <a:rect l="l" t="t" r="r" b="b"/>
              <a:pathLst>
                <a:path w="351155" h="351154">
                  <a:moveTo>
                    <a:pt x="155019" y="0"/>
                  </a:moveTo>
                  <a:lnTo>
                    <a:pt x="110591" y="11148"/>
                  </a:lnTo>
                  <a:lnTo>
                    <a:pt x="69270" y="34348"/>
                  </a:lnTo>
                  <a:lnTo>
                    <a:pt x="35542" y="67627"/>
                  </a:lnTo>
                  <a:lnTo>
                    <a:pt x="12531" y="107230"/>
                  </a:lnTo>
                  <a:lnTo>
                    <a:pt x="573" y="150800"/>
                  </a:lnTo>
                  <a:lnTo>
                    <a:pt x="0" y="195979"/>
                  </a:lnTo>
                  <a:lnTo>
                    <a:pt x="11146" y="240409"/>
                  </a:lnTo>
                  <a:lnTo>
                    <a:pt x="34345" y="281731"/>
                  </a:lnTo>
                  <a:lnTo>
                    <a:pt x="67628" y="315454"/>
                  </a:lnTo>
                  <a:lnTo>
                    <a:pt x="107233" y="338462"/>
                  </a:lnTo>
                  <a:lnTo>
                    <a:pt x="150802" y="350419"/>
                  </a:lnTo>
                  <a:lnTo>
                    <a:pt x="195979" y="350993"/>
                  </a:lnTo>
                  <a:lnTo>
                    <a:pt x="240407" y="339850"/>
                  </a:lnTo>
                  <a:lnTo>
                    <a:pt x="281728" y="316656"/>
                  </a:lnTo>
                  <a:lnTo>
                    <a:pt x="315456" y="283372"/>
                  </a:lnTo>
                  <a:lnTo>
                    <a:pt x="338464" y="243765"/>
                  </a:lnTo>
                  <a:lnTo>
                    <a:pt x="350421" y="200194"/>
                  </a:lnTo>
                  <a:lnTo>
                    <a:pt x="350993" y="155016"/>
                  </a:lnTo>
                  <a:lnTo>
                    <a:pt x="339848" y="110590"/>
                  </a:lnTo>
                  <a:lnTo>
                    <a:pt x="316653" y="69273"/>
                  </a:lnTo>
                  <a:lnTo>
                    <a:pt x="283370" y="35540"/>
                  </a:lnTo>
                  <a:lnTo>
                    <a:pt x="243765" y="12528"/>
                  </a:lnTo>
                  <a:lnTo>
                    <a:pt x="200196" y="571"/>
                  </a:lnTo>
                  <a:lnTo>
                    <a:pt x="155019" y="0"/>
                  </a:lnTo>
                  <a:close/>
                </a:path>
              </a:pathLst>
            </a:custGeom>
            <a:solidFill>
              <a:srgbClr val="934C83"/>
            </a:solidFill>
          </p:spPr>
          <p:txBody>
            <a:bodyPr wrap="square" lIns="0" tIns="0" rIns="0" bIns="0" rtlCol="0"/>
            <a:lstStyle/>
            <a:p>
              <a:endParaRPr/>
            </a:p>
          </p:txBody>
        </p:sp>
        <p:sp>
          <p:nvSpPr>
            <p:cNvPr id="43" name="object 13">
              <a:extLst>
                <a:ext uri="{FF2B5EF4-FFF2-40B4-BE49-F238E27FC236}">
                  <a16:creationId xmlns:a16="http://schemas.microsoft.com/office/drawing/2014/main" id="{DDBC7958-8EE4-1A43-90AF-9A3A88515F92}"/>
                </a:ext>
              </a:extLst>
            </p:cNvPr>
            <p:cNvSpPr/>
            <p:nvPr/>
          </p:nvSpPr>
          <p:spPr>
            <a:xfrm>
              <a:off x="129463" y="5971578"/>
              <a:ext cx="1127125" cy="885825"/>
            </a:xfrm>
            <a:custGeom>
              <a:avLst/>
              <a:gdLst/>
              <a:ahLst/>
              <a:cxnLst/>
              <a:rect l="l" t="t" r="r" b="b"/>
              <a:pathLst>
                <a:path w="1127125" h="885825">
                  <a:moveTo>
                    <a:pt x="844397" y="422198"/>
                  </a:moveTo>
                  <a:lnTo>
                    <a:pt x="841552" y="372960"/>
                  </a:lnTo>
                  <a:lnTo>
                    <a:pt x="833247" y="325399"/>
                  </a:lnTo>
                  <a:lnTo>
                    <a:pt x="819785" y="279819"/>
                  </a:lnTo>
                  <a:lnTo>
                    <a:pt x="801484" y="236524"/>
                  </a:lnTo>
                  <a:lnTo>
                    <a:pt x="778662" y="195872"/>
                  </a:lnTo>
                  <a:lnTo>
                    <a:pt x="751636" y="158140"/>
                  </a:lnTo>
                  <a:lnTo>
                    <a:pt x="720737" y="123659"/>
                  </a:lnTo>
                  <a:lnTo>
                    <a:pt x="686257" y="92760"/>
                  </a:lnTo>
                  <a:lnTo>
                    <a:pt x="648525" y="65735"/>
                  </a:lnTo>
                  <a:lnTo>
                    <a:pt x="607860" y="42913"/>
                  </a:lnTo>
                  <a:lnTo>
                    <a:pt x="564578" y="24612"/>
                  </a:lnTo>
                  <a:lnTo>
                    <a:pt x="518998" y="11150"/>
                  </a:lnTo>
                  <a:lnTo>
                    <a:pt x="471436" y="2844"/>
                  </a:lnTo>
                  <a:lnTo>
                    <a:pt x="422198" y="0"/>
                  </a:lnTo>
                  <a:lnTo>
                    <a:pt x="372960" y="2844"/>
                  </a:lnTo>
                  <a:lnTo>
                    <a:pt x="325386" y="11150"/>
                  </a:lnTo>
                  <a:lnTo>
                    <a:pt x="279806" y="24612"/>
                  </a:lnTo>
                  <a:lnTo>
                    <a:pt x="236524" y="42913"/>
                  </a:lnTo>
                  <a:lnTo>
                    <a:pt x="195859" y="65735"/>
                  </a:lnTo>
                  <a:lnTo>
                    <a:pt x="158127" y="92760"/>
                  </a:lnTo>
                  <a:lnTo>
                    <a:pt x="123659" y="123659"/>
                  </a:lnTo>
                  <a:lnTo>
                    <a:pt x="92748" y="158140"/>
                  </a:lnTo>
                  <a:lnTo>
                    <a:pt x="65722" y="195872"/>
                  </a:lnTo>
                  <a:lnTo>
                    <a:pt x="42913" y="236524"/>
                  </a:lnTo>
                  <a:lnTo>
                    <a:pt x="24612" y="279819"/>
                  </a:lnTo>
                  <a:lnTo>
                    <a:pt x="11150" y="325399"/>
                  </a:lnTo>
                  <a:lnTo>
                    <a:pt x="2832" y="372960"/>
                  </a:lnTo>
                  <a:lnTo>
                    <a:pt x="0" y="422198"/>
                  </a:lnTo>
                  <a:lnTo>
                    <a:pt x="2832" y="471436"/>
                  </a:lnTo>
                  <a:lnTo>
                    <a:pt x="11150" y="519010"/>
                  </a:lnTo>
                  <a:lnTo>
                    <a:pt x="24612" y="564591"/>
                  </a:lnTo>
                  <a:lnTo>
                    <a:pt x="42913" y="607872"/>
                  </a:lnTo>
                  <a:lnTo>
                    <a:pt x="65722" y="648538"/>
                  </a:lnTo>
                  <a:lnTo>
                    <a:pt x="92748" y="686269"/>
                  </a:lnTo>
                  <a:lnTo>
                    <a:pt x="123659" y="720737"/>
                  </a:lnTo>
                  <a:lnTo>
                    <a:pt x="158127" y="751649"/>
                  </a:lnTo>
                  <a:lnTo>
                    <a:pt x="195859" y="778675"/>
                  </a:lnTo>
                  <a:lnTo>
                    <a:pt x="236524" y="801484"/>
                  </a:lnTo>
                  <a:lnTo>
                    <a:pt x="279806" y="819785"/>
                  </a:lnTo>
                  <a:lnTo>
                    <a:pt x="325386" y="833247"/>
                  </a:lnTo>
                  <a:lnTo>
                    <a:pt x="372960" y="841565"/>
                  </a:lnTo>
                  <a:lnTo>
                    <a:pt x="422198" y="844397"/>
                  </a:lnTo>
                  <a:lnTo>
                    <a:pt x="471436" y="841565"/>
                  </a:lnTo>
                  <a:lnTo>
                    <a:pt x="518998" y="833247"/>
                  </a:lnTo>
                  <a:lnTo>
                    <a:pt x="564578" y="819785"/>
                  </a:lnTo>
                  <a:lnTo>
                    <a:pt x="607860" y="801484"/>
                  </a:lnTo>
                  <a:lnTo>
                    <a:pt x="648525" y="778675"/>
                  </a:lnTo>
                  <a:lnTo>
                    <a:pt x="686257" y="751649"/>
                  </a:lnTo>
                  <a:lnTo>
                    <a:pt x="720737" y="720737"/>
                  </a:lnTo>
                  <a:lnTo>
                    <a:pt x="751636" y="686269"/>
                  </a:lnTo>
                  <a:lnTo>
                    <a:pt x="778662" y="648538"/>
                  </a:lnTo>
                  <a:lnTo>
                    <a:pt x="801484" y="607872"/>
                  </a:lnTo>
                  <a:lnTo>
                    <a:pt x="819785" y="564591"/>
                  </a:lnTo>
                  <a:lnTo>
                    <a:pt x="833247" y="519010"/>
                  </a:lnTo>
                  <a:lnTo>
                    <a:pt x="841552" y="471436"/>
                  </a:lnTo>
                  <a:lnTo>
                    <a:pt x="844397" y="422198"/>
                  </a:lnTo>
                  <a:close/>
                </a:path>
                <a:path w="1127125" h="885825">
                  <a:moveTo>
                    <a:pt x="1126756" y="885418"/>
                  </a:moveTo>
                  <a:lnTo>
                    <a:pt x="1093774" y="836129"/>
                  </a:lnTo>
                  <a:lnTo>
                    <a:pt x="1059027" y="809282"/>
                  </a:lnTo>
                  <a:lnTo>
                    <a:pt x="1018019" y="791972"/>
                  </a:lnTo>
                  <a:lnTo>
                    <a:pt x="972375" y="785837"/>
                  </a:lnTo>
                  <a:lnTo>
                    <a:pt x="926731" y="791972"/>
                  </a:lnTo>
                  <a:lnTo>
                    <a:pt x="885723" y="809282"/>
                  </a:lnTo>
                  <a:lnTo>
                    <a:pt x="850976" y="836129"/>
                  </a:lnTo>
                  <a:lnTo>
                    <a:pt x="824128" y="870877"/>
                  </a:lnTo>
                  <a:lnTo>
                    <a:pt x="817981" y="885418"/>
                  </a:lnTo>
                  <a:lnTo>
                    <a:pt x="1126756" y="885418"/>
                  </a:lnTo>
                  <a:close/>
                </a:path>
              </a:pathLst>
            </a:custGeom>
            <a:solidFill>
              <a:srgbClr val="0C8AC5"/>
            </a:solidFill>
          </p:spPr>
          <p:txBody>
            <a:bodyPr wrap="square" lIns="0" tIns="0" rIns="0" bIns="0" rtlCol="0"/>
            <a:lstStyle/>
            <a:p>
              <a:endParaRPr/>
            </a:p>
          </p:txBody>
        </p:sp>
        <p:pic>
          <p:nvPicPr>
            <p:cNvPr id="44" name="object 14">
              <a:extLst>
                <a:ext uri="{FF2B5EF4-FFF2-40B4-BE49-F238E27FC236}">
                  <a16:creationId xmlns:a16="http://schemas.microsoft.com/office/drawing/2014/main" id="{DE68AE20-C4F9-3F47-99D1-0D9FC52E5239}"/>
                </a:ext>
              </a:extLst>
            </p:cNvPr>
            <p:cNvPicPr/>
            <p:nvPr/>
          </p:nvPicPr>
          <p:blipFill>
            <a:blip r:embed="rId3" cstate="print"/>
            <a:stretch>
              <a:fillRect/>
            </a:stretch>
          </p:blipFill>
          <p:spPr>
            <a:xfrm>
              <a:off x="7893903" y="6099785"/>
              <a:ext cx="196088" cy="196087"/>
            </a:xfrm>
            <a:prstGeom prst="rect">
              <a:avLst/>
            </a:prstGeom>
          </p:spPr>
        </p:pic>
        <p:sp>
          <p:nvSpPr>
            <p:cNvPr id="45" name="object 15">
              <a:extLst>
                <a:ext uri="{FF2B5EF4-FFF2-40B4-BE49-F238E27FC236}">
                  <a16:creationId xmlns:a16="http://schemas.microsoft.com/office/drawing/2014/main" id="{DBFF78AA-130A-D644-B391-3350B4871DFC}"/>
                </a:ext>
              </a:extLst>
            </p:cNvPr>
            <p:cNvSpPr/>
            <p:nvPr/>
          </p:nvSpPr>
          <p:spPr>
            <a:xfrm>
              <a:off x="7865364" y="6528677"/>
              <a:ext cx="657225" cy="328930"/>
            </a:xfrm>
            <a:custGeom>
              <a:avLst/>
              <a:gdLst/>
              <a:ahLst/>
              <a:cxnLst/>
              <a:rect l="l" t="t" r="r" b="b"/>
              <a:pathLst>
                <a:path w="657225" h="328929">
                  <a:moveTo>
                    <a:pt x="328580" y="0"/>
                  </a:moveTo>
                  <a:lnTo>
                    <a:pt x="280021" y="3562"/>
                  </a:lnTo>
                  <a:lnTo>
                    <a:pt x="233675" y="13912"/>
                  </a:lnTo>
                  <a:lnTo>
                    <a:pt x="190049" y="30540"/>
                  </a:lnTo>
                  <a:lnTo>
                    <a:pt x="149653" y="52938"/>
                  </a:lnTo>
                  <a:lnTo>
                    <a:pt x="112993" y="80598"/>
                  </a:lnTo>
                  <a:lnTo>
                    <a:pt x="80579" y="113011"/>
                  </a:lnTo>
                  <a:lnTo>
                    <a:pt x="52919" y="149669"/>
                  </a:lnTo>
                  <a:lnTo>
                    <a:pt x="30520" y="190064"/>
                  </a:lnTo>
                  <a:lnTo>
                    <a:pt x="13892" y="233688"/>
                  </a:lnTo>
                  <a:lnTo>
                    <a:pt x="3543" y="280031"/>
                  </a:lnTo>
                  <a:lnTo>
                    <a:pt x="0" y="328319"/>
                  </a:lnTo>
                  <a:lnTo>
                    <a:pt x="657160" y="328319"/>
                  </a:lnTo>
                  <a:lnTo>
                    <a:pt x="653616" y="280031"/>
                  </a:lnTo>
                  <a:lnTo>
                    <a:pt x="643266" y="233688"/>
                  </a:lnTo>
                  <a:lnTo>
                    <a:pt x="626637" y="190064"/>
                  </a:lnTo>
                  <a:lnTo>
                    <a:pt x="604237" y="149669"/>
                  </a:lnTo>
                  <a:lnTo>
                    <a:pt x="576576" y="113011"/>
                  </a:lnTo>
                  <a:lnTo>
                    <a:pt x="544161" y="80598"/>
                  </a:lnTo>
                  <a:lnTo>
                    <a:pt x="507501" y="52938"/>
                  </a:lnTo>
                  <a:lnTo>
                    <a:pt x="467105" y="30540"/>
                  </a:lnTo>
                  <a:lnTo>
                    <a:pt x="423480" y="13912"/>
                  </a:lnTo>
                  <a:lnTo>
                    <a:pt x="377135" y="3562"/>
                  </a:lnTo>
                  <a:lnTo>
                    <a:pt x="328580" y="0"/>
                  </a:lnTo>
                  <a:close/>
                </a:path>
              </a:pathLst>
            </a:custGeom>
            <a:solidFill>
              <a:srgbClr val="AD889F"/>
            </a:solidFill>
          </p:spPr>
          <p:txBody>
            <a:bodyPr wrap="square" lIns="0" tIns="0" rIns="0" bIns="0" rtlCol="0"/>
            <a:lstStyle/>
            <a:p>
              <a:endParaRPr/>
            </a:p>
          </p:txBody>
        </p:sp>
        <p:sp>
          <p:nvSpPr>
            <p:cNvPr id="46" name="object 16">
              <a:extLst>
                <a:ext uri="{FF2B5EF4-FFF2-40B4-BE49-F238E27FC236}">
                  <a16:creationId xmlns:a16="http://schemas.microsoft.com/office/drawing/2014/main" id="{2F88C793-B68C-0844-964C-6EFE2E1316C6}"/>
                </a:ext>
              </a:extLst>
            </p:cNvPr>
            <p:cNvSpPr/>
            <p:nvPr/>
          </p:nvSpPr>
          <p:spPr>
            <a:xfrm>
              <a:off x="9217532" y="6461680"/>
              <a:ext cx="734695" cy="395605"/>
            </a:xfrm>
            <a:custGeom>
              <a:avLst/>
              <a:gdLst/>
              <a:ahLst/>
              <a:cxnLst/>
              <a:rect l="l" t="t" r="r" b="b"/>
              <a:pathLst>
                <a:path w="734695" h="395604">
                  <a:moveTo>
                    <a:pt x="379691" y="0"/>
                  </a:moveTo>
                  <a:lnTo>
                    <a:pt x="335804" y="1140"/>
                  </a:lnTo>
                  <a:lnTo>
                    <a:pt x="292682" y="7458"/>
                  </a:lnTo>
                  <a:lnTo>
                    <a:pt x="250778" y="18772"/>
                  </a:lnTo>
                  <a:lnTo>
                    <a:pt x="210542" y="34902"/>
                  </a:lnTo>
                  <a:lnTo>
                    <a:pt x="172426" y="55667"/>
                  </a:lnTo>
                  <a:lnTo>
                    <a:pt x="136882" y="80885"/>
                  </a:lnTo>
                  <a:lnTo>
                    <a:pt x="104362" y="110375"/>
                  </a:lnTo>
                  <a:lnTo>
                    <a:pt x="75317" y="143958"/>
                  </a:lnTo>
                  <a:lnTo>
                    <a:pt x="50199" y="181450"/>
                  </a:lnTo>
                  <a:lnTo>
                    <a:pt x="29460" y="222672"/>
                  </a:lnTo>
                  <a:lnTo>
                    <a:pt x="13979" y="266145"/>
                  </a:lnTo>
                  <a:lnTo>
                    <a:pt x="4219" y="310207"/>
                  </a:lnTo>
                  <a:lnTo>
                    <a:pt x="0" y="354407"/>
                  </a:lnTo>
                  <a:lnTo>
                    <a:pt x="1062" y="395316"/>
                  </a:lnTo>
                  <a:lnTo>
                    <a:pt x="732600" y="395316"/>
                  </a:lnTo>
                  <a:lnTo>
                    <a:pt x="734092" y="379691"/>
                  </a:lnTo>
                  <a:lnTo>
                    <a:pt x="732953" y="335804"/>
                  </a:lnTo>
                  <a:lnTo>
                    <a:pt x="726637" y="292683"/>
                  </a:lnTo>
                  <a:lnTo>
                    <a:pt x="715323" y="250778"/>
                  </a:lnTo>
                  <a:lnTo>
                    <a:pt x="699194" y="210541"/>
                  </a:lnTo>
                  <a:lnTo>
                    <a:pt x="678430" y="172424"/>
                  </a:lnTo>
                  <a:lnTo>
                    <a:pt x="653212" y="136880"/>
                  </a:lnTo>
                  <a:lnTo>
                    <a:pt x="623722" y="104358"/>
                  </a:lnTo>
                  <a:lnTo>
                    <a:pt x="590140" y="75313"/>
                  </a:lnTo>
                  <a:lnTo>
                    <a:pt x="552647" y="50194"/>
                  </a:lnTo>
                  <a:lnTo>
                    <a:pt x="511425" y="29455"/>
                  </a:lnTo>
                  <a:lnTo>
                    <a:pt x="467953" y="13976"/>
                  </a:lnTo>
                  <a:lnTo>
                    <a:pt x="423891" y="4218"/>
                  </a:lnTo>
                  <a:lnTo>
                    <a:pt x="379691" y="0"/>
                  </a:lnTo>
                  <a:close/>
                </a:path>
              </a:pathLst>
            </a:custGeom>
            <a:solidFill>
              <a:srgbClr val="8AC984"/>
            </a:solidFill>
          </p:spPr>
          <p:txBody>
            <a:bodyPr wrap="square" lIns="0" tIns="0" rIns="0" bIns="0" rtlCol="0"/>
            <a:lstStyle/>
            <a:p>
              <a:endParaRPr/>
            </a:p>
          </p:txBody>
        </p:sp>
        <p:sp>
          <p:nvSpPr>
            <p:cNvPr id="47" name="object 17">
              <a:extLst>
                <a:ext uri="{FF2B5EF4-FFF2-40B4-BE49-F238E27FC236}">
                  <a16:creationId xmlns:a16="http://schemas.microsoft.com/office/drawing/2014/main" id="{36869FB7-160E-8643-9D6A-6FEFAEE6A401}"/>
                </a:ext>
              </a:extLst>
            </p:cNvPr>
            <p:cNvSpPr/>
            <p:nvPr/>
          </p:nvSpPr>
          <p:spPr>
            <a:xfrm>
              <a:off x="10212844" y="6200900"/>
              <a:ext cx="986790" cy="656590"/>
            </a:xfrm>
            <a:custGeom>
              <a:avLst/>
              <a:gdLst/>
              <a:ahLst/>
              <a:cxnLst/>
              <a:rect l="l" t="t" r="r" b="b"/>
              <a:pathLst>
                <a:path w="986790" h="656590">
                  <a:moveTo>
                    <a:pt x="493344" y="0"/>
                  </a:moveTo>
                  <a:lnTo>
                    <a:pt x="445831" y="2258"/>
                  </a:lnTo>
                  <a:lnTo>
                    <a:pt x="399597" y="8895"/>
                  </a:lnTo>
                  <a:lnTo>
                    <a:pt x="354847" y="19704"/>
                  </a:lnTo>
                  <a:lnTo>
                    <a:pt x="311788" y="34478"/>
                  </a:lnTo>
                  <a:lnTo>
                    <a:pt x="270628" y="53011"/>
                  </a:lnTo>
                  <a:lnTo>
                    <a:pt x="231572" y="75095"/>
                  </a:lnTo>
                  <a:lnTo>
                    <a:pt x="194827" y="100525"/>
                  </a:lnTo>
                  <a:lnTo>
                    <a:pt x="160601" y="129093"/>
                  </a:lnTo>
                  <a:lnTo>
                    <a:pt x="129100" y="160592"/>
                  </a:lnTo>
                  <a:lnTo>
                    <a:pt x="100530" y="194817"/>
                  </a:lnTo>
                  <a:lnTo>
                    <a:pt x="75099" y="231559"/>
                  </a:lnTo>
                  <a:lnTo>
                    <a:pt x="53014" y="270613"/>
                  </a:lnTo>
                  <a:lnTo>
                    <a:pt x="34480" y="311772"/>
                  </a:lnTo>
                  <a:lnTo>
                    <a:pt x="19705" y="354828"/>
                  </a:lnTo>
                  <a:lnTo>
                    <a:pt x="8895" y="399576"/>
                  </a:lnTo>
                  <a:lnTo>
                    <a:pt x="2258" y="445808"/>
                  </a:lnTo>
                  <a:lnTo>
                    <a:pt x="0" y="493318"/>
                  </a:lnTo>
                  <a:lnTo>
                    <a:pt x="2258" y="540831"/>
                  </a:lnTo>
                  <a:lnTo>
                    <a:pt x="8895" y="587065"/>
                  </a:lnTo>
                  <a:lnTo>
                    <a:pt x="19705" y="631815"/>
                  </a:lnTo>
                  <a:lnTo>
                    <a:pt x="28036" y="656095"/>
                  </a:lnTo>
                  <a:lnTo>
                    <a:pt x="958638" y="656095"/>
                  </a:lnTo>
                  <a:lnTo>
                    <a:pt x="966970" y="631815"/>
                  </a:lnTo>
                  <a:lnTo>
                    <a:pt x="977779" y="587065"/>
                  </a:lnTo>
                  <a:lnTo>
                    <a:pt x="984417" y="540831"/>
                  </a:lnTo>
                  <a:lnTo>
                    <a:pt x="986675" y="493318"/>
                  </a:lnTo>
                  <a:lnTo>
                    <a:pt x="984417" y="445808"/>
                  </a:lnTo>
                  <a:lnTo>
                    <a:pt x="977779" y="399576"/>
                  </a:lnTo>
                  <a:lnTo>
                    <a:pt x="966970" y="354828"/>
                  </a:lnTo>
                  <a:lnTo>
                    <a:pt x="952195" y="311772"/>
                  </a:lnTo>
                  <a:lnTo>
                    <a:pt x="933661" y="270613"/>
                  </a:lnTo>
                  <a:lnTo>
                    <a:pt x="911576" y="231559"/>
                  </a:lnTo>
                  <a:lnTo>
                    <a:pt x="886145" y="194817"/>
                  </a:lnTo>
                  <a:lnTo>
                    <a:pt x="857576" y="160592"/>
                  </a:lnTo>
                  <a:lnTo>
                    <a:pt x="826076" y="129093"/>
                  </a:lnTo>
                  <a:lnTo>
                    <a:pt x="791850" y="100525"/>
                  </a:lnTo>
                  <a:lnTo>
                    <a:pt x="755106" y="75095"/>
                  </a:lnTo>
                  <a:lnTo>
                    <a:pt x="716052" y="53011"/>
                  </a:lnTo>
                  <a:lnTo>
                    <a:pt x="674892" y="34478"/>
                  </a:lnTo>
                  <a:lnTo>
                    <a:pt x="631835" y="19704"/>
                  </a:lnTo>
                  <a:lnTo>
                    <a:pt x="587086" y="8895"/>
                  </a:lnTo>
                  <a:lnTo>
                    <a:pt x="540854" y="2258"/>
                  </a:lnTo>
                  <a:lnTo>
                    <a:pt x="493344" y="0"/>
                  </a:lnTo>
                  <a:close/>
                </a:path>
              </a:pathLst>
            </a:custGeom>
            <a:solidFill>
              <a:srgbClr val="1EA1A0"/>
            </a:solidFill>
          </p:spPr>
          <p:txBody>
            <a:bodyPr wrap="square" lIns="0" tIns="0" rIns="0" bIns="0" rtlCol="0"/>
            <a:lstStyle/>
            <a:p>
              <a:endParaRPr/>
            </a:p>
          </p:txBody>
        </p:sp>
        <p:sp>
          <p:nvSpPr>
            <p:cNvPr id="48" name="object 18">
              <a:extLst>
                <a:ext uri="{FF2B5EF4-FFF2-40B4-BE49-F238E27FC236}">
                  <a16:creationId xmlns:a16="http://schemas.microsoft.com/office/drawing/2014/main" id="{5F7A429A-8F56-E944-9307-5A336D3AD6FE}"/>
                </a:ext>
              </a:extLst>
            </p:cNvPr>
            <p:cNvSpPr/>
            <p:nvPr/>
          </p:nvSpPr>
          <p:spPr>
            <a:xfrm>
              <a:off x="11469405" y="6180409"/>
              <a:ext cx="615950" cy="615950"/>
            </a:xfrm>
            <a:custGeom>
              <a:avLst/>
              <a:gdLst/>
              <a:ahLst/>
              <a:cxnLst/>
              <a:rect l="l" t="t" r="r" b="b"/>
              <a:pathLst>
                <a:path w="615950" h="615950">
                  <a:moveTo>
                    <a:pt x="307911" y="0"/>
                  </a:moveTo>
                  <a:lnTo>
                    <a:pt x="262408" y="3338"/>
                  </a:lnTo>
                  <a:lnTo>
                    <a:pt x="218978" y="13036"/>
                  </a:lnTo>
                  <a:lnTo>
                    <a:pt x="178099" y="28618"/>
                  </a:lnTo>
                  <a:lnTo>
                    <a:pt x="140245" y="49606"/>
                  </a:lnTo>
                  <a:lnTo>
                    <a:pt x="105894" y="75526"/>
                  </a:lnTo>
                  <a:lnTo>
                    <a:pt x="75521" y="105899"/>
                  </a:lnTo>
                  <a:lnTo>
                    <a:pt x="49603" y="140251"/>
                  </a:lnTo>
                  <a:lnTo>
                    <a:pt x="28616" y="178104"/>
                  </a:lnTo>
                  <a:lnTo>
                    <a:pt x="13035" y="218983"/>
                  </a:lnTo>
                  <a:lnTo>
                    <a:pt x="3338" y="262411"/>
                  </a:lnTo>
                  <a:lnTo>
                    <a:pt x="0" y="307911"/>
                  </a:lnTo>
                  <a:lnTo>
                    <a:pt x="3338" y="353415"/>
                  </a:lnTo>
                  <a:lnTo>
                    <a:pt x="13035" y="396845"/>
                  </a:lnTo>
                  <a:lnTo>
                    <a:pt x="28616" y="437726"/>
                  </a:lnTo>
                  <a:lnTo>
                    <a:pt x="49603" y="475581"/>
                  </a:lnTo>
                  <a:lnTo>
                    <a:pt x="75521" y="509933"/>
                  </a:lnTo>
                  <a:lnTo>
                    <a:pt x="105894" y="540308"/>
                  </a:lnTo>
                  <a:lnTo>
                    <a:pt x="140245" y="566228"/>
                  </a:lnTo>
                  <a:lnTo>
                    <a:pt x="178099" y="587217"/>
                  </a:lnTo>
                  <a:lnTo>
                    <a:pt x="218978" y="602798"/>
                  </a:lnTo>
                  <a:lnTo>
                    <a:pt x="262408" y="612497"/>
                  </a:lnTo>
                  <a:lnTo>
                    <a:pt x="307911" y="615835"/>
                  </a:lnTo>
                  <a:lnTo>
                    <a:pt x="353411" y="612497"/>
                  </a:lnTo>
                  <a:lnTo>
                    <a:pt x="396839" y="602798"/>
                  </a:lnTo>
                  <a:lnTo>
                    <a:pt x="437718" y="587217"/>
                  </a:lnTo>
                  <a:lnTo>
                    <a:pt x="475571" y="566228"/>
                  </a:lnTo>
                  <a:lnTo>
                    <a:pt x="509923" y="540308"/>
                  </a:lnTo>
                  <a:lnTo>
                    <a:pt x="540296" y="509933"/>
                  </a:lnTo>
                  <a:lnTo>
                    <a:pt x="566216" y="475581"/>
                  </a:lnTo>
                  <a:lnTo>
                    <a:pt x="587204" y="437726"/>
                  </a:lnTo>
                  <a:lnTo>
                    <a:pt x="602786" y="396845"/>
                  </a:lnTo>
                  <a:lnTo>
                    <a:pt x="612484" y="353415"/>
                  </a:lnTo>
                  <a:lnTo>
                    <a:pt x="615823" y="307911"/>
                  </a:lnTo>
                  <a:lnTo>
                    <a:pt x="612484" y="262411"/>
                  </a:lnTo>
                  <a:lnTo>
                    <a:pt x="602786" y="218983"/>
                  </a:lnTo>
                  <a:lnTo>
                    <a:pt x="587204" y="178104"/>
                  </a:lnTo>
                  <a:lnTo>
                    <a:pt x="566216" y="140251"/>
                  </a:lnTo>
                  <a:lnTo>
                    <a:pt x="540296" y="105899"/>
                  </a:lnTo>
                  <a:lnTo>
                    <a:pt x="509923" y="75526"/>
                  </a:lnTo>
                  <a:lnTo>
                    <a:pt x="475571" y="49606"/>
                  </a:lnTo>
                  <a:lnTo>
                    <a:pt x="437718" y="28618"/>
                  </a:lnTo>
                  <a:lnTo>
                    <a:pt x="396839" y="13036"/>
                  </a:lnTo>
                  <a:lnTo>
                    <a:pt x="353411" y="3338"/>
                  </a:lnTo>
                  <a:lnTo>
                    <a:pt x="307911" y="0"/>
                  </a:lnTo>
                  <a:close/>
                </a:path>
              </a:pathLst>
            </a:custGeom>
            <a:solidFill>
              <a:srgbClr val="0C8AC5"/>
            </a:solidFill>
          </p:spPr>
          <p:txBody>
            <a:bodyPr wrap="square" lIns="0" tIns="0" rIns="0" bIns="0" rtlCol="0"/>
            <a:lstStyle/>
            <a:p>
              <a:endParaRPr/>
            </a:p>
          </p:txBody>
        </p:sp>
        <p:sp>
          <p:nvSpPr>
            <p:cNvPr id="49" name="object 19">
              <a:extLst>
                <a:ext uri="{FF2B5EF4-FFF2-40B4-BE49-F238E27FC236}">
                  <a16:creationId xmlns:a16="http://schemas.microsoft.com/office/drawing/2014/main" id="{44C1DE2B-9AB2-414F-9EDB-383595F48471}"/>
                </a:ext>
              </a:extLst>
            </p:cNvPr>
            <p:cNvSpPr/>
            <p:nvPr/>
          </p:nvSpPr>
          <p:spPr>
            <a:xfrm>
              <a:off x="9216411" y="6041537"/>
              <a:ext cx="297180" cy="297180"/>
            </a:xfrm>
            <a:custGeom>
              <a:avLst/>
              <a:gdLst/>
              <a:ahLst/>
              <a:cxnLst/>
              <a:rect l="l" t="t" r="r" b="b"/>
              <a:pathLst>
                <a:path w="297179" h="297179">
                  <a:moveTo>
                    <a:pt x="160618" y="0"/>
                  </a:moveTo>
                  <a:lnTo>
                    <a:pt x="114756" y="3359"/>
                  </a:lnTo>
                  <a:lnTo>
                    <a:pt x="72474" y="20310"/>
                  </a:lnTo>
                  <a:lnTo>
                    <a:pt x="36987" y="49559"/>
                  </a:lnTo>
                  <a:lnTo>
                    <a:pt x="11515" y="89817"/>
                  </a:lnTo>
                  <a:lnTo>
                    <a:pt x="0" y="136040"/>
                  </a:lnTo>
                  <a:lnTo>
                    <a:pt x="3363" y="181901"/>
                  </a:lnTo>
                  <a:lnTo>
                    <a:pt x="20315" y="224184"/>
                  </a:lnTo>
                  <a:lnTo>
                    <a:pt x="49565" y="259670"/>
                  </a:lnTo>
                  <a:lnTo>
                    <a:pt x="89823" y="285143"/>
                  </a:lnTo>
                  <a:lnTo>
                    <a:pt x="136046" y="296658"/>
                  </a:lnTo>
                  <a:lnTo>
                    <a:pt x="181907" y="293295"/>
                  </a:lnTo>
                  <a:lnTo>
                    <a:pt x="224188" y="276343"/>
                  </a:lnTo>
                  <a:lnTo>
                    <a:pt x="259670" y="247092"/>
                  </a:lnTo>
                  <a:lnTo>
                    <a:pt x="285137" y="206835"/>
                  </a:lnTo>
                  <a:lnTo>
                    <a:pt x="296658" y="160612"/>
                  </a:lnTo>
                  <a:lnTo>
                    <a:pt x="293298" y="114751"/>
                  </a:lnTo>
                  <a:lnTo>
                    <a:pt x="276348" y="72470"/>
                  </a:lnTo>
                  <a:lnTo>
                    <a:pt x="247099" y="36987"/>
                  </a:lnTo>
                  <a:lnTo>
                    <a:pt x="206841" y="11521"/>
                  </a:lnTo>
                  <a:lnTo>
                    <a:pt x="160618" y="0"/>
                  </a:lnTo>
                  <a:close/>
                </a:path>
              </a:pathLst>
            </a:custGeom>
            <a:solidFill>
              <a:srgbClr val="8AC984"/>
            </a:solidFill>
          </p:spPr>
          <p:txBody>
            <a:bodyPr wrap="square" lIns="0" tIns="0" rIns="0" bIns="0" rtlCol="0"/>
            <a:lstStyle/>
            <a:p>
              <a:endParaRPr/>
            </a:p>
          </p:txBody>
        </p:sp>
        <p:sp>
          <p:nvSpPr>
            <p:cNvPr id="50" name="object 20">
              <a:extLst>
                <a:ext uri="{FF2B5EF4-FFF2-40B4-BE49-F238E27FC236}">
                  <a16:creationId xmlns:a16="http://schemas.microsoft.com/office/drawing/2014/main" id="{02F89C28-98F4-0F47-980B-85F416D0F69D}"/>
                </a:ext>
              </a:extLst>
            </p:cNvPr>
            <p:cNvSpPr/>
            <p:nvPr/>
          </p:nvSpPr>
          <p:spPr>
            <a:xfrm>
              <a:off x="9716972" y="6087973"/>
              <a:ext cx="343535" cy="343535"/>
            </a:xfrm>
            <a:custGeom>
              <a:avLst/>
              <a:gdLst/>
              <a:ahLst/>
              <a:cxnLst/>
              <a:rect l="l" t="t" r="r" b="b"/>
              <a:pathLst>
                <a:path w="343534" h="343535">
                  <a:moveTo>
                    <a:pt x="171691" y="0"/>
                  </a:moveTo>
                  <a:lnTo>
                    <a:pt x="126050" y="6133"/>
                  </a:lnTo>
                  <a:lnTo>
                    <a:pt x="85037" y="23441"/>
                  </a:lnTo>
                  <a:lnTo>
                    <a:pt x="50288" y="50287"/>
                  </a:lnTo>
                  <a:lnTo>
                    <a:pt x="23441" y="85033"/>
                  </a:lnTo>
                  <a:lnTo>
                    <a:pt x="6133" y="126043"/>
                  </a:lnTo>
                  <a:lnTo>
                    <a:pt x="0" y="171678"/>
                  </a:lnTo>
                  <a:lnTo>
                    <a:pt x="6133" y="217319"/>
                  </a:lnTo>
                  <a:lnTo>
                    <a:pt x="23441" y="258332"/>
                  </a:lnTo>
                  <a:lnTo>
                    <a:pt x="50288" y="293081"/>
                  </a:lnTo>
                  <a:lnTo>
                    <a:pt x="85037" y="319928"/>
                  </a:lnTo>
                  <a:lnTo>
                    <a:pt x="126050" y="337236"/>
                  </a:lnTo>
                  <a:lnTo>
                    <a:pt x="171691" y="343369"/>
                  </a:lnTo>
                  <a:lnTo>
                    <a:pt x="217332" y="337236"/>
                  </a:lnTo>
                  <a:lnTo>
                    <a:pt x="258345" y="319928"/>
                  </a:lnTo>
                  <a:lnTo>
                    <a:pt x="293093" y="293081"/>
                  </a:lnTo>
                  <a:lnTo>
                    <a:pt x="319940" y="258332"/>
                  </a:lnTo>
                  <a:lnTo>
                    <a:pt x="337249" y="217319"/>
                  </a:lnTo>
                  <a:lnTo>
                    <a:pt x="343382" y="171678"/>
                  </a:lnTo>
                  <a:lnTo>
                    <a:pt x="337249" y="126043"/>
                  </a:lnTo>
                  <a:lnTo>
                    <a:pt x="319940" y="85033"/>
                  </a:lnTo>
                  <a:lnTo>
                    <a:pt x="293093" y="50287"/>
                  </a:lnTo>
                  <a:lnTo>
                    <a:pt x="258345" y="23441"/>
                  </a:lnTo>
                  <a:lnTo>
                    <a:pt x="217332" y="6133"/>
                  </a:lnTo>
                  <a:lnTo>
                    <a:pt x="171691" y="0"/>
                  </a:lnTo>
                  <a:close/>
                </a:path>
              </a:pathLst>
            </a:custGeom>
            <a:solidFill>
              <a:srgbClr val="1EA1A0"/>
            </a:solidFill>
          </p:spPr>
          <p:txBody>
            <a:bodyPr wrap="square" lIns="0" tIns="0" rIns="0" bIns="0" rtlCol="0"/>
            <a:lstStyle/>
            <a:p>
              <a:endParaRPr/>
            </a:p>
          </p:txBody>
        </p:sp>
        <p:sp>
          <p:nvSpPr>
            <p:cNvPr id="51" name="object 21">
              <a:extLst>
                <a:ext uri="{FF2B5EF4-FFF2-40B4-BE49-F238E27FC236}">
                  <a16:creationId xmlns:a16="http://schemas.microsoft.com/office/drawing/2014/main" id="{92ED4054-55AD-8C46-A789-A6ACF08001AF}"/>
                </a:ext>
              </a:extLst>
            </p:cNvPr>
            <p:cNvSpPr/>
            <p:nvPr/>
          </p:nvSpPr>
          <p:spPr>
            <a:xfrm>
              <a:off x="8365637" y="5918779"/>
              <a:ext cx="687070" cy="687070"/>
            </a:xfrm>
            <a:custGeom>
              <a:avLst/>
              <a:gdLst/>
              <a:ahLst/>
              <a:cxnLst/>
              <a:rect l="l" t="t" r="r" b="b"/>
              <a:pathLst>
                <a:path w="687070" h="687070">
                  <a:moveTo>
                    <a:pt x="335867" y="0"/>
                  </a:moveTo>
                  <a:lnTo>
                    <a:pt x="291180" y="3907"/>
                  </a:lnTo>
                  <a:lnTo>
                    <a:pt x="246667" y="13858"/>
                  </a:lnTo>
                  <a:lnTo>
                    <a:pt x="202869" y="30060"/>
                  </a:lnTo>
                  <a:lnTo>
                    <a:pt x="161640" y="51989"/>
                  </a:lnTo>
                  <a:lnTo>
                    <a:pt x="124602" y="78608"/>
                  </a:lnTo>
                  <a:lnTo>
                    <a:pt x="91961" y="109378"/>
                  </a:lnTo>
                  <a:lnTo>
                    <a:pt x="63924" y="143758"/>
                  </a:lnTo>
                  <a:lnTo>
                    <a:pt x="40696" y="181208"/>
                  </a:lnTo>
                  <a:lnTo>
                    <a:pt x="22483" y="221186"/>
                  </a:lnTo>
                  <a:lnTo>
                    <a:pt x="9493" y="263152"/>
                  </a:lnTo>
                  <a:lnTo>
                    <a:pt x="1929" y="306566"/>
                  </a:lnTo>
                  <a:lnTo>
                    <a:pt x="0" y="350886"/>
                  </a:lnTo>
                  <a:lnTo>
                    <a:pt x="3910" y="395573"/>
                  </a:lnTo>
                  <a:lnTo>
                    <a:pt x="13866" y="440085"/>
                  </a:lnTo>
                  <a:lnTo>
                    <a:pt x="30073" y="483882"/>
                  </a:lnTo>
                  <a:lnTo>
                    <a:pt x="51999" y="525114"/>
                  </a:lnTo>
                  <a:lnTo>
                    <a:pt x="78616" y="562153"/>
                  </a:lnTo>
                  <a:lnTo>
                    <a:pt x="109384" y="594794"/>
                  </a:lnTo>
                  <a:lnTo>
                    <a:pt x="143762" y="622831"/>
                  </a:lnTo>
                  <a:lnTo>
                    <a:pt x="181210" y="646057"/>
                  </a:lnTo>
                  <a:lnTo>
                    <a:pt x="221188" y="664268"/>
                  </a:lnTo>
                  <a:lnTo>
                    <a:pt x="263153" y="677258"/>
                  </a:lnTo>
                  <a:lnTo>
                    <a:pt x="306566" y="684820"/>
                  </a:lnTo>
                  <a:lnTo>
                    <a:pt x="350887" y="686749"/>
                  </a:lnTo>
                  <a:lnTo>
                    <a:pt x="395573" y="682839"/>
                  </a:lnTo>
                  <a:lnTo>
                    <a:pt x="440085" y="672884"/>
                  </a:lnTo>
                  <a:lnTo>
                    <a:pt x="483882" y="656678"/>
                  </a:lnTo>
                  <a:lnTo>
                    <a:pt x="525114" y="634756"/>
                  </a:lnTo>
                  <a:lnTo>
                    <a:pt x="562154" y="608140"/>
                  </a:lnTo>
                  <a:lnTo>
                    <a:pt x="594796" y="577373"/>
                  </a:lnTo>
                  <a:lnTo>
                    <a:pt x="622834" y="542996"/>
                  </a:lnTo>
                  <a:lnTo>
                    <a:pt x="646061" y="505548"/>
                  </a:lnTo>
                  <a:lnTo>
                    <a:pt x="664273" y="465570"/>
                  </a:lnTo>
                  <a:lnTo>
                    <a:pt x="677263" y="423605"/>
                  </a:lnTo>
                  <a:lnTo>
                    <a:pt x="684826" y="380192"/>
                  </a:lnTo>
                  <a:lnTo>
                    <a:pt x="686754" y="335872"/>
                  </a:lnTo>
                  <a:lnTo>
                    <a:pt x="682843" y="291187"/>
                  </a:lnTo>
                  <a:lnTo>
                    <a:pt x="672887" y="246676"/>
                  </a:lnTo>
                  <a:lnTo>
                    <a:pt x="656679" y="202882"/>
                  </a:lnTo>
                  <a:lnTo>
                    <a:pt x="634756" y="161650"/>
                  </a:lnTo>
                  <a:lnTo>
                    <a:pt x="608141" y="124610"/>
                  </a:lnTo>
                  <a:lnTo>
                    <a:pt x="577373" y="91968"/>
                  </a:lnTo>
                  <a:lnTo>
                    <a:pt x="542995" y="63930"/>
                  </a:lnTo>
                  <a:lnTo>
                    <a:pt x="505547" y="40701"/>
                  </a:lnTo>
                  <a:lnTo>
                    <a:pt x="465569" y="22488"/>
                  </a:lnTo>
                  <a:lnTo>
                    <a:pt x="423603" y="9496"/>
                  </a:lnTo>
                  <a:lnTo>
                    <a:pt x="380188" y="1931"/>
                  </a:lnTo>
                  <a:lnTo>
                    <a:pt x="335867" y="0"/>
                  </a:lnTo>
                  <a:close/>
                </a:path>
              </a:pathLst>
            </a:custGeom>
            <a:solidFill>
              <a:srgbClr val="41607C"/>
            </a:solidFill>
          </p:spPr>
          <p:txBody>
            <a:bodyPr wrap="square" lIns="0" tIns="0" rIns="0" bIns="0" rtlCol="0"/>
            <a:lstStyle/>
            <a:p>
              <a:endParaRPr/>
            </a:p>
          </p:txBody>
        </p:sp>
        <p:sp>
          <p:nvSpPr>
            <p:cNvPr id="52" name="object 22">
              <a:extLst>
                <a:ext uri="{FF2B5EF4-FFF2-40B4-BE49-F238E27FC236}">
                  <a16:creationId xmlns:a16="http://schemas.microsoft.com/office/drawing/2014/main" id="{FBBAA391-0A61-B844-92A4-32AD01A4FBF6}"/>
                </a:ext>
              </a:extLst>
            </p:cNvPr>
            <p:cNvSpPr/>
            <p:nvPr/>
          </p:nvSpPr>
          <p:spPr>
            <a:xfrm>
              <a:off x="7025197" y="6143323"/>
              <a:ext cx="708660" cy="708660"/>
            </a:xfrm>
            <a:custGeom>
              <a:avLst/>
              <a:gdLst/>
              <a:ahLst/>
              <a:cxnLst/>
              <a:rect l="l" t="t" r="r" b="b"/>
              <a:pathLst>
                <a:path w="708659" h="708659">
                  <a:moveTo>
                    <a:pt x="376331" y="0"/>
                  </a:moveTo>
                  <a:lnTo>
                    <a:pt x="329997" y="121"/>
                  </a:lnTo>
                  <a:lnTo>
                    <a:pt x="283315" y="6480"/>
                  </a:lnTo>
                  <a:lnTo>
                    <a:pt x="236822" y="19334"/>
                  </a:lnTo>
                  <a:lnTo>
                    <a:pt x="192470" y="38301"/>
                  </a:lnTo>
                  <a:lnTo>
                    <a:pt x="152022" y="62461"/>
                  </a:lnTo>
                  <a:lnTo>
                    <a:pt x="115739" y="91278"/>
                  </a:lnTo>
                  <a:lnTo>
                    <a:pt x="83880" y="124212"/>
                  </a:lnTo>
                  <a:lnTo>
                    <a:pt x="56702" y="160726"/>
                  </a:lnTo>
                  <a:lnTo>
                    <a:pt x="34467" y="200281"/>
                  </a:lnTo>
                  <a:lnTo>
                    <a:pt x="17431" y="242338"/>
                  </a:lnTo>
                  <a:lnTo>
                    <a:pt x="5856" y="286359"/>
                  </a:lnTo>
                  <a:lnTo>
                    <a:pt x="0" y="331806"/>
                  </a:lnTo>
                  <a:lnTo>
                    <a:pt x="121" y="378139"/>
                  </a:lnTo>
                  <a:lnTo>
                    <a:pt x="6480" y="424822"/>
                  </a:lnTo>
                  <a:lnTo>
                    <a:pt x="19334" y="471315"/>
                  </a:lnTo>
                  <a:lnTo>
                    <a:pt x="38303" y="515667"/>
                  </a:lnTo>
                  <a:lnTo>
                    <a:pt x="62466" y="556113"/>
                  </a:lnTo>
                  <a:lnTo>
                    <a:pt x="91285" y="592395"/>
                  </a:lnTo>
                  <a:lnTo>
                    <a:pt x="124221" y="624254"/>
                  </a:lnTo>
                  <a:lnTo>
                    <a:pt x="160736" y="651430"/>
                  </a:lnTo>
                  <a:lnTo>
                    <a:pt x="200290" y="673664"/>
                  </a:lnTo>
                  <a:lnTo>
                    <a:pt x="242347" y="690697"/>
                  </a:lnTo>
                  <a:lnTo>
                    <a:pt x="286367" y="702271"/>
                  </a:lnTo>
                  <a:lnTo>
                    <a:pt x="331813" y="708126"/>
                  </a:lnTo>
                  <a:lnTo>
                    <a:pt x="378145" y="708004"/>
                  </a:lnTo>
                  <a:lnTo>
                    <a:pt x="424825" y="701645"/>
                  </a:lnTo>
                  <a:lnTo>
                    <a:pt x="471315" y="688790"/>
                  </a:lnTo>
                  <a:lnTo>
                    <a:pt x="515667" y="669823"/>
                  </a:lnTo>
                  <a:lnTo>
                    <a:pt x="556114" y="645663"/>
                  </a:lnTo>
                  <a:lnTo>
                    <a:pt x="592397" y="616846"/>
                  </a:lnTo>
                  <a:lnTo>
                    <a:pt x="624257" y="583912"/>
                  </a:lnTo>
                  <a:lnTo>
                    <a:pt x="651434" y="547399"/>
                  </a:lnTo>
                  <a:lnTo>
                    <a:pt x="673670" y="507845"/>
                  </a:lnTo>
                  <a:lnTo>
                    <a:pt x="690705" y="465789"/>
                  </a:lnTo>
                  <a:lnTo>
                    <a:pt x="702281" y="421769"/>
                  </a:lnTo>
                  <a:lnTo>
                    <a:pt x="708137" y="376324"/>
                  </a:lnTo>
                  <a:lnTo>
                    <a:pt x="708016" y="329992"/>
                  </a:lnTo>
                  <a:lnTo>
                    <a:pt x="701657" y="283312"/>
                  </a:lnTo>
                  <a:lnTo>
                    <a:pt x="688802" y="236822"/>
                  </a:lnTo>
                  <a:lnTo>
                    <a:pt x="669836" y="192470"/>
                  </a:lnTo>
                  <a:lnTo>
                    <a:pt x="645676" y="152022"/>
                  </a:lnTo>
                  <a:lnTo>
                    <a:pt x="616859" y="115739"/>
                  </a:lnTo>
                  <a:lnTo>
                    <a:pt x="583924" y="83880"/>
                  </a:lnTo>
                  <a:lnTo>
                    <a:pt x="547410" y="56702"/>
                  </a:lnTo>
                  <a:lnTo>
                    <a:pt x="507856" y="34467"/>
                  </a:lnTo>
                  <a:lnTo>
                    <a:pt x="465799" y="17431"/>
                  </a:lnTo>
                  <a:lnTo>
                    <a:pt x="421778" y="5856"/>
                  </a:lnTo>
                  <a:lnTo>
                    <a:pt x="376331" y="0"/>
                  </a:lnTo>
                  <a:close/>
                </a:path>
              </a:pathLst>
            </a:custGeom>
            <a:solidFill>
              <a:srgbClr val="934C83"/>
            </a:solidFill>
          </p:spPr>
          <p:txBody>
            <a:bodyPr wrap="square" lIns="0" tIns="0" rIns="0" bIns="0" rtlCol="0"/>
            <a:lstStyle/>
            <a:p>
              <a:endParaRPr/>
            </a:p>
          </p:txBody>
        </p:sp>
      </p:grpSp>
    </p:spTree>
    <p:extLst>
      <p:ext uri="{BB962C8B-B14F-4D97-AF65-F5344CB8AC3E}">
        <p14:creationId xmlns:p14="http://schemas.microsoft.com/office/powerpoint/2010/main" val="11825437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Cover">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AB16CC-00C8-424D-AB6C-C3D951654E01}"/>
              </a:ext>
            </a:extLst>
          </p:cNvPr>
          <p:cNvSpPr>
            <a:spLocks noGrp="1"/>
          </p:cNvSpPr>
          <p:nvPr>
            <p:ph type="ctrTitle"/>
          </p:nvPr>
        </p:nvSpPr>
        <p:spPr>
          <a:xfrm>
            <a:off x="5210339" y="1180054"/>
            <a:ext cx="6631372" cy="2387600"/>
          </a:xfrm>
        </p:spPr>
        <p:txBody>
          <a:bodyPr anchor="b">
            <a:normAutofit/>
          </a:bodyPr>
          <a:lstStyle>
            <a:lvl1pPr algn="r">
              <a:defRPr sz="5000" b="1">
                <a:solidFill>
                  <a:srgbClr val="415E7C"/>
                </a:solidFill>
              </a:defRPr>
            </a:lvl1pPr>
          </a:lstStyle>
          <a:p>
            <a:r>
              <a:rPr lang="es-MX" dirty="0"/>
              <a:t>Haz clic para modificar el estilo de título del patrón</a:t>
            </a:r>
            <a:endParaRPr lang="en-GB" dirty="0"/>
          </a:p>
        </p:txBody>
      </p:sp>
      <p:sp>
        <p:nvSpPr>
          <p:cNvPr id="3" name="Subtítulo 2">
            <a:extLst>
              <a:ext uri="{FF2B5EF4-FFF2-40B4-BE49-F238E27FC236}">
                <a16:creationId xmlns:a16="http://schemas.microsoft.com/office/drawing/2014/main" id="{96B002CB-2C21-644C-A2BB-41C668F5CB41}"/>
              </a:ext>
            </a:extLst>
          </p:cNvPr>
          <p:cNvSpPr>
            <a:spLocks noGrp="1"/>
          </p:cNvSpPr>
          <p:nvPr>
            <p:ph type="subTitle" idx="1"/>
          </p:nvPr>
        </p:nvSpPr>
        <p:spPr>
          <a:xfrm>
            <a:off x="5210338" y="3659729"/>
            <a:ext cx="6631373" cy="1655762"/>
          </a:xfrm>
        </p:spPr>
        <p:txBody>
          <a:bodyPr/>
          <a:lstStyle>
            <a:lvl1pPr marL="0" indent="0" algn="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dirty="0"/>
              <a:t>Haz clic para editar el estilo de subtítulo del patrón</a:t>
            </a:r>
            <a:endParaRPr lang="en-GB" dirty="0"/>
          </a:p>
        </p:txBody>
      </p:sp>
      <p:grpSp>
        <p:nvGrpSpPr>
          <p:cNvPr id="12" name="object 3">
            <a:extLst>
              <a:ext uri="{FF2B5EF4-FFF2-40B4-BE49-F238E27FC236}">
                <a16:creationId xmlns:a16="http://schemas.microsoft.com/office/drawing/2014/main" id="{8C1DFDA8-D0A8-814F-8FA5-F087CF7C5115}"/>
              </a:ext>
            </a:extLst>
          </p:cNvPr>
          <p:cNvGrpSpPr/>
          <p:nvPr userDrawn="1"/>
        </p:nvGrpSpPr>
        <p:grpSpPr>
          <a:xfrm>
            <a:off x="0" y="-1"/>
            <a:ext cx="7876674" cy="6873871"/>
            <a:chOff x="0" y="0"/>
            <a:chExt cx="9162415" cy="7995920"/>
          </a:xfrm>
        </p:grpSpPr>
        <p:sp>
          <p:nvSpPr>
            <p:cNvPr id="13" name="object 4">
              <a:extLst>
                <a:ext uri="{FF2B5EF4-FFF2-40B4-BE49-F238E27FC236}">
                  <a16:creationId xmlns:a16="http://schemas.microsoft.com/office/drawing/2014/main" id="{FC19C495-18CA-B149-8F8C-BE852CF4BE7A}"/>
                </a:ext>
              </a:extLst>
            </p:cNvPr>
            <p:cNvSpPr/>
            <p:nvPr/>
          </p:nvSpPr>
          <p:spPr>
            <a:xfrm>
              <a:off x="5155957" y="4728538"/>
              <a:ext cx="682625" cy="682625"/>
            </a:xfrm>
            <a:custGeom>
              <a:avLst/>
              <a:gdLst/>
              <a:ahLst/>
              <a:cxnLst/>
              <a:rect l="l" t="t" r="r" b="b"/>
              <a:pathLst>
                <a:path w="682625" h="682625">
                  <a:moveTo>
                    <a:pt x="341058" y="0"/>
                  </a:moveTo>
                  <a:lnTo>
                    <a:pt x="294777" y="3113"/>
                  </a:lnTo>
                  <a:lnTo>
                    <a:pt x="250389" y="12182"/>
                  </a:lnTo>
                  <a:lnTo>
                    <a:pt x="208301" y="26801"/>
                  </a:lnTo>
                  <a:lnTo>
                    <a:pt x="168917" y="46563"/>
                  </a:lnTo>
                  <a:lnTo>
                    <a:pt x="132645" y="71062"/>
                  </a:lnTo>
                  <a:lnTo>
                    <a:pt x="99891" y="99891"/>
                  </a:lnTo>
                  <a:lnTo>
                    <a:pt x="71062" y="132645"/>
                  </a:lnTo>
                  <a:lnTo>
                    <a:pt x="46563" y="168917"/>
                  </a:lnTo>
                  <a:lnTo>
                    <a:pt x="26801" y="208301"/>
                  </a:lnTo>
                  <a:lnTo>
                    <a:pt x="12182" y="250389"/>
                  </a:lnTo>
                  <a:lnTo>
                    <a:pt x="3113" y="294777"/>
                  </a:lnTo>
                  <a:lnTo>
                    <a:pt x="0" y="341058"/>
                  </a:lnTo>
                  <a:lnTo>
                    <a:pt x="3113" y="387336"/>
                  </a:lnTo>
                  <a:lnTo>
                    <a:pt x="12182" y="431721"/>
                  </a:lnTo>
                  <a:lnTo>
                    <a:pt x="26801" y="473808"/>
                  </a:lnTo>
                  <a:lnTo>
                    <a:pt x="46563" y="513190"/>
                  </a:lnTo>
                  <a:lnTo>
                    <a:pt x="71062" y="549461"/>
                  </a:lnTo>
                  <a:lnTo>
                    <a:pt x="99891" y="582214"/>
                  </a:lnTo>
                  <a:lnTo>
                    <a:pt x="132645" y="611042"/>
                  </a:lnTo>
                  <a:lnTo>
                    <a:pt x="168917" y="635541"/>
                  </a:lnTo>
                  <a:lnTo>
                    <a:pt x="208301" y="655303"/>
                  </a:lnTo>
                  <a:lnTo>
                    <a:pt x="250389" y="669921"/>
                  </a:lnTo>
                  <a:lnTo>
                    <a:pt x="294777" y="678990"/>
                  </a:lnTo>
                  <a:lnTo>
                    <a:pt x="341058" y="682104"/>
                  </a:lnTo>
                  <a:lnTo>
                    <a:pt x="387336" y="678990"/>
                  </a:lnTo>
                  <a:lnTo>
                    <a:pt x="431721" y="669921"/>
                  </a:lnTo>
                  <a:lnTo>
                    <a:pt x="473808" y="655303"/>
                  </a:lnTo>
                  <a:lnTo>
                    <a:pt x="513190" y="635541"/>
                  </a:lnTo>
                  <a:lnTo>
                    <a:pt x="549461" y="611042"/>
                  </a:lnTo>
                  <a:lnTo>
                    <a:pt x="582214" y="582214"/>
                  </a:lnTo>
                  <a:lnTo>
                    <a:pt x="611042" y="549461"/>
                  </a:lnTo>
                  <a:lnTo>
                    <a:pt x="635541" y="513190"/>
                  </a:lnTo>
                  <a:lnTo>
                    <a:pt x="655303" y="473808"/>
                  </a:lnTo>
                  <a:lnTo>
                    <a:pt x="669921" y="431721"/>
                  </a:lnTo>
                  <a:lnTo>
                    <a:pt x="678990" y="387336"/>
                  </a:lnTo>
                  <a:lnTo>
                    <a:pt x="682104" y="341058"/>
                  </a:lnTo>
                  <a:lnTo>
                    <a:pt x="678990" y="294777"/>
                  </a:lnTo>
                  <a:lnTo>
                    <a:pt x="669921" y="250389"/>
                  </a:lnTo>
                  <a:lnTo>
                    <a:pt x="655303" y="208301"/>
                  </a:lnTo>
                  <a:lnTo>
                    <a:pt x="635541" y="168917"/>
                  </a:lnTo>
                  <a:lnTo>
                    <a:pt x="611042" y="132645"/>
                  </a:lnTo>
                  <a:lnTo>
                    <a:pt x="582214" y="99891"/>
                  </a:lnTo>
                  <a:lnTo>
                    <a:pt x="549461" y="71062"/>
                  </a:lnTo>
                  <a:lnTo>
                    <a:pt x="513190" y="46563"/>
                  </a:lnTo>
                  <a:lnTo>
                    <a:pt x="473808" y="26801"/>
                  </a:lnTo>
                  <a:lnTo>
                    <a:pt x="431721" y="12182"/>
                  </a:lnTo>
                  <a:lnTo>
                    <a:pt x="387336" y="3113"/>
                  </a:lnTo>
                  <a:lnTo>
                    <a:pt x="341058" y="0"/>
                  </a:lnTo>
                  <a:close/>
                </a:path>
              </a:pathLst>
            </a:custGeom>
            <a:solidFill>
              <a:srgbClr val="94C579"/>
            </a:solidFill>
          </p:spPr>
          <p:txBody>
            <a:bodyPr wrap="square" lIns="0" tIns="0" rIns="0" bIns="0" rtlCol="0"/>
            <a:lstStyle/>
            <a:p>
              <a:endParaRPr/>
            </a:p>
          </p:txBody>
        </p:sp>
        <p:pic>
          <p:nvPicPr>
            <p:cNvPr id="14" name="object 5">
              <a:extLst>
                <a:ext uri="{FF2B5EF4-FFF2-40B4-BE49-F238E27FC236}">
                  <a16:creationId xmlns:a16="http://schemas.microsoft.com/office/drawing/2014/main" id="{D74CE1EE-3DFB-A248-9BC9-0C3B1B44F29D}"/>
                </a:ext>
              </a:extLst>
            </p:cNvPr>
            <p:cNvPicPr/>
            <p:nvPr/>
          </p:nvPicPr>
          <p:blipFill>
            <a:blip r:embed="rId2" cstate="print"/>
            <a:stretch>
              <a:fillRect/>
            </a:stretch>
          </p:blipFill>
          <p:spPr>
            <a:xfrm>
              <a:off x="0" y="0"/>
              <a:ext cx="9161786" cy="7995450"/>
            </a:xfrm>
            <a:prstGeom prst="rect">
              <a:avLst/>
            </a:prstGeom>
          </p:spPr>
        </p:pic>
        <p:sp>
          <p:nvSpPr>
            <p:cNvPr id="15" name="object 6">
              <a:extLst>
                <a:ext uri="{FF2B5EF4-FFF2-40B4-BE49-F238E27FC236}">
                  <a16:creationId xmlns:a16="http://schemas.microsoft.com/office/drawing/2014/main" id="{CF39CE85-157B-EF4F-950E-98E08DD8AD0D}"/>
                </a:ext>
              </a:extLst>
            </p:cNvPr>
            <p:cNvSpPr/>
            <p:nvPr/>
          </p:nvSpPr>
          <p:spPr>
            <a:xfrm>
              <a:off x="6989405" y="6285375"/>
              <a:ext cx="319405" cy="319405"/>
            </a:xfrm>
            <a:custGeom>
              <a:avLst/>
              <a:gdLst/>
              <a:ahLst/>
              <a:cxnLst/>
              <a:rect l="l" t="t" r="r" b="b"/>
              <a:pathLst>
                <a:path w="319404" h="319404">
                  <a:moveTo>
                    <a:pt x="159473" y="0"/>
                  </a:moveTo>
                  <a:lnTo>
                    <a:pt x="109068" y="8128"/>
                  </a:lnTo>
                  <a:lnTo>
                    <a:pt x="65290" y="30765"/>
                  </a:lnTo>
                  <a:lnTo>
                    <a:pt x="30769" y="65285"/>
                  </a:lnTo>
                  <a:lnTo>
                    <a:pt x="8130" y="109063"/>
                  </a:lnTo>
                  <a:lnTo>
                    <a:pt x="0" y="159473"/>
                  </a:lnTo>
                  <a:lnTo>
                    <a:pt x="8130" y="209879"/>
                  </a:lnTo>
                  <a:lnTo>
                    <a:pt x="30769" y="253656"/>
                  </a:lnTo>
                  <a:lnTo>
                    <a:pt x="65290" y="288178"/>
                  </a:lnTo>
                  <a:lnTo>
                    <a:pt x="109068" y="310817"/>
                  </a:lnTo>
                  <a:lnTo>
                    <a:pt x="159473" y="318947"/>
                  </a:lnTo>
                  <a:lnTo>
                    <a:pt x="209879" y="310817"/>
                  </a:lnTo>
                  <a:lnTo>
                    <a:pt x="253656" y="288178"/>
                  </a:lnTo>
                  <a:lnTo>
                    <a:pt x="288178" y="253656"/>
                  </a:lnTo>
                  <a:lnTo>
                    <a:pt x="310817" y="209879"/>
                  </a:lnTo>
                  <a:lnTo>
                    <a:pt x="318947" y="159473"/>
                  </a:lnTo>
                  <a:lnTo>
                    <a:pt x="310817" y="109063"/>
                  </a:lnTo>
                  <a:lnTo>
                    <a:pt x="288178" y="65285"/>
                  </a:lnTo>
                  <a:lnTo>
                    <a:pt x="253656" y="30765"/>
                  </a:lnTo>
                  <a:lnTo>
                    <a:pt x="209879" y="8128"/>
                  </a:lnTo>
                  <a:lnTo>
                    <a:pt x="159473" y="0"/>
                  </a:lnTo>
                  <a:close/>
                </a:path>
              </a:pathLst>
            </a:custGeom>
            <a:solidFill>
              <a:srgbClr val="119D9F"/>
            </a:solidFill>
          </p:spPr>
          <p:txBody>
            <a:bodyPr wrap="square" lIns="0" tIns="0" rIns="0" bIns="0" rtlCol="0"/>
            <a:lstStyle/>
            <a:p>
              <a:endParaRPr/>
            </a:p>
          </p:txBody>
        </p:sp>
      </p:grpSp>
      <p:pic>
        <p:nvPicPr>
          <p:cNvPr id="5" name="Imagen 4">
            <a:extLst>
              <a:ext uri="{FF2B5EF4-FFF2-40B4-BE49-F238E27FC236}">
                <a16:creationId xmlns:a16="http://schemas.microsoft.com/office/drawing/2014/main" id="{5EB459C4-7284-1847-ACF4-469337629B3D}"/>
              </a:ext>
            </a:extLst>
          </p:cNvPr>
          <p:cNvPicPr>
            <a:picLocks noChangeAspect="1"/>
          </p:cNvPicPr>
          <p:nvPr userDrawn="1"/>
        </p:nvPicPr>
        <p:blipFill>
          <a:blip r:embed="rId3"/>
          <a:stretch>
            <a:fillRect/>
          </a:stretch>
        </p:blipFill>
        <p:spPr>
          <a:xfrm>
            <a:off x="7985248" y="5540654"/>
            <a:ext cx="3856463" cy="1103472"/>
          </a:xfrm>
          <a:prstGeom prst="rect">
            <a:avLst/>
          </a:prstGeom>
        </p:spPr>
      </p:pic>
    </p:spTree>
    <p:extLst>
      <p:ext uri="{BB962C8B-B14F-4D97-AF65-F5344CB8AC3E}">
        <p14:creationId xmlns:p14="http://schemas.microsoft.com/office/powerpoint/2010/main" val="19084038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ext and object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ED6EC6-8674-AA45-B575-1A94E7672FBF}"/>
              </a:ext>
            </a:extLst>
          </p:cNvPr>
          <p:cNvSpPr>
            <a:spLocks noGrp="1"/>
          </p:cNvSpPr>
          <p:nvPr>
            <p:ph type="title"/>
          </p:nvPr>
        </p:nvSpPr>
        <p:spPr>
          <a:xfrm>
            <a:off x="1787856" y="365125"/>
            <a:ext cx="9565943"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B1F6877E-2A62-9940-81D0-447564C5592B}"/>
              </a:ext>
            </a:extLst>
          </p:cNvPr>
          <p:cNvSpPr>
            <a:spLocks noGrp="1"/>
          </p:cNvSpPr>
          <p:nvPr>
            <p:ph idx="1"/>
          </p:nvPr>
        </p:nvSpPr>
        <p:spPr>
          <a:xfrm>
            <a:off x="1787856" y="1825625"/>
            <a:ext cx="9565943"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21" name="Grupo 20">
            <a:extLst>
              <a:ext uri="{FF2B5EF4-FFF2-40B4-BE49-F238E27FC236}">
                <a16:creationId xmlns:a16="http://schemas.microsoft.com/office/drawing/2014/main" id="{105E4767-BD13-3D47-AFCB-7FE38103F401}"/>
              </a:ext>
            </a:extLst>
          </p:cNvPr>
          <p:cNvGrpSpPr/>
          <p:nvPr userDrawn="1"/>
        </p:nvGrpSpPr>
        <p:grpSpPr>
          <a:xfrm>
            <a:off x="0" y="118224"/>
            <a:ext cx="1313073" cy="6650279"/>
            <a:chOff x="0" y="118224"/>
            <a:chExt cx="1313073" cy="6650279"/>
          </a:xfrm>
        </p:grpSpPr>
        <p:pic>
          <p:nvPicPr>
            <p:cNvPr id="23" name="object 2">
              <a:extLst>
                <a:ext uri="{FF2B5EF4-FFF2-40B4-BE49-F238E27FC236}">
                  <a16:creationId xmlns:a16="http://schemas.microsoft.com/office/drawing/2014/main" id="{F04126EA-D86B-B543-B500-840EB7E401C9}"/>
                </a:ext>
              </a:extLst>
            </p:cNvPr>
            <p:cNvPicPr/>
            <p:nvPr/>
          </p:nvPicPr>
          <p:blipFill>
            <a:blip r:embed="rId2" cstate="print"/>
            <a:stretch>
              <a:fillRect/>
            </a:stretch>
          </p:blipFill>
          <p:spPr>
            <a:xfrm>
              <a:off x="6940" y="2275488"/>
              <a:ext cx="196075" cy="196088"/>
            </a:xfrm>
            <a:prstGeom prst="rect">
              <a:avLst/>
            </a:prstGeom>
          </p:spPr>
        </p:pic>
        <p:sp>
          <p:nvSpPr>
            <p:cNvPr id="24" name="object 3">
              <a:extLst>
                <a:ext uri="{FF2B5EF4-FFF2-40B4-BE49-F238E27FC236}">
                  <a16:creationId xmlns:a16="http://schemas.microsoft.com/office/drawing/2014/main" id="{61EECB41-6C07-0E44-82FD-71AFF867C423}"/>
                </a:ext>
              </a:extLst>
            </p:cNvPr>
            <p:cNvSpPr/>
            <p:nvPr/>
          </p:nvSpPr>
          <p:spPr>
            <a:xfrm>
              <a:off x="435820" y="1842935"/>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25" name="object 4">
              <a:extLst>
                <a:ext uri="{FF2B5EF4-FFF2-40B4-BE49-F238E27FC236}">
                  <a16:creationId xmlns:a16="http://schemas.microsoft.com/office/drawing/2014/main" id="{6617C696-4F82-FD4D-96A0-ABF57B07AFC3}"/>
                </a:ext>
              </a:extLst>
            </p:cNvPr>
            <p:cNvSpPr/>
            <p:nvPr/>
          </p:nvSpPr>
          <p:spPr>
            <a:xfrm>
              <a:off x="0" y="3507418"/>
              <a:ext cx="675005" cy="734695"/>
            </a:xfrm>
            <a:custGeom>
              <a:avLst/>
              <a:gdLst/>
              <a:ahLst/>
              <a:cxnLst/>
              <a:rect l="l" t="t" r="r" b="b"/>
              <a:pathLst>
                <a:path w="675005" h="734695">
                  <a:moveTo>
                    <a:pt x="307557" y="0"/>
                  </a:moveTo>
                  <a:lnTo>
                    <a:pt x="261503" y="2860"/>
                  </a:lnTo>
                  <a:lnTo>
                    <a:pt x="217155" y="11212"/>
                  </a:lnTo>
                  <a:lnTo>
                    <a:pt x="174859" y="24713"/>
                  </a:lnTo>
                  <a:lnTo>
                    <a:pt x="134957" y="43017"/>
                  </a:lnTo>
                  <a:lnTo>
                    <a:pt x="97795" y="65780"/>
                  </a:lnTo>
                  <a:lnTo>
                    <a:pt x="63716" y="92660"/>
                  </a:lnTo>
                  <a:lnTo>
                    <a:pt x="33064" y="123311"/>
                  </a:lnTo>
                  <a:lnTo>
                    <a:pt x="6184" y="157389"/>
                  </a:lnTo>
                  <a:lnTo>
                    <a:pt x="0" y="167485"/>
                  </a:lnTo>
                  <a:lnTo>
                    <a:pt x="0" y="566832"/>
                  </a:lnTo>
                  <a:lnTo>
                    <a:pt x="33064" y="611008"/>
                  </a:lnTo>
                  <a:lnTo>
                    <a:pt x="63716" y="641660"/>
                  </a:lnTo>
                  <a:lnTo>
                    <a:pt x="97795" y="668541"/>
                  </a:lnTo>
                  <a:lnTo>
                    <a:pt x="134957" y="691306"/>
                  </a:lnTo>
                  <a:lnTo>
                    <a:pt x="174859" y="709611"/>
                  </a:lnTo>
                  <a:lnTo>
                    <a:pt x="217155" y="723112"/>
                  </a:lnTo>
                  <a:lnTo>
                    <a:pt x="261503" y="731465"/>
                  </a:lnTo>
                  <a:lnTo>
                    <a:pt x="307557" y="734326"/>
                  </a:lnTo>
                  <a:lnTo>
                    <a:pt x="353613" y="731465"/>
                  </a:lnTo>
                  <a:lnTo>
                    <a:pt x="397963" y="723112"/>
                  </a:lnTo>
                  <a:lnTo>
                    <a:pt x="440261" y="709611"/>
                  </a:lnTo>
                  <a:lnTo>
                    <a:pt x="480164" y="691306"/>
                  </a:lnTo>
                  <a:lnTo>
                    <a:pt x="517328" y="668541"/>
                  </a:lnTo>
                  <a:lnTo>
                    <a:pt x="551408" y="641660"/>
                  </a:lnTo>
                  <a:lnTo>
                    <a:pt x="582061" y="611008"/>
                  </a:lnTo>
                  <a:lnTo>
                    <a:pt x="608941" y="576928"/>
                  </a:lnTo>
                  <a:lnTo>
                    <a:pt x="631706" y="539764"/>
                  </a:lnTo>
                  <a:lnTo>
                    <a:pt x="650012" y="499861"/>
                  </a:lnTo>
                  <a:lnTo>
                    <a:pt x="663513" y="457563"/>
                  </a:lnTo>
                  <a:lnTo>
                    <a:pt x="671866" y="413213"/>
                  </a:lnTo>
                  <a:lnTo>
                    <a:pt x="674726" y="367157"/>
                  </a:lnTo>
                  <a:lnTo>
                    <a:pt x="671866" y="321100"/>
                  </a:lnTo>
                  <a:lnTo>
                    <a:pt x="663513" y="276751"/>
                  </a:lnTo>
                  <a:lnTo>
                    <a:pt x="650012" y="234454"/>
                  </a:lnTo>
                  <a:lnTo>
                    <a:pt x="631706" y="194552"/>
                  </a:lnTo>
                  <a:lnTo>
                    <a:pt x="608941" y="157389"/>
                  </a:lnTo>
                  <a:lnTo>
                    <a:pt x="582061" y="123311"/>
                  </a:lnTo>
                  <a:lnTo>
                    <a:pt x="551408" y="92660"/>
                  </a:lnTo>
                  <a:lnTo>
                    <a:pt x="517328" y="65780"/>
                  </a:lnTo>
                  <a:lnTo>
                    <a:pt x="480164" y="43017"/>
                  </a:lnTo>
                  <a:lnTo>
                    <a:pt x="440261" y="24713"/>
                  </a:lnTo>
                  <a:lnTo>
                    <a:pt x="397963" y="11212"/>
                  </a:lnTo>
                  <a:lnTo>
                    <a:pt x="353613" y="2860"/>
                  </a:lnTo>
                  <a:lnTo>
                    <a:pt x="307557" y="0"/>
                  </a:lnTo>
                  <a:close/>
                </a:path>
              </a:pathLst>
            </a:custGeom>
            <a:solidFill>
              <a:srgbClr val="8AC984"/>
            </a:solidFill>
          </p:spPr>
          <p:txBody>
            <a:bodyPr wrap="square" lIns="0" tIns="0" rIns="0" bIns="0" rtlCol="0"/>
            <a:lstStyle/>
            <a:p>
              <a:endParaRPr/>
            </a:p>
          </p:txBody>
        </p:sp>
        <p:sp>
          <p:nvSpPr>
            <p:cNvPr id="26" name="object 5">
              <a:extLst>
                <a:ext uri="{FF2B5EF4-FFF2-40B4-BE49-F238E27FC236}">
                  <a16:creationId xmlns:a16="http://schemas.microsoft.com/office/drawing/2014/main" id="{9DB2AB06-D17B-6C46-91EC-071A4E3FD329}"/>
                </a:ext>
              </a:extLst>
            </p:cNvPr>
            <p:cNvSpPr/>
            <p:nvPr/>
          </p:nvSpPr>
          <p:spPr>
            <a:xfrm>
              <a:off x="0" y="4506305"/>
              <a:ext cx="1028700" cy="1167130"/>
            </a:xfrm>
            <a:custGeom>
              <a:avLst/>
              <a:gdLst/>
              <a:ahLst/>
              <a:cxnLst/>
              <a:rect l="l" t="t" r="r" b="b"/>
              <a:pathLst>
                <a:path w="1028700" h="1167129">
                  <a:moveTo>
                    <a:pt x="445175" y="0"/>
                  </a:moveTo>
                  <a:lnTo>
                    <a:pt x="397318" y="1934"/>
                  </a:lnTo>
                  <a:lnTo>
                    <a:pt x="350527" y="7636"/>
                  </a:lnTo>
                  <a:lnTo>
                    <a:pt x="304952" y="16957"/>
                  </a:lnTo>
                  <a:lnTo>
                    <a:pt x="260742" y="29746"/>
                  </a:lnTo>
                  <a:lnTo>
                    <a:pt x="218049" y="45853"/>
                  </a:lnTo>
                  <a:lnTo>
                    <a:pt x="177021" y="65128"/>
                  </a:lnTo>
                  <a:lnTo>
                    <a:pt x="137810" y="87420"/>
                  </a:lnTo>
                  <a:lnTo>
                    <a:pt x="100565" y="112580"/>
                  </a:lnTo>
                  <a:lnTo>
                    <a:pt x="65437" y="140456"/>
                  </a:lnTo>
                  <a:lnTo>
                    <a:pt x="32576" y="170900"/>
                  </a:lnTo>
                  <a:lnTo>
                    <a:pt x="2132" y="203761"/>
                  </a:lnTo>
                  <a:lnTo>
                    <a:pt x="0" y="206448"/>
                  </a:lnTo>
                  <a:lnTo>
                    <a:pt x="0" y="960539"/>
                  </a:lnTo>
                  <a:lnTo>
                    <a:pt x="32576" y="996087"/>
                  </a:lnTo>
                  <a:lnTo>
                    <a:pt x="65437" y="1026532"/>
                  </a:lnTo>
                  <a:lnTo>
                    <a:pt x="100565" y="1054409"/>
                  </a:lnTo>
                  <a:lnTo>
                    <a:pt x="137810" y="1079569"/>
                  </a:lnTo>
                  <a:lnTo>
                    <a:pt x="177021" y="1101861"/>
                  </a:lnTo>
                  <a:lnTo>
                    <a:pt x="218049" y="1121136"/>
                  </a:lnTo>
                  <a:lnTo>
                    <a:pt x="260742" y="1137243"/>
                  </a:lnTo>
                  <a:lnTo>
                    <a:pt x="304952" y="1150032"/>
                  </a:lnTo>
                  <a:lnTo>
                    <a:pt x="350527" y="1159353"/>
                  </a:lnTo>
                  <a:lnTo>
                    <a:pt x="397318" y="1165056"/>
                  </a:lnTo>
                  <a:lnTo>
                    <a:pt x="445175" y="1166990"/>
                  </a:lnTo>
                  <a:lnTo>
                    <a:pt x="493032" y="1165056"/>
                  </a:lnTo>
                  <a:lnTo>
                    <a:pt x="539823" y="1159353"/>
                  </a:lnTo>
                  <a:lnTo>
                    <a:pt x="585398" y="1150032"/>
                  </a:lnTo>
                  <a:lnTo>
                    <a:pt x="629608" y="1137243"/>
                  </a:lnTo>
                  <a:lnTo>
                    <a:pt x="672302" y="1121136"/>
                  </a:lnTo>
                  <a:lnTo>
                    <a:pt x="713329" y="1101861"/>
                  </a:lnTo>
                  <a:lnTo>
                    <a:pt x="752540" y="1079569"/>
                  </a:lnTo>
                  <a:lnTo>
                    <a:pt x="789785" y="1054409"/>
                  </a:lnTo>
                  <a:lnTo>
                    <a:pt x="824913" y="1026532"/>
                  </a:lnTo>
                  <a:lnTo>
                    <a:pt x="857774" y="996087"/>
                  </a:lnTo>
                  <a:lnTo>
                    <a:pt x="888219" y="963226"/>
                  </a:lnTo>
                  <a:lnTo>
                    <a:pt x="916096" y="928098"/>
                  </a:lnTo>
                  <a:lnTo>
                    <a:pt x="941256" y="890854"/>
                  </a:lnTo>
                  <a:lnTo>
                    <a:pt x="963548" y="851642"/>
                  </a:lnTo>
                  <a:lnTo>
                    <a:pt x="982823" y="810615"/>
                  </a:lnTo>
                  <a:lnTo>
                    <a:pt x="998930" y="767921"/>
                  </a:lnTo>
                  <a:lnTo>
                    <a:pt x="1011719" y="723712"/>
                  </a:lnTo>
                  <a:lnTo>
                    <a:pt x="1021040" y="678136"/>
                  </a:lnTo>
                  <a:lnTo>
                    <a:pt x="1026742" y="631345"/>
                  </a:lnTo>
                  <a:lnTo>
                    <a:pt x="1028677" y="583488"/>
                  </a:lnTo>
                  <a:lnTo>
                    <a:pt x="1026742" y="535633"/>
                  </a:lnTo>
                  <a:lnTo>
                    <a:pt x="1021040" y="488844"/>
                  </a:lnTo>
                  <a:lnTo>
                    <a:pt x="1011719" y="443270"/>
                  </a:lnTo>
                  <a:lnTo>
                    <a:pt x="998930" y="399062"/>
                  </a:lnTo>
                  <a:lnTo>
                    <a:pt x="982823" y="356369"/>
                  </a:lnTo>
                  <a:lnTo>
                    <a:pt x="963548" y="315343"/>
                  </a:lnTo>
                  <a:lnTo>
                    <a:pt x="941256" y="276132"/>
                  </a:lnTo>
                  <a:lnTo>
                    <a:pt x="916096" y="238888"/>
                  </a:lnTo>
                  <a:lnTo>
                    <a:pt x="888219" y="203761"/>
                  </a:lnTo>
                  <a:lnTo>
                    <a:pt x="857774" y="170900"/>
                  </a:lnTo>
                  <a:lnTo>
                    <a:pt x="824913" y="140456"/>
                  </a:lnTo>
                  <a:lnTo>
                    <a:pt x="789785" y="112580"/>
                  </a:lnTo>
                  <a:lnTo>
                    <a:pt x="752540" y="87420"/>
                  </a:lnTo>
                  <a:lnTo>
                    <a:pt x="713329" y="65128"/>
                  </a:lnTo>
                  <a:lnTo>
                    <a:pt x="672302" y="45853"/>
                  </a:lnTo>
                  <a:lnTo>
                    <a:pt x="629608" y="29746"/>
                  </a:lnTo>
                  <a:lnTo>
                    <a:pt x="585398" y="16957"/>
                  </a:lnTo>
                  <a:lnTo>
                    <a:pt x="539823" y="7636"/>
                  </a:lnTo>
                  <a:lnTo>
                    <a:pt x="493032" y="1934"/>
                  </a:lnTo>
                  <a:lnTo>
                    <a:pt x="445175" y="0"/>
                  </a:lnTo>
                  <a:close/>
                </a:path>
              </a:pathLst>
            </a:custGeom>
            <a:solidFill>
              <a:srgbClr val="1EA1A0"/>
            </a:solidFill>
          </p:spPr>
          <p:txBody>
            <a:bodyPr wrap="square" lIns="0" tIns="0" rIns="0" bIns="0" rtlCol="0"/>
            <a:lstStyle/>
            <a:p>
              <a:endParaRPr/>
            </a:p>
          </p:txBody>
        </p:sp>
        <p:sp>
          <p:nvSpPr>
            <p:cNvPr id="27" name="object 6">
              <a:extLst>
                <a:ext uri="{FF2B5EF4-FFF2-40B4-BE49-F238E27FC236}">
                  <a16:creationId xmlns:a16="http://schemas.microsoft.com/office/drawing/2014/main" id="{20539240-E78E-4F41-ACAD-72CF4BE4DA18}"/>
                </a:ext>
              </a:extLst>
            </p:cNvPr>
            <p:cNvSpPr/>
            <p:nvPr/>
          </p:nvSpPr>
          <p:spPr>
            <a:xfrm>
              <a:off x="0" y="5923953"/>
              <a:ext cx="816610" cy="844550"/>
            </a:xfrm>
            <a:custGeom>
              <a:avLst/>
              <a:gdLst/>
              <a:ahLst/>
              <a:cxnLst/>
              <a:rect l="l" t="t" r="r" b="b"/>
              <a:pathLst>
                <a:path w="816610" h="844550">
                  <a:moveTo>
                    <a:pt x="394093" y="0"/>
                  </a:moveTo>
                  <a:lnTo>
                    <a:pt x="344856" y="2840"/>
                  </a:lnTo>
                  <a:lnTo>
                    <a:pt x="297288" y="11150"/>
                  </a:lnTo>
                  <a:lnTo>
                    <a:pt x="251704" y="24613"/>
                  </a:lnTo>
                  <a:lnTo>
                    <a:pt x="208422" y="42913"/>
                  </a:lnTo>
                  <a:lnTo>
                    <a:pt x="167758" y="65731"/>
                  </a:lnTo>
                  <a:lnTo>
                    <a:pt x="130030" y="92752"/>
                  </a:lnTo>
                  <a:lnTo>
                    <a:pt x="95554" y="123659"/>
                  </a:lnTo>
                  <a:lnTo>
                    <a:pt x="64647" y="158135"/>
                  </a:lnTo>
                  <a:lnTo>
                    <a:pt x="37626" y="195863"/>
                  </a:lnTo>
                  <a:lnTo>
                    <a:pt x="14808" y="236527"/>
                  </a:lnTo>
                  <a:lnTo>
                    <a:pt x="0" y="271551"/>
                  </a:lnTo>
                  <a:lnTo>
                    <a:pt x="0" y="572845"/>
                  </a:lnTo>
                  <a:lnTo>
                    <a:pt x="37626" y="648533"/>
                  </a:lnTo>
                  <a:lnTo>
                    <a:pt x="64647" y="686261"/>
                  </a:lnTo>
                  <a:lnTo>
                    <a:pt x="95554" y="720737"/>
                  </a:lnTo>
                  <a:lnTo>
                    <a:pt x="130030" y="751644"/>
                  </a:lnTo>
                  <a:lnTo>
                    <a:pt x="167758" y="778665"/>
                  </a:lnTo>
                  <a:lnTo>
                    <a:pt x="208422" y="801484"/>
                  </a:lnTo>
                  <a:lnTo>
                    <a:pt x="251704" y="819783"/>
                  </a:lnTo>
                  <a:lnTo>
                    <a:pt x="297288" y="833246"/>
                  </a:lnTo>
                  <a:lnTo>
                    <a:pt x="344856" y="841557"/>
                  </a:lnTo>
                  <a:lnTo>
                    <a:pt x="394093" y="844397"/>
                  </a:lnTo>
                  <a:lnTo>
                    <a:pt x="443330" y="841557"/>
                  </a:lnTo>
                  <a:lnTo>
                    <a:pt x="490899" y="833246"/>
                  </a:lnTo>
                  <a:lnTo>
                    <a:pt x="536483" y="819783"/>
                  </a:lnTo>
                  <a:lnTo>
                    <a:pt x="579765" y="801484"/>
                  </a:lnTo>
                  <a:lnTo>
                    <a:pt x="620428" y="778665"/>
                  </a:lnTo>
                  <a:lnTo>
                    <a:pt x="658156" y="751644"/>
                  </a:lnTo>
                  <a:lnTo>
                    <a:pt x="692632" y="720737"/>
                  </a:lnTo>
                  <a:lnTo>
                    <a:pt x="723539" y="686261"/>
                  </a:lnTo>
                  <a:lnTo>
                    <a:pt x="750560" y="648533"/>
                  </a:lnTo>
                  <a:lnTo>
                    <a:pt x="773379" y="607870"/>
                  </a:lnTo>
                  <a:lnTo>
                    <a:pt x="791678" y="564588"/>
                  </a:lnTo>
                  <a:lnTo>
                    <a:pt x="805141" y="519004"/>
                  </a:lnTo>
                  <a:lnTo>
                    <a:pt x="813452" y="471435"/>
                  </a:lnTo>
                  <a:lnTo>
                    <a:pt x="816292" y="422198"/>
                  </a:lnTo>
                  <a:lnTo>
                    <a:pt x="813452" y="372961"/>
                  </a:lnTo>
                  <a:lnTo>
                    <a:pt x="805141" y="325393"/>
                  </a:lnTo>
                  <a:lnTo>
                    <a:pt x="791678" y="279809"/>
                  </a:lnTo>
                  <a:lnTo>
                    <a:pt x="773379" y="236527"/>
                  </a:lnTo>
                  <a:lnTo>
                    <a:pt x="750560" y="195863"/>
                  </a:lnTo>
                  <a:lnTo>
                    <a:pt x="723539" y="158135"/>
                  </a:lnTo>
                  <a:lnTo>
                    <a:pt x="692632" y="123659"/>
                  </a:lnTo>
                  <a:lnTo>
                    <a:pt x="658156" y="92752"/>
                  </a:lnTo>
                  <a:lnTo>
                    <a:pt x="620428" y="65731"/>
                  </a:lnTo>
                  <a:lnTo>
                    <a:pt x="579765" y="42913"/>
                  </a:lnTo>
                  <a:lnTo>
                    <a:pt x="536483" y="24613"/>
                  </a:lnTo>
                  <a:lnTo>
                    <a:pt x="490899" y="11150"/>
                  </a:lnTo>
                  <a:lnTo>
                    <a:pt x="443330" y="2840"/>
                  </a:lnTo>
                  <a:lnTo>
                    <a:pt x="394093" y="0"/>
                  </a:lnTo>
                  <a:close/>
                </a:path>
              </a:pathLst>
            </a:custGeom>
            <a:solidFill>
              <a:srgbClr val="0C8AC5"/>
            </a:solidFill>
          </p:spPr>
          <p:txBody>
            <a:bodyPr wrap="square" lIns="0" tIns="0" rIns="0" bIns="0" rtlCol="0"/>
            <a:lstStyle/>
            <a:p>
              <a:endParaRPr/>
            </a:p>
          </p:txBody>
        </p:sp>
        <p:sp>
          <p:nvSpPr>
            <p:cNvPr id="28" name="object 7">
              <a:extLst>
                <a:ext uri="{FF2B5EF4-FFF2-40B4-BE49-F238E27FC236}">
                  <a16:creationId xmlns:a16="http://schemas.microsoft.com/office/drawing/2014/main" id="{7CEA53A2-08E6-4949-9A49-D65C67D77C69}"/>
                </a:ext>
              </a:extLst>
            </p:cNvPr>
            <p:cNvSpPr/>
            <p:nvPr/>
          </p:nvSpPr>
          <p:spPr>
            <a:xfrm>
              <a:off x="895737" y="5666113"/>
              <a:ext cx="343535" cy="343535"/>
            </a:xfrm>
            <a:custGeom>
              <a:avLst/>
              <a:gdLst/>
              <a:ahLst/>
              <a:cxnLst/>
              <a:rect l="l" t="t" r="r" b="b"/>
              <a:pathLst>
                <a:path w="343534" h="343535">
                  <a:moveTo>
                    <a:pt x="171678" y="0"/>
                  </a:moveTo>
                  <a:lnTo>
                    <a:pt x="126038" y="6132"/>
                  </a:lnTo>
                  <a:lnTo>
                    <a:pt x="85027" y="23439"/>
                  </a:lnTo>
                  <a:lnTo>
                    <a:pt x="50282" y="50284"/>
                  </a:lnTo>
                  <a:lnTo>
                    <a:pt x="23438" y="85031"/>
                  </a:lnTo>
                  <a:lnTo>
                    <a:pt x="6132" y="126046"/>
                  </a:lnTo>
                  <a:lnTo>
                    <a:pt x="0" y="171691"/>
                  </a:lnTo>
                  <a:lnTo>
                    <a:pt x="6132" y="217332"/>
                  </a:lnTo>
                  <a:lnTo>
                    <a:pt x="23438" y="258345"/>
                  </a:lnTo>
                  <a:lnTo>
                    <a:pt x="50282" y="293093"/>
                  </a:lnTo>
                  <a:lnTo>
                    <a:pt x="85027" y="319940"/>
                  </a:lnTo>
                  <a:lnTo>
                    <a:pt x="126038" y="337249"/>
                  </a:lnTo>
                  <a:lnTo>
                    <a:pt x="171678" y="343382"/>
                  </a:lnTo>
                  <a:lnTo>
                    <a:pt x="217319" y="337249"/>
                  </a:lnTo>
                  <a:lnTo>
                    <a:pt x="258332" y="319940"/>
                  </a:lnTo>
                  <a:lnTo>
                    <a:pt x="293081" y="293093"/>
                  </a:lnTo>
                  <a:lnTo>
                    <a:pt x="319928" y="258345"/>
                  </a:lnTo>
                  <a:lnTo>
                    <a:pt x="337236" y="217332"/>
                  </a:lnTo>
                  <a:lnTo>
                    <a:pt x="343369" y="171691"/>
                  </a:lnTo>
                  <a:lnTo>
                    <a:pt x="337236" y="126046"/>
                  </a:lnTo>
                  <a:lnTo>
                    <a:pt x="319928" y="85031"/>
                  </a:lnTo>
                  <a:lnTo>
                    <a:pt x="293081" y="50284"/>
                  </a:lnTo>
                  <a:lnTo>
                    <a:pt x="258332" y="23439"/>
                  </a:lnTo>
                  <a:lnTo>
                    <a:pt x="217319" y="6132"/>
                  </a:lnTo>
                  <a:lnTo>
                    <a:pt x="171678" y="0"/>
                  </a:lnTo>
                  <a:close/>
                </a:path>
              </a:pathLst>
            </a:custGeom>
            <a:solidFill>
              <a:srgbClr val="0C8AC5"/>
            </a:solidFill>
          </p:spPr>
          <p:txBody>
            <a:bodyPr wrap="square" lIns="0" tIns="0" rIns="0" bIns="0" rtlCol="0"/>
            <a:lstStyle/>
            <a:p>
              <a:endParaRPr/>
            </a:p>
          </p:txBody>
        </p:sp>
        <p:sp>
          <p:nvSpPr>
            <p:cNvPr id="29" name="object 8">
              <a:extLst>
                <a:ext uri="{FF2B5EF4-FFF2-40B4-BE49-F238E27FC236}">
                  <a16:creationId xmlns:a16="http://schemas.microsoft.com/office/drawing/2014/main" id="{669DD8B9-1481-AA4D-B9D6-085C8A0052B9}"/>
                </a:ext>
              </a:extLst>
            </p:cNvPr>
            <p:cNvSpPr/>
            <p:nvPr/>
          </p:nvSpPr>
          <p:spPr>
            <a:xfrm>
              <a:off x="788563" y="3390832"/>
              <a:ext cx="524510" cy="524510"/>
            </a:xfrm>
            <a:custGeom>
              <a:avLst/>
              <a:gdLst/>
              <a:ahLst/>
              <a:cxnLst/>
              <a:rect l="l" t="t" r="r" b="b"/>
              <a:pathLst>
                <a:path w="524510" h="524510">
                  <a:moveTo>
                    <a:pt x="262026" y="0"/>
                  </a:moveTo>
                  <a:lnTo>
                    <a:pt x="214925" y="4221"/>
                  </a:lnTo>
                  <a:lnTo>
                    <a:pt x="170595" y="16391"/>
                  </a:lnTo>
                  <a:lnTo>
                    <a:pt x="129775" y="35770"/>
                  </a:lnTo>
                  <a:lnTo>
                    <a:pt x="93204" y="61618"/>
                  </a:lnTo>
                  <a:lnTo>
                    <a:pt x="61624" y="93197"/>
                  </a:lnTo>
                  <a:lnTo>
                    <a:pt x="35773" y="129765"/>
                  </a:lnTo>
                  <a:lnTo>
                    <a:pt x="16392" y="170584"/>
                  </a:lnTo>
                  <a:lnTo>
                    <a:pt x="4221" y="214913"/>
                  </a:lnTo>
                  <a:lnTo>
                    <a:pt x="0" y="262013"/>
                  </a:lnTo>
                  <a:lnTo>
                    <a:pt x="4221" y="309114"/>
                  </a:lnTo>
                  <a:lnTo>
                    <a:pt x="16392" y="353444"/>
                  </a:lnTo>
                  <a:lnTo>
                    <a:pt x="35773" y="394264"/>
                  </a:lnTo>
                  <a:lnTo>
                    <a:pt x="61624" y="430835"/>
                  </a:lnTo>
                  <a:lnTo>
                    <a:pt x="93204" y="462415"/>
                  </a:lnTo>
                  <a:lnTo>
                    <a:pt x="129775" y="488266"/>
                  </a:lnTo>
                  <a:lnTo>
                    <a:pt x="170595" y="507647"/>
                  </a:lnTo>
                  <a:lnTo>
                    <a:pt x="214925" y="519818"/>
                  </a:lnTo>
                  <a:lnTo>
                    <a:pt x="262026" y="524040"/>
                  </a:lnTo>
                  <a:lnTo>
                    <a:pt x="309123" y="519818"/>
                  </a:lnTo>
                  <a:lnTo>
                    <a:pt x="353450" y="507647"/>
                  </a:lnTo>
                  <a:lnTo>
                    <a:pt x="394268" y="488266"/>
                  </a:lnTo>
                  <a:lnTo>
                    <a:pt x="430837" y="462415"/>
                  </a:lnTo>
                  <a:lnTo>
                    <a:pt x="462416" y="430835"/>
                  </a:lnTo>
                  <a:lnTo>
                    <a:pt x="488267" y="394264"/>
                  </a:lnTo>
                  <a:lnTo>
                    <a:pt x="507647" y="353444"/>
                  </a:lnTo>
                  <a:lnTo>
                    <a:pt x="519818" y="309114"/>
                  </a:lnTo>
                  <a:lnTo>
                    <a:pt x="524040" y="262013"/>
                  </a:lnTo>
                  <a:lnTo>
                    <a:pt x="519818" y="214913"/>
                  </a:lnTo>
                  <a:lnTo>
                    <a:pt x="507647" y="170584"/>
                  </a:lnTo>
                  <a:lnTo>
                    <a:pt x="488267" y="129765"/>
                  </a:lnTo>
                  <a:lnTo>
                    <a:pt x="462416" y="93197"/>
                  </a:lnTo>
                  <a:lnTo>
                    <a:pt x="430837" y="61618"/>
                  </a:lnTo>
                  <a:lnTo>
                    <a:pt x="394268" y="35770"/>
                  </a:lnTo>
                  <a:lnTo>
                    <a:pt x="353450" y="16391"/>
                  </a:lnTo>
                  <a:lnTo>
                    <a:pt x="309123" y="4221"/>
                  </a:lnTo>
                  <a:lnTo>
                    <a:pt x="262026" y="0"/>
                  </a:lnTo>
                  <a:close/>
                </a:path>
              </a:pathLst>
            </a:custGeom>
            <a:solidFill>
              <a:srgbClr val="8AC984"/>
            </a:solidFill>
          </p:spPr>
          <p:txBody>
            <a:bodyPr wrap="square" lIns="0" tIns="0" rIns="0" bIns="0" rtlCol="0"/>
            <a:lstStyle/>
            <a:p>
              <a:endParaRPr/>
            </a:p>
          </p:txBody>
        </p:sp>
        <p:sp>
          <p:nvSpPr>
            <p:cNvPr id="30" name="object 9">
              <a:extLst>
                <a:ext uri="{FF2B5EF4-FFF2-40B4-BE49-F238E27FC236}">
                  <a16:creationId xmlns:a16="http://schemas.microsoft.com/office/drawing/2014/main" id="{C48AFCDB-E59F-9941-BFA9-4CE64E6EE045}"/>
                </a:ext>
              </a:extLst>
            </p:cNvPr>
            <p:cNvSpPr/>
            <p:nvPr/>
          </p:nvSpPr>
          <p:spPr>
            <a:xfrm>
              <a:off x="710570" y="4120818"/>
              <a:ext cx="343535" cy="343535"/>
            </a:xfrm>
            <a:custGeom>
              <a:avLst/>
              <a:gdLst/>
              <a:ahLst/>
              <a:cxnLst/>
              <a:rect l="l" t="t" r="r" b="b"/>
              <a:pathLst>
                <a:path w="343534" h="343535">
                  <a:moveTo>
                    <a:pt x="171678" y="0"/>
                  </a:moveTo>
                  <a:lnTo>
                    <a:pt x="126038" y="6133"/>
                  </a:lnTo>
                  <a:lnTo>
                    <a:pt x="85027" y="23441"/>
                  </a:lnTo>
                  <a:lnTo>
                    <a:pt x="50282" y="50288"/>
                  </a:lnTo>
                  <a:lnTo>
                    <a:pt x="23438" y="85037"/>
                  </a:lnTo>
                  <a:lnTo>
                    <a:pt x="6132" y="126050"/>
                  </a:lnTo>
                  <a:lnTo>
                    <a:pt x="0" y="171691"/>
                  </a:lnTo>
                  <a:lnTo>
                    <a:pt x="6132" y="217332"/>
                  </a:lnTo>
                  <a:lnTo>
                    <a:pt x="23438" y="258345"/>
                  </a:lnTo>
                  <a:lnTo>
                    <a:pt x="50282" y="293093"/>
                  </a:lnTo>
                  <a:lnTo>
                    <a:pt x="85027" y="319940"/>
                  </a:lnTo>
                  <a:lnTo>
                    <a:pt x="126038" y="337249"/>
                  </a:lnTo>
                  <a:lnTo>
                    <a:pt x="171678" y="343382"/>
                  </a:lnTo>
                  <a:lnTo>
                    <a:pt x="217323" y="337249"/>
                  </a:lnTo>
                  <a:lnTo>
                    <a:pt x="258338" y="319940"/>
                  </a:lnTo>
                  <a:lnTo>
                    <a:pt x="293085" y="293093"/>
                  </a:lnTo>
                  <a:lnTo>
                    <a:pt x="319930" y="258345"/>
                  </a:lnTo>
                  <a:lnTo>
                    <a:pt x="337237" y="217332"/>
                  </a:lnTo>
                  <a:lnTo>
                    <a:pt x="343369" y="171691"/>
                  </a:lnTo>
                  <a:lnTo>
                    <a:pt x="337237" y="126050"/>
                  </a:lnTo>
                  <a:lnTo>
                    <a:pt x="319930" y="85037"/>
                  </a:lnTo>
                  <a:lnTo>
                    <a:pt x="293085" y="50288"/>
                  </a:lnTo>
                  <a:lnTo>
                    <a:pt x="258338" y="23441"/>
                  </a:lnTo>
                  <a:lnTo>
                    <a:pt x="217323" y="6133"/>
                  </a:lnTo>
                  <a:lnTo>
                    <a:pt x="171678" y="0"/>
                  </a:lnTo>
                  <a:close/>
                </a:path>
              </a:pathLst>
            </a:custGeom>
            <a:solidFill>
              <a:srgbClr val="1EA1A0"/>
            </a:solidFill>
          </p:spPr>
          <p:txBody>
            <a:bodyPr wrap="square" lIns="0" tIns="0" rIns="0" bIns="0" rtlCol="0"/>
            <a:lstStyle/>
            <a:p>
              <a:endParaRPr/>
            </a:p>
          </p:txBody>
        </p:sp>
        <p:sp>
          <p:nvSpPr>
            <p:cNvPr id="31" name="object 10">
              <a:extLst>
                <a:ext uri="{FF2B5EF4-FFF2-40B4-BE49-F238E27FC236}">
                  <a16:creationId xmlns:a16="http://schemas.microsoft.com/office/drawing/2014/main" id="{6D3CD581-F9D5-CA4A-84A8-571E8BD3DC27}"/>
                </a:ext>
              </a:extLst>
            </p:cNvPr>
            <p:cNvSpPr/>
            <p:nvPr/>
          </p:nvSpPr>
          <p:spPr>
            <a:xfrm>
              <a:off x="0" y="2686642"/>
              <a:ext cx="552450" cy="687070"/>
            </a:xfrm>
            <a:custGeom>
              <a:avLst/>
              <a:gdLst/>
              <a:ahLst/>
              <a:cxnLst/>
              <a:rect l="l" t="t" r="r" b="b"/>
              <a:pathLst>
                <a:path w="552450" h="687070">
                  <a:moveTo>
                    <a:pt x="201425" y="0"/>
                  </a:moveTo>
                  <a:lnTo>
                    <a:pt x="156739" y="3909"/>
                  </a:lnTo>
                  <a:lnTo>
                    <a:pt x="112227" y="13863"/>
                  </a:lnTo>
                  <a:lnTo>
                    <a:pt x="68430" y="30068"/>
                  </a:lnTo>
                  <a:lnTo>
                    <a:pt x="27198" y="51993"/>
                  </a:lnTo>
                  <a:lnTo>
                    <a:pt x="0" y="71538"/>
                  </a:lnTo>
                  <a:lnTo>
                    <a:pt x="0" y="615233"/>
                  </a:lnTo>
                  <a:lnTo>
                    <a:pt x="46762" y="646057"/>
                  </a:lnTo>
                  <a:lnTo>
                    <a:pt x="86740" y="664269"/>
                  </a:lnTo>
                  <a:lnTo>
                    <a:pt x="128706" y="677260"/>
                  </a:lnTo>
                  <a:lnTo>
                    <a:pt x="172120" y="684824"/>
                  </a:lnTo>
                  <a:lnTo>
                    <a:pt x="216439" y="686754"/>
                  </a:lnTo>
                  <a:lnTo>
                    <a:pt x="261125" y="682845"/>
                  </a:lnTo>
                  <a:lnTo>
                    <a:pt x="305635" y="672891"/>
                  </a:lnTo>
                  <a:lnTo>
                    <a:pt x="349430" y="656686"/>
                  </a:lnTo>
                  <a:lnTo>
                    <a:pt x="390662" y="634760"/>
                  </a:lnTo>
                  <a:lnTo>
                    <a:pt x="427702" y="608143"/>
                  </a:lnTo>
                  <a:lnTo>
                    <a:pt x="460344" y="577375"/>
                  </a:lnTo>
                  <a:lnTo>
                    <a:pt x="488381" y="542997"/>
                  </a:lnTo>
                  <a:lnTo>
                    <a:pt x="511610" y="505549"/>
                  </a:lnTo>
                  <a:lnTo>
                    <a:pt x="529822" y="465571"/>
                  </a:lnTo>
                  <a:lnTo>
                    <a:pt x="542813" y="423606"/>
                  </a:lnTo>
                  <a:lnTo>
                    <a:pt x="550377" y="380193"/>
                  </a:lnTo>
                  <a:lnTo>
                    <a:pt x="552307" y="335872"/>
                  </a:lnTo>
                  <a:lnTo>
                    <a:pt x="548398" y="291186"/>
                  </a:lnTo>
                  <a:lnTo>
                    <a:pt x="538444" y="246674"/>
                  </a:lnTo>
                  <a:lnTo>
                    <a:pt x="522239" y="202877"/>
                  </a:lnTo>
                  <a:lnTo>
                    <a:pt x="500313" y="161645"/>
                  </a:lnTo>
                  <a:lnTo>
                    <a:pt x="473696" y="124605"/>
                  </a:lnTo>
                  <a:lnTo>
                    <a:pt x="442928" y="91963"/>
                  </a:lnTo>
                  <a:lnTo>
                    <a:pt x="408550" y="63925"/>
                  </a:lnTo>
                  <a:lnTo>
                    <a:pt x="371102" y="40697"/>
                  </a:lnTo>
                  <a:lnTo>
                    <a:pt x="331124" y="22484"/>
                  </a:lnTo>
                  <a:lnTo>
                    <a:pt x="289159" y="9493"/>
                  </a:lnTo>
                  <a:lnTo>
                    <a:pt x="245746" y="1930"/>
                  </a:lnTo>
                  <a:lnTo>
                    <a:pt x="201425" y="0"/>
                  </a:lnTo>
                  <a:close/>
                </a:path>
              </a:pathLst>
            </a:custGeom>
            <a:solidFill>
              <a:srgbClr val="41607C"/>
            </a:solidFill>
          </p:spPr>
          <p:txBody>
            <a:bodyPr wrap="square" lIns="0" tIns="0" rIns="0" bIns="0" rtlCol="0"/>
            <a:lstStyle/>
            <a:p>
              <a:endParaRPr/>
            </a:p>
          </p:txBody>
        </p:sp>
        <p:sp>
          <p:nvSpPr>
            <p:cNvPr id="32" name="object 11">
              <a:extLst>
                <a:ext uri="{FF2B5EF4-FFF2-40B4-BE49-F238E27FC236}">
                  <a16:creationId xmlns:a16="http://schemas.microsoft.com/office/drawing/2014/main" id="{02380E97-2639-BA46-B9B4-DDCAF13F27F9}"/>
                </a:ext>
              </a:extLst>
            </p:cNvPr>
            <p:cNvSpPr/>
            <p:nvPr/>
          </p:nvSpPr>
          <p:spPr>
            <a:xfrm>
              <a:off x="632360" y="2956092"/>
              <a:ext cx="341630" cy="341630"/>
            </a:xfrm>
            <a:custGeom>
              <a:avLst/>
              <a:gdLst/>
              <a:ahLst/>
              <a:cxnLst/>
              <a:rect l="l" t="t" r="r" b="b"/>
              <a:pathLst>
                <a:path w="341630" h="341629">
                  <a:moveTo>
                    <a:pt x="189129" y="0"/>
                  </a:moveTo>
                  <a:lnTo>
                    <a:pt x="144624" y="989"/>
                  </a:lnTo>
                  <a:lnTo>
                    <a:pt x="100467" y="14069"/>
                  </a:lnTo>
                  <a:lnTo>
                    <a:pt x="61334" y="38336"/>
                  </a:lnTo>
                  <a:lnTo>
                    <a:pt x="30995" y="70907"/>
                  </a:lnTo>
                  <a:lnTo>
                    <a:pt x="10276" y="109620"/>
                  </a:lnTo>
                  <a:lnTo>
                    <a:pt x="0" y="152311"/>
                  </a:lnTo>
                  <a:lnTo>
                    <a:pt x="989" y="196814"/>
                  </a:lnTo>
                  <a:lnTo>
                    <a:pt x="14069" y="240967"/>
                  </a:lnTo>
                  <a:lnTo>
                    <a:pt x="38340" y="280101"/>
                  </a:lnTo>
                  <a:lnTo>
                    <a:pt x="70913" y="310442"/>
                  </a:lnTo>
                  <a:lnTo>
                    <a:pt x="109627" y="331164"/>
                  </a:lnTo>
                  <a:lnTo>
                    <a:pt x="152317" y="341444"/>
                  </a:lnTo>
                  <a:lnTo>
                    <a:pt x="196822" y="340456"/>
                  </a:lnTo>
                  <a:lnTo>
                    <a:pt x="240980" y="327378"/>
                  </a:lnTo>
                  <a:lnTo>
                    <a:pt x="280113" y="303106"/>
                  </a:lnTo>
                  <a:lnTo>
                    <a:pt x="310451" y="270530"/>
                  </a:lnTo>
                  <a:lnTo>
                    <a:pt x="331170" y="231815"/>
                  </a:lnTo>
                  <a:lnTo>
                    <a:pt x="341447" y="189124"/>
                  </a:lnTo>
                  <a:lnTo>
                    <a:pt x="340457" y="144620"/>
                  </a:lnTo>
                  <a:lnTo>
                    <a:pt x="327378" y="100467"/>
                  </a:lnTo>
                  <a:lnTo>
                    <a:pt x="303107" y="61334"/>
                  </a:lnTo>
                  <a:lnTo>
                    <a:pt x="270533" y="30995"/>
                  </a:lnTo>
                  <a:lnTo>
                    <a:pt x="231820" y="10276"/>
                  </a:lnTo>
                  <a:lnTo>
                    <a:pt x="189129" y="0"/>
                  </a:lnTo>
                  <a:close/>
                </a:path>
              </a:pathLst>
            </a:custGeom>
            <a:solidFill>
              <a:srgbClr val="41607C"/>
            </a:solidFill>
          </p:spPr>
          <p:txBody>
            <a:bodyPr wrap="square" lIns="0" tIns="0" rIns="0" bIns="0" rtlCol="0"/>
            <a:lstStyle/>
            <a:p>
              <a:endParaRPr/>
            </a:p>
          </p:txBody>
        </p:sp>
        <p:sp>
          <p:nvSpPr>
            <p:cNvPr id="33" name="object 12">
              <a:extLst>
                <a:ext uri="{FF2B5EF4-FFF2-40B4-BE49-F238E27FC236}">
                  <a16:creationId xmlns:a16="http://schemas.microsoft.com/office/drawing/2014/main" id="{3660FDAB-77EB-E743-96F8-154C89E21428}"/>
                </a:ext>
              </a:extLst>
            </p:cNvPr>
            <p:cNvSpPr/>
            <p:nvPr/>
          </p:nvSpPr>
          <p:spPr>
            <a:xfrm>
              <a:off x="0" y="1551123"/>
              <a:ext cx="382905" cy="520700"/>
            </a:xfrm>
            <a:custGeom>
              <a:avLst/>
              <a:gdLst/>
              <a:ahLst/>
              <a:cxnLst/>
              <a:rect l="l" t="t" r="r" b="b"/>
              <a:pathLst>
                <a:path w="382905" h="520700">
                  <a:moveTo>
                    <a:pt x="136749" y="0"/>
                  </a:moveTo>
                  <a:lnTo>
                    <a:pt x="92227" y="1328"/>
                  </a:lnTo>
                  <a:lnTo>
                    <a:pt x="48197" y="10340"/>
                  </a:lnTo>
                  <a:lnTo>
                    <a:pt x="5691" y="27180"/>
                  </a:lnTo>
                  <a:lnTo>
                    <a:pt x="0" y="30715"/>
                  </a:lnTo>
                  <a:lnTo>
                    <a:pt x="0" y="489252"/>
                  </a:lnTo>
                  <a:lnTo>
                    <a:pt x="21729" y="500631"/>
                  </a:lnTo>
                  <a:lnTo>
                    <a:pt x="64143" y="514234"/>
                  </a:lnTo>
                  <a:lnTo>
                    <a:pt x="108127" y="520444"/>
                  </a:lnTo>
                  <a:lnTo>
                    <a:pt x="152650" y="519117"/>
                  </a:lnTo>
                  <a:lnTo>
                    <a:pt x="196682" y="510107"/>
                  </a:lnTo>
                  <a:lnTo>
                    <a:pt x="239191" y="493267"/>
                  </a:lnTo>
                  <a:lnTo>
                    <a:pt x="279148" y="468453"/>
                  </a:lnTo>
                  <a:lnTo>
                    <a:pt x="314052" y="436929"/>
                  </a:lnTo>
                  <a:lnTo>
                    <a:pt x="342000" y="400744"/>
                  </a:lnTo>
                  <a:lnTo>
                    <a:pt x="362847" y="360929"/>
                  </a:lnTo>
                  <a:lnTo>
                    <a:pt x="376448" y="318514"/>
                  </a:lnTo>
                  <a:lnTo>
                    <a:pt x="382658" y="274530"/>
                  </a:lnTo>
                  <a:lnTo>
                    <a:pt x="381330" y="230008"/>
                  </a:lnTo>
                  <a:lnTo>
                    <a:pt x="372320" y="185979"/>
                  </a:lnTo>
                  <a:lnTo>
                    <a:pt x="355483" y="143472"/>
                  </a:lnTo>
                  <a:lnTo>
                    <a:pt x="330672" y="103519"/>
                  </a:lnTo>
                  <a:lnTo>
                    <a:pt x="299148" y="68611"/>
                  </a:lnTo>
                  <a:lnTo>
                    <a:pt x="262963" y="40660"/>
                  </a:lnTo>
                  <a:lnTo>
                    <a:pt x="223148" y="19811"/>
                  </a:lnTo>
                  <a:lnTo>
                    <a:pt x="180733" y="6209"/>
                  </a:lnTo>
                  <a:lnTo>
                    <a:pt x="136749" y="0"/>
                  </a:lnTo>
                  <a:close/>
                </a:path>
              </a:pathLst>
            </a:custGeom>
            <a:solidFill>
              <a:srgbClr val="934C83"/>
            </a:solidFill>
          </p:spPr>
          <p:txBody>
            <a:bodyPr wrap="square" lIns="0" tIns="0" rIns="0" bIns="0" rtlCol="0"/>
            <a:lstStyle/>
            <a:p>
              <a:endParaRPr/>
            </a:p>
          </p:txBody>
        </p:sp>
        <p:sp>
          <p:nvSpPr>
            <p:cNvPr id="34" name="object 13">
              <a:extLst>
                <a:ext uri="{FF2B5EF4-FFF2-40B4-BE49-F238E27FC236}">
                  <a16:creationId xmlns:a16="http://schemas.microsoft.com/office/drawing/2014/main" id="{802C9638-BF31-7F4C-B3FC-A9DEB87A5163}"/>
                </a:ext>
              </a:extLst>
            </p:cNvPr>
            <p:cNvSpPr/>
            <p:nvPr/>
          </p:nvSpPr>
          <p:spPr>
            <a:xfrm>
              <a:off x="302763" y="1154378"/>
              <a:ext cx="351155" cy="351155"/>
            </a:xfrm>
            <a:custGeom>
              <a:avLst/>
              <a:gdLst/>
              <a:ahLst/>
              <a:cxnLst/>
              <a:rect l="l" t="t" r="r" b="b"/>
              <a:pathLst>
                <a:path w="351155" h="351155">
                  <a:moveTo>
                    <a:pt x="155013" y="0"/>
                  </a:moveTo>
                  <a:lnTo>
                    <a:pt x="110586" y="11146"/>
                  </a:lnTo>
                  <a:lnTo>
                    <a:pt x="69264" y="34345"/>
                  </a:lnTo>
                  <a:lnTo>
                    <a:pt x="35537" y="67624"/>
                  </a:lnTo>
                  <a:lnTo>
                    <a:pt x="12528" y="107227"/>
                  </a:lnTo>
                  <a:lnTo>
                    <a:pt x="572" y="150798"/>
                  </a:lnTo>
                  <a:lnTo>
                    <a:pt x="0" y="195976"/>
                  </a:lnTo>
                  <a:lnTo>
                    <a:pt x="11145" y="240406"/>
                  </a:lnTo>
                  <a:lnTo>
                    <a:pt x="34339" y="281728"/>
                  </a:lnTo>
                  <a:lnTo>
                    <a:pt x="67623" y="315456"/>
                  </a:lnTo>
                  <a:lnTo>
                    <a:pt x="107227" y="338464"/>
                  </a:lnTo>
                  <a:lnTo>
                    <a:pt x="150797" y="350421"/>
                  </a:lnTo>
                  <a:lnTo>
                    <a:pt x="195974" y="350993"/>
                  </a:lnTo>
                  <a:lnTo>
                    <a:pt x="240401" y="339848"/>
                  </a:lnTo>
                  <a:lnTo>
                    <a:pt x="281723" y="316653"/>
                  </a:lnTo>
                  <a:lnTo>
                    <a:pt x="315451" y="283369"/>
                  </a:lnTo>
                  <a:lnTo>
                    <a:pt x="338462" y="243762"/>
                  </a:lnTo>
                  <a:lnTo>
                    <a:pt x="350420" y="200191"/>
                  </a:lnTo>
                  <a:lnTo>
                    <a:pt x="350993" y="155013"/>
                  </a:lnTo>
                  <a:lnTo>
                    <a:pt x="339847" y="110587"/>
                  </a:lnTo>
                  <a:lnTo>
                    <a:pt x="316648" y="69270"/>
                  </a:lnTo>
                  <a:lnTo>
                    <a:pt x="283364" y="35542"/>
                  </a:lnTo>
                  <a:lnTo>
                    <a:pt x="243760" y="12531"/>
                  </a:lnTo>
                  <a:lnTo>
                    <a:pt x="200190" y="573"/>
                  </a:lnTo>
                  <a:lnTo>
                    <a:pt x="155013" y="0"/>
                  </a:lnTo>
                  <a:close/>
                </a:path>
              </a:pathLst>
            </a:custGeom>
            <a:solidFill>
              <a:srgbClr val="934C83"/>
            </a:solidFill>
          </p:spPr>
          <p:txBody>
            <a:bodyPr wrap="square" lIns="0" tIns="0" rIns="0" bIns="0" rtlCol="0"/>
            <a:lstStyle/>
            <a:p>
              <a:endParaRPr/>
            </a:p>
          </p:txBody>
        </p:sp>
        <p:sp>
          <p:nvSpPr>
            <p:cNvPr id="35" name="object 14">
              <a:extLst>
                <a:ext uri="{FF2B5EF4-FFF2-40B4-BE49-F238E27FC236}">
                  <a16:creationId xmlns:a16="http://schemas.microsoft.com/office/drawing/2014/main" id="{C4076A1D-B0F6-5249-9F52-748C0D5F527A}"/>
                </a:ext>
              </a:extLst>
            </p:cNvPr>
            <p:cNvSpPr/>
            <p:nvPr/>
          </p:nvSpPr>
          <p:spPr>
            <a:xfrm>
              <a:off x="0" y="118224"/>
              <a:ext cx="956310" cy="1144270"/>
            </a:xfrm>
            <a:custGeom>
              <a:avLst/>
              <a:gdLst/>
              <a:ahLst/>
              <a:cxnLst/>
              <a:rect l="l" t="t" r="r" b="b"/>
              <a:pathLst>
                <a:path w="956310" h="1144270">
                  <a:moveTo>
                    <a:pt x="169964" y="972388"/>
                  </a:moveTo>
                  <a:lnTo>
                    <a:pt x="163842" y="926744"/>
                  </a:lnTo>
                  <a:lnTo>
                    <a:pt x="146532" y="885736"/>
                  </a:lnTo>
                  <a:lnTo>
                    <a:pt x="119684" y="850976"/>
                  </a:lnTo>
                  <a:lnTo>
                    <a:pt x="84937" y="824141"/>
                  </a:lnTo>
                  <a:lnTo>
                    <a:pt x="43929" y="806831"/>
                  </a:lnTo>
                  <a:lnTo>
                    <a:pt x="0" y="800925"/>
                  </a:lnTo>
                  <a:lnTo>
                    <a:pt x="0" y="1143850"/>
                  </a:lnTo>
                  <a:lnTo>
                    <a:pt x="43929" y="1137945"/>
                  </a:lnTo>
                  <a:lnTo>
                    <a:pt x="84937" y="1120635"/>
                  </a:lnTo>
                  <a:lnTo>
                    <a:pt x="119684" y="1093787"/>
                  </a:lnTo>
                  <a:lnTo>
                    <a:pt x="146532" y="1059040"/>
                  </a:lnTo>
                  <a:lnTo>
                    <a:pt x="163842" y="1018019"/>
                  </a:lnTo>
                  <a:lnTo>
                    <a:pt x="169964" y="972388"/>
                  </a:lnTo>
                  <a:close/>
                </a:path>
                <a:path w="956310" h="1144270">
                  <a:moveTo>
                    <a:pt x="955814" y="422198"/>
                  </a:moveTo>
                  <a:lnTo>
                    <a:pt x="952982" y="372960"/>
                  </a:lnTo>
                  <a:lnTo>
                    <a:pt x="944664" y="325386"/>
                  </a:lnTo>
                  <a:lnTo>
                    <a:pt x="931202" y="279806"/>
                  </a:lnTo>
                  <a:lnTo>
                    <a:pt x="912901" y="236524"/>
                  </a:lnTo>
                  <a:lnTo>
                    <a:pt x="890092" y="195859"/>
                  </a:lnTo>
                  <a:lnTo>
                    <a:pt x="863066" y="158140"/>
                  </a:lnTo>
                  <a:lnTo>
                    <a:pt x="832154" y="123659"/>
                  </a:lnTo>
                  <a:lnTo>
                    <a:pt x="797687" y="92748"/>
                  </a:lnTo>
                  <a:lnTo>
                    <a:pt x="759955" y="65735"/>
                  </a:lnTo>
                  <a:lnTo>
                    <a:pt x="719289" y="42913"/>
                  </a:lnTo>
                  <a:lnTo>
                    <a:pt x="676008" y="24612"/>
                  </a:lnTo>
                  <a:lnTo>
                    <a:pt x="630428" y="11150"/>
                  </a:lnTo>
                  <a:lnTo>
                    <a:pt x="582853" y="2844"/>
                  </a:lnTo>
                  <a:lnTo>
                    <a:pt x="533615" y="0"/>
                  </a:lnTo>
                  <a:lnTo>
                    <a:pt x="484378" y="2844"/>
                  </a:lnTo>
                  <a:lnTo>
                    <a:pt x="436816" y="11150"/>
                  </a:lnTo>
                  <a:lnTo>
                    <a:pt x="391236" y="24612"/>
                  </a:lnTo>
                  <a:lnTo>
                    <a:pt x="347954" y="42913"/>
                  </a:lnTo>
                  <a:lnTo>
                    <a:pt x="307289" y="65735"/>
                  </a:lnTo>
                  <a:lnTo>
                    <a:pt x="269557" y="92748"/>
                  </a:lnTo>
                  <a:lnTo>
                    <a:pt x="235077" y="123659"/>
                  </a:lnTo>
                  <a:lnTo>
                    <a:pt x="204177" y="158140"/>
                  </a:lnTo>
                  <a:lnTo>
                    <a:pt x="177152" y="195859"/>
                  </a:lnTo>
                  <a:lnTo>
                    <a:pt x="154330" y="236524"/>
                  </a:lnTo>
                  <a:lnTo>
                    <a:pt x="136029" y="279806"/>
                  </a:lnTo>
                  <a:lnTo>
                    <a:pt x="122567" y="325386"/>
                  </a:lnTo>
                  <a:lnTo>
                    <a:pt x="114261" y="372960"/>
                  </a:lnTo>
                  <a:lnTo>
                    <a:pt x="111417" y="422198"/>
                  </a:lnTo>
                  <a:lnTo>
                    <a:pt x="114261" y="471436"/>
                  </a:lnTo>
                  <a:lnTo>
                    <a:pt x="122567" y="518998"/>
                  </a:lnTo>
                  <a:lnTo>
                    <a:pt x="136029" y="564591"/>
                  </a:lnTo>
                  <a:lnTo>
                    <a:pt x="154330" y="607872"/>
                  </a:lnTo>
                  <a:lnTo>
                    <a:pt x="177152" y="648538"/>
                  </a:lnTo>
                  <a:lnTo>
                    <a:pt x="204177" y="686257"/>
                  </a:lnTo>
                  <a:lnTo>
                    <a:pt x="235077" y="720737"/>
                  </a:lnTo>
                  <a:lnTo>
                    <a:pt x="269557" y="751649"/>
                  </a:lnTo>
                  <a:lnTo>
                    <a:pt x="307289" y="778662"/>
                  </a:lnTo>
                  <a:lnTo>
                    <a:pt x="347954" y="801484"/>
                  </a:lnTo>
                  <a:lnTo>
                    <a:pt x="391236" y="819785"/>
                  </a:lnTo>
                  <a:lnTo>
                    <a:pt x="436816" y="833247"/>
                  </a:lnTo>
                  <a:lnTo>
                    <a:pt x="484378" y="841552"/>
                  </a:lnTo>
                  <a:lnTo>
                    <a:pt x="533615" y="844397"/>
                  </a:lnTo>
                  <a:lnTo>
                    <a:pt x="582853" y="841552"/>
                  </a:lnTo>
                  <a:lnTo>
                    <a:pt x="630428" y="833247"/>
                  </a:lnTo>
                  <a:lnTo>
                    <a:pt x="676008" y="819785"/>
                  </a:lnTo>
                  <a:lnTo>
                    <a:pt x="719289" y="801484"/>
                  </a:lnTo>
                  <a:lnTo>
                    <a:pt x="759955" y="778662"/>
                  </a:lnTo>
                  <a:lnTo>
                    <a:pt x="797687" y="751649"/>
                  </a:lnTo>
                  <a:lnTo>
                    <a:pt x="832154" y="720737"/>
                  </a:lnTo>
                  <a:lnTo>
                    <a:pt x="863066" y="686257"/>
                  </a:lnTo>
                  <a:lnTo>
                    <a:pt x="890092" y="648538"/>
                  </a:lnTo>
                  <a:lnTo>
                    <a:pt x="912901" y="607872"/>
                  </a:lnTo>
                  <a:lnTo>
                    <a:pt x="931202" y="564591"/>
                  </a:lnTo>
                  <a:lnTo>
                    <a:pt x="944664" y="518998"/>
                  </a:lnTo>
                  <a:lnTo>
                    <a:pt x="952982" y="471436"/>
                  </a:lnTo>
                  <a:lnTo>
                    <a:pt x="955814" y="422198"/>
                  </a:lnTo>
                  <a:close/>
                </a:path>
              </a:pathLst>
            </a:custGeom>
            <a:solidFill>
              <a:srgbClr val="0C8AC5"/>
            </a:solidFill>
          </p:spPr>
          <p:txBody>
            <a:bodyPr wrap="square" lIns="0" tIns="0" rIns="0" bIns="0" rtlCol="0"/>
            <a:lstStyle/>
            <a:p>
              <a:endParaRPr/>
            </a:p>
          </p:txBody>
        </p:sp>
      </p:grpSp>
    </p:spTree>
    <p:extLst>
      <p:ext uri="{BB962C8B-B14F-4D97-AF65-F5344CB8AC3E}">
        <p14:creationId xmlns:p14="http://schemas.microsoft.com/office/powerpoint/2010/main" val="888691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ver - Purple Background">
  <p:cSld name="Cover - Purple Background">
    <p:bg>
      <p:bgPr>
        <a:blipFill>
          <a:blip r:embed="rId2">
            <a:alphaModFix/>
          </a:blip>
          <a:stretch>
            <a:fillRect/>
          </a:stretch>
        </a:blipFill>
        <a:effectLst/>
      </p:bgPr>
    </p:bg>
    <p:spTree>
      <p:nvGrpSpPr>
        <p:cNvPr id="1" name="Shape 88"/>
        <p:cNvGrpSpPr/>
        <p:nvPr/>
      </p:nvGrpSpPr>
      <p:grpSpPr>
        <a:xfrm>
          <a:off x="0" y="0"/>
          <a:ext cx="0" cy="0"/>
          <a:chOff x="0" y="0"/>
          <a:chExt cx="0" cy="0"/>
        </a:xfrm>
      </p:grpSpPr>
      <p:sp>
        <p:nvSpPr>
          <p:cNvPr id="89" name="Google Shape;89;p39"/>
          <p:cNvSpPr/>
          <p:nvPr/>
        </p:nvSpPr>
        <p:spPr>
          <a:xfrm>
            <a:off x="0" y="0"/>
            <a:ext cx="12192000" cy="6858000"/>
          </a:xfrm>
          <a:prstGeom prst="rect">
            <a:avLst/>
          </a:prstGeom>
          <a:solidFill>
            <a:srgbClr val="97467D">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0" name="Google Shape;90;p39"/>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39"/>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2" name="Google Shape;92;p39"/>
          <p:cNvSpPr/>
          <p:nvPr/>
        </p:nvSpPr>
        <p:spPr>
          <a:xfrm>
            <a:off x="5083215" y="2704632"/>
            <a:ext cx="2025570" cy="119131"/>
          </a:xfrm>
          <a:prstGeom prst="rect">
            <a:avLst/>
          </a:prstGeom>
          <a:solidFill>
            <a:schemeClr val="accent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and objects3">
    <p:spTree>
      <p:nvGrpSpPr>
        <p:cNvPr id="1" name=""/>
        <p:cNvGrpSpPr/>
        <p:nvPr/>
      </p:nvGrpSpPr>
      <p:grpSpPr>
        <a:xfrm>
          <a:off x="0" y="0"/>
          <a:ext cx="0" cy="0"/>
          <a:chOff x="0" y="0"/>
          <a:chExt cx="0" cy="0"/>
        </a:xfrm>
      </p:grpSpPr>
      <p:sp>
        <p:nvSpPr>
          <p:cNvPr id="15" name="Título 1">
            <a:extLst>
              <a:ext uri="{FF2B5EF4-FFF2-40B4-BE49-F238E27FC236}">
                <a16:creationId xmlns:a16="http://schemas.microsoft.com/office/drawing/2014/main" id="{CE33FD22-C281-3F4F-A120-51CB75C6A8E5}"/>
              </a:ext>
            </a:extLst>
          </p:cNvPr>
          <p:cNvSpPr>
            <a:spLocks noGrp="1"/>
          </p:cNvSpPr>
          <p:nvPr>
            <p:ph type="title"/>
          </p:nvPr>
        </p:nvSpPr>
        <p:spPr>
          <a:xfrm>
            <a:off x="838200" y="365125"/>
            <a:ext cx="7227627"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16" name="Marcador de contenido 2">
            <a:extLst>
              <a:ext uri="{FF2B5EF4-FFF2-40B4-BE49-F238E27FC236}">
                <a16:creationId xmlns:a16="http://schemas.microsoft.com/office/drawing/2014/main" id="{3E78B670-3674-4648-BF50-EFC8E7B24AA4}"/>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pic>
        <p:nvPicPr>
          <p:cNvPr id="3" name="Imagen 2">
            <a:extLst>
              <a:ext uri="{FF2B5EF4-FFF2-40B4-BE49-F238E27FC236}">
                <a16:creationId xmlns:a16="http://schemas.microsoft.com/office/drawing/2014/main" id="{55607ED3-C6B4-2E4A-AC76-37ABEF7800A8}"/>
              </a:ext>
            </a:extLst>
          </p:cNvPr>
          <p:cNvPicPr>
            <a:picLocks noChangeAspect="1"/>
          </p:cNvPicPr>
          <p:nvPr userDrawn="1"/>
        </p:nvPicPr>
        <p:blipFill rotWithShape="1">
          <a:blip r:embed="rId2"/>
          <a:srcRect l="70610" t="10304" r="11372" b="9397"/>
          <a:stretch/>
        </p:blipFill>
        <p:spPr>
          <a:xfrm>
            <a:off x="8303342" y="0"/>
            <a:ext cx="3888658" cy="6858000"/>
          </a:xfrm>
          <a:prstGeom prst="rect">
            <a:avLst/>
          </a:prstGeom>
        </p:spPr>
      </p:pic>
    </p:spTree>
    <p:extLst>
      <p:ext uri="{BB962C8B-B14F-4D97-AF65-F5344CB8AC3E}">
        <p14:creationId xmlns:p14="http://schemas.microsoft.com/office/powerpoint/2010/main" val="29417462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cSld name="Text and objects2">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6C1817-8768-224F-8644-3FA98EBE4C2B}"/>
              </a:ext>
            </a:extLst>
          </p:cNvPr>
          <p:cNvSpPr>
            <a:spLocks noGrp="1"/>
          </p:cNvSpPr>
          <p:nvPr>
            <p:ph type="title"/>
          </p:nvPr>
        </p:nvSpPr>
        <p:spPr>
          <a:xfrm>
            <a:off x="838200" y="365125"/>
            <a:ext cx="9356678" cy="1325563"/>
          </a:xfrm>
        </p:spPr>
        <p:txBody>
          <a:bodyPr/>
          <a:lstStyle>
            <a:lvl1pPr>
              <a:defRPr b="1">
                <a:solidFill>
                  <a:srgbClr val="415E7C"/>
                </a:solidFill>
              </a:defRPr>
            </a:lvl1pPr>
          </a:lstStyle>
          <a:p>
            <a:r>
              <a:rPr lang="es-MX" dirty="0"/>
              <a:t>Haz clic para modificar el estilo de título del patrón</a:t>
            </a:r>
            <a:endParaRPr lang="en-GB" dirty="0"/>
          </a:p>
        </p:txBody>
      </p:sp>
      <p:sp>
        <p:nvSpPr>
          <p:cNvPr id="3" name="Marcador de contenido 2">
            <a:extLst>
              <a:ext uri="{FF2B5EF4-FFF2-40B4-BE49-F238E27FC236}">
                <a16:creationId xmlns:a16="http://schemas.microsoft.com/office/drawing/2014/main" id="{DC6A9515-CE38-764D-BCD1-20159F72FB37}"/>
              </a:ext>
            </a:extLst>
          </p:cNvPr>
          <p:cNvSpPr>
            <a:spLocks noGrp="1"/>
          </p:cNvSpPr>
          <p:nvPr>
            <p:ph sz="half" idx="1"/>
          </p:nvPr>
        </p:nvSpPr>
        <p:spPr>
          <a:xfrm>
            <a:off x="838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sp>
        <p:nvSpPr>
          <p:cNvPr id="4" name="Marcador de contenido 3">
            <a:extLst>
              <a:ext uri="{FF2B5EF4-FFF2-40B4-BE49-F238E27FC236}">
                <a16:creationId xmlns:a16="http://schemas.microsoft.com/office/drawing/2014/main" id="{A881C407-C2B0-C347-A7E6-ACD7340670C7}"/>
              </a:ext>
            </a:extLst>
          </p:cNvPr>
          <p:cNvSpPr>
            <a:spLocks noGrp="1"/>
          </p:cNvSpPr>
          <p:nvPr>
            <p:ph sz="half" idx="2"/>
          </p:nvPr>
        </p:nvSpPr>
        <p:spPr>
          <a:xfrm>
            <a:off x="6172200" y="1825625"/>
            <a:ext cx="5181600" cy="4351338"/>
          </a:xfrm>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endParaRPr lang="en-GB"/>
          </a:p>
        </p:txBody>
      </p:sp>
      <p:grpSp>
        <p:nvGrpSpPr>
          <p:cNvPr id="8" name="Grupo 7">
            <a:extLst>
              <a:ext uri="{FF2B5EF4-FFF2-40B4-BE49-F238E27FC236}">
                <a16:creationId xmlns:a16="http://schemas.microsoft.com/office/drawing/2014/main" id="{CC072D38-9579-5A4C-A57B-450D7661F854}"/>
              </a:ext>
            </a:extLst>
          </p:cNvPr>
          <p:cNvGrpSpPr/>
          <p:nvPr userDrawn="1"/>
        </p:nvGrpSpPr>
        <p:grpSpPr>
          <a:xfrm rot="15886334">
            <a:off x="10623557" y="78627"/>
            <a:ext cx="1765287" cy="1591083"/>
            <a:chOff x="65562" y="75628"/>
            <a:chExt cx="1385843" cy="1249083"/>
          </a:xfrm>
        </p:grpSpPr>
        <p:sp>
          <p:nvSpPr>
            <p:cNvPr id="9" name="object 2">
              <a:extLst>
                <a:ext uri="{FF2B5EF4-FFF2-40B4-BE49-F238E27FC236}">
                  <a16:creationId xmlns:a16="http://schemas.microsoft.com/office/drawing/2014/main" id="{D808D56D-1008-B946-A43F-118C91E8BB1A}"/>
                </a:ext>
              </a:extLst>
            </p:cNvPr>
            <p:cNvSpPr/>
            <p:nvPr/>
          </p:nvSpPr>
          <p:spPr>
            <a:xfrm>
              <a:off x="214786" y="235907"/>
              <a:ext cx="657225" cy="657225"/>
            </a:xfrm>
            <a:custGeom>
              <a:avLst/>
              <a:gdLst/>
              <a:ahLst/>
              <a:cxnLst/>
              <a:rect l="l" t="t" r="r" b="b"/>
              <a:pathLst>
                <a:path w="657225" h="657225">
                  <a:moveTo>
                    <a:pt x="328599" y="0"/>
                  </a:moveTo>
                  <a:lnTo>
                    <a:pt x="280041" y="3562"/>
                  </a:lnTo>
                  <a:lnTo>
                    <a:pt x="233694" y="13912"/>
                  </a:lnTo>
                  <a:lnTo>
                    <a:pt x="190069" y="30540"/>
                  </a:lnTo>
                  <a:lnTo>
                    <a:pt x="149672" y="52938"/>
                  </a:lnTo>
                  <a:lnTo>
                    <a:pt x="113013" y="80599"/>
                  </a:lnTo>
                  <a:lnTo>
                    <a:pt x="80599" y="113013"/>
                  </a:lnTo>
                  <a:lnTo>
                    <a:pt x="52938" y="149672"/>
                  </a:lnTo>
                  <a:lnTo>
                    <a:pt x="30540" y="190069"/>
                  </a:lnTo>
                  <a:lnTo>
                    <a:pt x="13912" y="233694"/>
                  </a:lnTo>
                  <a:lnTo>
                    <a:pt x="3562" y="280041"/>
                  </a:lnTo>
                  <a:lnTo>
                    <a:pt x="0" y="328599"/>
                  </a:lnTo>
                  <a:lnTo>
                    <a:pt x="3562" y="377158"/>
                  </a:lnTo>
                  <a:lnTo>
                    <a:pt x="13912" y="423504"/>
                  </a:lnTo>
                  <a:lnTo>
                    <a:pt x="30540" y="467130"/>
                  </a:lnTo>
                  <a:lnTo>
                    <a:pt x="52938" y="507526"/>
                  </a:lnTo>
                  <a:lnTo>
                    <a:pt x="80599" y="544186"/>
                  </a:lnTo>
                  <a:lnTo>
                    <a:pt x="113013" y="576600"/>
                  </a:lnTo>
                  <a:lnTo>
                    <a:pt x="149672" y="604260"/>
                  </a:lnTo>
                  <a:lnTo>
                    <a:pt x="190069" y="626659"/>
                  </a:lnTo>
                  <a:lnTo>
                    <a:pt x="233694" y="643287"/>
                  </a:lnTo>
                  <a:lnTo>
                    <a:pt x="280041" y="653636"/>
                  </a:lnTo>
                  <a:lnTo>
                    <a:pt x="328599" y="657199"/>
                  </a:lnTo>
                  <a:lnTo>
                    <a:pt x="377158" y="653636"/>
                  </a:lnTo>
                  <a:lnTo>
                    <a:pt x="423504" y="643287"/>
                  </a:lnTo>
                  <a:lnTo>
                    <a:pt x="467130" y="626659"/>
                  </a:lnTo>
                  <a:lnTo>
                    <a:pt x="507526" y="604260"/>
                  </a:lnTo>
                  <a:lnTo>
                    <a:pt x="544186" y="576600"/>
                  </a:lnTo>
                  <a:lnTo>
                    <a:pt x="576600" y="544186"/>
                  </a:lnTo>
                  <a:lnTo>
                    <a:pt x="604260" y="507526"/>
                  </a:lnTo>
                  <a:lnTo>
                    <a:pt x="626659" y="467130"/>
                  </a:lnTo>
                  <a:lnTo>
                    <a:pt x="643287" y="423504"/>
                  </a:lnTo>
                  <a:lnTo>
                    <a:pt x="653636" y="377158"/>
                  </a:lnTo>
                  <a:lnTo>
                    <a:pt x="657199" y="328599"/>
                  </a:lnTo>
                  <a:lnTo>
                    <a:pt x="653636" y="280041"/>
                  </a:lnTo>
                  <a:lnTo>
                    <a:pt x="643287" y="233694"/>
                  </a:lnTo>
                  <a:lnTo>
                    <a:pt x="626659" y="190069"/>
                  </a:lnTo>
                  <a:lnTo>
                    <a:pt x="604260" y="149672"/>
                  </a:lnTo>
                  <a:lnTo>
                    <a:pt x="576600" y="113013"/>
                  </a:lnTo>
                  <a:lnTo>
                    <a:pt x="544186" y="80599"/>
                  </a:lnTo>
                  <a:lnTo>
                    <a:pt x="507526" y="52938"/>
                  </a:lnTo>
                  <a:lnTo>
                    <a:pt x="467130" y="30540"/>
                  </a:lnTo>
                  <a:lnTo>
                    <a:pt x="423504" y="13912"/>
                  </a:lnTo>
                  <a:lnTo>
                    <a:pt x="377158" y="3562"/>
                  </a:lnTo>
                  <a:lnTo>
                    <a:pt x="328599" y="0"/>
                  </a:lnTo>
                  <a:close/>
                </a:path>
              </a:pathLst>
            </a:custGeom>
            <a:solidFill>
              <a:srgbClr val="AD889F"/>
            </a:solidFill>
          </p:spPr>
          <p:txBody>
            <a:bodyPr wrap="square" lIns="0" tIns="0" rIns="0" bIns="0" rtlCol="0"/>
            <a:lstStyle/>
            <a:p>
              <a:endParaRPr/>
            </a:p>
          </p:txBody>
        </p:sp>
        <p:sp>
          <p:nvSpPr>
            <p:cNvPr id="10" name="object 3">
              <a:extLst>
                <a:ext uri="{FF2B5EF4-FFF2-40B4-BE49-F238E27FC236}">
                  <a16:creationId xmlns:a16="http://schemas.microsoft.com/office/drawing/2014/main" id="{D5425948-7062-0C44-B6EC-32638FC216F6}"/>
                </a:ext>
              </a:extLst>
            </p:cNvPr>
            <p:cNvSpPr/>
            <p:nvPr/>
          </p:nvSpPr>
          <p:spPr>
            <a:xfrm>
              <a:off x="922324" y="191725"/>
              <a:ext cx="341630" cy="341630"/>
            </a:xfrm>
            <a:custGeom>
              <a:avLst/>
              <a:gdLst/>
              <a:ahLst/>
              <a:cxnLst/>
              <a:rect l="l" t="t" r="r" b="b"/>
              <a:pathLst>
                <a:path w="341630" h="341630">
                  <a:moveTo>
                    <a:pt x="189124" y="0"/>
                  </a:moveTo>
                  <a:lnTo>
                    <a:pt x="144620" y="989"/>
                  </a:lnTo>
                  <a:lnTo>
                    <a:pt x="100467" y="14069"/>
                  </a:lnTo>
                  <a:lnTo>
                    <a:pt x="61334" y="38340"/>
                  </a:lnTo>
                  <a:lnTo>
                    <a:pt x="30995" y="70913"/>
                  </a:lnTo>
                  <a:lnTo>
                    <a:pt x="10276" y="109627"/>
                  </a:lnTo>
                  <a:lnTo>
                    <a:pt x="0" y="152317"/>
                  </a:lnTo>
                  <a:lnTo>
                    <a:pt x="989" y="196822"/>
                  </a:lnTo>
                  <a:lnTo>
                    <a:pt x="14069" y="240980"/>
                  </a:lnTo>
                  <a:lnTo>
                    <a:pt x="38340" y="280113"/>
                  </a:lnTo>
                  <a:lnTo>
                    <a:pt x="70913" y="310451"/>
                  </a:lnTo>
                  <a:lnTo>
                    <a:pt x="109625" y="331170"/>
                  </a:lnTo>
                  <a:lnTo>
                    <a:pt x="152313" y="341447"/>
                  </a:lnTo>
                  <a:lnTo>
                    <a:pt x="196815" y="340457"/>
                  </a:lnTo>
                  <a:lnTo>
                    <a:pt x="240967" y="327378"/>
                  </a:lnTo>
                  <a:lnTo>
                    <a:pt x="280106" y="303107"/>
                  </a:lnTo>
                  <a:lnTo>
                    <a:pt x="310447" y="270533"/>
                  </a:lnTo>
                  <a:lnTo>
                    <a:pt x="331169" y="231820"/>
                  </a:lnTo>
                  <a:lnTo>
                    <a:pt x="341447" y="189129"/>
                  </a:lnTo>
                  <a:lnTo>
                    <a:pt x="340457" y="144624"/>
                  </a:lnTo>
                  <a:lnTo>
                    <a:pt x="327378" y="100467"/>
                  </a:lnTo>
                  <a:lnTo>
                    <a:pt x="303106" y="61334"/>
                  </a:lnTo>
                  <a:lnTo>
                    <a:pt x="270530" y="30995"/>
                  </a:lnTo>
                  <a:lnTo>
                    <a:pt x="231815" y="10276"/>
                  </a:lnTo>
                  <a:lnTo>
                    <a:pt x="189124" y="0"/>
                  </a:lnTo>
                  <a:close/>
                </a:path>
              </a:pathLst>
            </a:custGeom>
            <a:solidFill>
              <a:srgbClr val="41607C"/>
            </a:solidFill>
          </p:spPr>
          <p:txBody>
            <a:bodyPr wrap="square" lIns="0" tIns="0" rIns="0" bIns="0" rtlCol="0"/>
            <a:lstStyle/>
            <a:p>
              <a:endParaRPr/>
            </a:p>
          </p:txBody>
        </p:sp>
        <p:sp>
          <p:nvSpPr>
            <p:cNvPr id="11" name="object 4">
              <a:extLst>
                <a:ext uri="{FF2B5EF4-FFF2-40B4-BE49-F238E27FC236}">
                  <a16:creationId xmlns:a16="http://schemas.microsoft.com/office/drawing/2014/main" id="{9312FB03-F1D3-0E4C-91F6-7A226F2CE8F7}"/>
                </a:ext>
              </a:extLst>
            </p:cNvPr>
            <p:cNvSpPr/>
            <p:nvPr/>
          </p:nvSpPr>
          <p:spPr>
            <a:xfrm>
              <a:off x="835455" y="708761"/>
              <a:ext cx="615950" cy="615950"/>
            </a:xfrm>
            <a:custGeom>
              <a:avLst/>
              <a:gdLst/>
              <a:ahLst/>
              <a:cxnLst/>
              <a:rect l="l" t="t" r="r" b="b"/>
              <a:pathLst>
                <a:path w="615950" h="615950">
                  <a:moveTo>
                    <a:pt x="307911" y="0"/>
                  </a:moveTo>
                  <a:lnTo>
                    <a:pt x="262411" y="3338"/>
                  </a:lnTo>
                  <a:lnTo>
                    <a:pt x="218983" y="13036"/>
                  </a:lnTo>
                  <a:lnTo>
                    <a:pt x="178104" y="28618"/>
                  </a:lnTo>
                  <a:lnTo>
                    <a:pt x="140251" y="49606"/>
                  </a:lnTo>
                  <a:lnTo>
                    <a:pt x="105899" y="75526"/>
                  </a:lnTo>
                  <a:lnTo>
                    <a:pt x="75526" y="105899"/>
                  </a:lnTo>
                  <a:lnTo>
                    <a:pt x="49606" y="140251"/>
                  </a:lnTo>
                  <a:lnTo>
                    <a:pt x="28618" y="178104"/>
                  </a:lnTo>
                  <a:lnTo>
                    <a:pt x="13036" y="218983"/>
                  </a:lnTo>
                  <a:lnTo>
                    <a:pt x="3338" y="262411"/>
                  </a:lnTo>
                  <a:lnTo>
                    <a:pt x="0" y="307911"/>
                  </a:lnTo>
                  <a:lnTo>
                    <a:pt x="3338" y="353411"/>
                  </a:lnTo>
                  <a:lnTo>
                    <a:pt x="13036" y="396839"/>
                  </a:lnTo>
                  <a:lnTo>
                    <a:pt x="28618" y="437718"/>
                  </a:lnTo>
                  <a:lnTo>
                    <a:pt x="49606" y="475571"/>
                  </a:lnTo>
                  <a:lnTo>
                    <a:pt x="75526" y="509923"/>
                  </a:lnTo>
                  <a:lnTo>
                    <a:pt x="105899" y="540296"/>
                  </a:lnTo>
                  <a:lnTo>
                    <a:pt x="140251" y="566216"/>
                  </a:lnTo>
                  <a:lnTo>
                    <a:pt x="178104" y="587204"/>
                  </a:lnTo>
                  <a:lnTo>
                    <a:pt x="218983" y="602786"/>
                  </a:lnTo>
                  <a:lnTo>
                    <a:pt x="262411" y="612484"/>
                  </a:lnTo>
                  <a:lnTo>
                    <a:pt x="307911" y="615823"/>
                  </a:lnTo>
                  <a:lnTo>
                    <a:pt x="353415" y="612484"/>
                  </a:lnTo>
                  <a:lnTo>
                    <a:pt x="396845" y="602786"/>
                  </a:lnTo>
                  <a:lnTo>
                    <a:pt x="437726" y="587204"/>
                  </a:lnTo>
                  <a:lnTo>
                    <a:pt x="475581" y="566216"/>
                  </a:lnTo>
                  <a:lnTo>
                    <a:pt x="509933" y="540296"/>
                  </a:lnTo>
                  <a:lnTo>
                    <a:pt x="540308" y="509923"/>
                  </a:lnTo>
                  <a:lnTo>
                    <a:pt x="566228" y="475571"/>
                  </a:lnTo>
                  <a:lnTo>
                    <a:pt x="587217" y="437718"/>
                  </a:lnTo>
                  <a:lnTo>
                    <a:pt x="602798" y="396839"/>
                  </a:lnTo>
                  <a:lnTo>
                    <a:pt x="612497" y="353411"/>
                  </a:lnTo>
                  <a:lnTo>
                    <a:pt x="615835" y="307911"/>
                  </a:lnTo>
                  <a:lnTo>
                    <a:pt x="612497" y="262411"/>
                  </a:lnTo>
                  <a:lnTo>
                    <a:pt x="602798" y="218983"/>
                  </a:lnTo>
                  <a:lnTo>
                    <a:pt x="587217" y="178104"/>
                  </a:lnTo>
                  <a:lnTo>
                    <a:pt x="566228" y="140251"/>
                  </a:lnTo>
                  <a:lnTo>
                    <a:pt x="540308" y="105899"/>
                  </a:lnTo>
                  <a:lnTo>
                    <a:pt x="509933" y="75526"/>
                  </a:lnTo>
                  <a:lnTo>
                    <a:pt x="475581" y="49606"/>
                  </a:lnTo>
                  <a:lnTo>
                    <a:pt x="437726" y="28618"/>
                  </a:lnTo>
                  <a:lnTo>
                    <a:pt x="396845" y="13036"/>
                  </a:lnTo>
                  <a:lnTo>
                    <a:pt x="353415" y="3338"/>
                  </a:lnTo>
                  <a:lnTo>
                    <a:pt x="307911" y="0"/>
                  </a:lnTo>
                  <a:close/>
                </a:path>
              </a:pathLst>
            </a:custGeom>
            <a:solidFill>
              <a:srgbClr val="0C8AC5"/>
            </a:solidFill>
          </p:spPr>
          <p:txBody>
            <a:bodyPr wrap="square" lIns="0" tIns="0" rIns="0" bIns="0" rtlCol="0"/>
            <a:lstStyle/>
            <a:p>
              <a:endParaRPr/>
            </a:p>
          </p:txBody>
        </p:sp>
        <p:pic>
          <p:nvPicPr>
            <p:cNvPr id="12" name="object 5">
              <a:extLst>
                <a:ext uri="{FF2B5EF4-FFF2-40B4-BE49-F238E27FC236}">
                  <a16:creationId xmlns:a16="http://schemas.microsoft.com/office/drawing/2014/main" id="{C34033A5-55BC-2749-8CAD-16F414EED76B}"/>
                </a:ext>
              </a:extLst>
            </p:cNvPr>
            <p:cNvPicPr/>
            <p:nvPr/>
          </p:nvPicPr>
          <p:blipFill>
            <a:blip r:embed="rId2" cstate="print"/>
            <a:stretch>
              <a:fillRect/>
            </a:stretch>
          </p:blipFill>
          <p:spPr>
            <a:xfrm>
              <a:off x="65562" y="688900"/>
              <a:ext cx="152260" cy="152260"/>
            </a:xfrm>
            <a:prstGeom prst="rect">
              <a:avLst/>
            </a:prstGeom>
          </p:spPr>
        </p:pic>
        <p:sp>
          <p:nvSpPr>
            <p:cNvPr id="13" name="object 6">
              <a:extLst>
                <a:ext uri="{FF2B5EF4-FFF2-40B4-BE49-F238E27FC236}">
                  <a16:creationId xmlns:a16="http://schemas.microsoft.com/office/drawing/2014/main" id="{AD3A3A48-F955-674E-8FA8-7832B3239025}"/>
                </a:ext>
              </a:extLst>
            </p:cNvPr>
            <p:cNvSpPr/>
            <p:nvPr/>
          </p:nvSpPr>
          <p:spPr>
            <a:xfrm>
              <a:off x="416514" y="1005155"/>
              <a:ext cx="297180" cy="297180"/>
            </a:xfrm>
            <a:custGeom>
              <a:avLst/>
              <a:gdLst/>
              <a:ahLst/>
              <a:cxnLst/>
              <a:rect l="l" t="t" r="r" b="b"/>
              <a:pathLst>
                <a:path w="297180" h="297180">
                  <a:moveTo>
                    <a:pt x="160608" y="0"/>
                  </a:moveTo>
                  <a:lnTo>
                    <a:pt x="114746" y="3361"/>
                  </a:lnTo>
                  <a:lnTo>
                    <a:pt x="72467" y="20311"/>
                  </a:lnTo>
                  <a:lnTo>
                    <a:pt x="36987" y="49562"/>
                  </a:lnTo>
                  <a:lnTo>
                    <a:pt x="11522" y="89824"/>
                  </a:lnTo>
                  <a:lnTo>
                    <a:pt x="0" y="136046"/>
                  </a:lnTo>
                  <a:lnTo>
                    <a:pt x="3357" y="181905"/>
                  </a:lnTo>
                  <a:lnTo>
                    <a:pt x="20305" y="224184"/>
                  </a:lnTo>
                  <a:lnTo>
                    <a:pt x="49555" y="259667"/>
                  </a:lnTo>
                  <a:lnTo>
                    <a:pt x="89818" y="285138"/>
                  </a:lnTo>
                  <a:lnTo>
                    <a:pt x="136041" y="296655"/>
                  </a:lnTo>
                  <a:lnTo>
                    <a:pt x="181903" y="293293"/>
                  </a:lnTo>
                  <a:lnTo>
                    <a:pt x="224185" y="276343"/>
                  </a:lnTo>
                  <a:lnTo>
                    <a:pt x="259672" y="247092"/>
                  </a:lnTo>
                  <a:lnTo>
                    <a:pt x="285144" y="206830"/>
                  </a:lnTo>
                  <a:lnTo>
                    <a:pt x="296655" y="160607"/>
                  </a:lnTo>
                  <a:lnTo>
                    <a:pt x="293290" y="114746"/>
                  </a:lnTo>
                  <a:lnTo>
                    <a:pt x="276340" y="72465"/>
                  </a:lnTo>
                  <a:lnTo>
                    <a:pt x="247092" y="36982"/>
                  </a:lnTo>
                  <a:lnTo>
                    <a:pt x="206836" y="11516"/>
                  </a:lnTo>
                  <a:lnTo>
                    <a:pt x="160608" y="0"/>
                  </a:lnTo>
                  <a:close/>
                </a:path>
              </a:pathLst>
            </a:custGeom>
            <a:solidFill>
              <a:srgbClr val="8AC984"/>
            </a:solidFill>
          </p:spPr>
          <p:txBody>
            <a:bodyPr wrap="square" lIns="0" tIns="0" rIns="0" bIns="0" rtlCol="0"/>
            <a:lstStyle/>
            <a:p>
              <a:endParaRPr/>
            </a:p>
          </p:txBody>
        </p:sp>
        <p:pic>
          <p:nvPicPr>
            <p:cNvPr id="14" name="object 7">
              <a:extLst>
                <a:ext uri="{FF2B5EF4-FFF2-40B4-BE49-F238E27FC236}">
                  <a16:creationId xmlns:a16="http://schemas.microsoft.com/office/drawing/2014/main" id="{FF48C7D1-9188-0644-8425-AD28288D2A8D}"/>
                </a:ext>
              </a:extLst>
            </p:cNvPr>
            <p:cNvPicPr/>
            <p:nvPr/>
          </p:nvPicPr>
          <p:blipFill>
            <a:blip r:embed="rId3" cstate="print"/>
            <a:stretch>
              <a:fillRect/>
            </a:stretch>
          </p:blipFill>
          <p:spPr>
            <a:xfrm>
              <a:off x="118451" y="75628"/>
              <a:ext cx="238142" cy="238142"/>
            </a:xfrm>
            <a:prstGeom prst="rect">
              <a:avLst/>
            </a:prstGeom>
          </p:spPr>
        </p:pic>
      </p:grpSp>
    </p:spTree>
    <p:extLst>
      <p:ext uri="{BB962C8B-B14F-4D97-AF65-F5344CB8AC3E}">
        <p14:creationId xmlns:p14="http://schemas.microsoft.com/office/powerpoint/2010/main" val="25161106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ver - Teal Background">
  <p:cSld name="Cover - Teal Background">
    <p:bg>
      <p:bgPr>
        <a:blipFill>
          <a:blip r:embed="rId2">
            <a:alphaModFix/>
          </a:blip>
          <a:stretch>
            <a:fillRect/>
          </a:stretch>
        </a:blipFill>
        <a:effectLst/>
      </p:bgPr>
    </p:bg>
    <p:spTree>
      <p:nvGrpSpPr>
        <p:cNvPr id="1" name="Shape 93"/>
        <p:cNvGrpSpPr/>
        <p:nvPr/>
      </p:nvGrpSpPr>
      <p:grpSpPr>
        <a:xfrm>
          <a:off x="0" y="0"/>
          <a:ext cx="0" cy="0"/>
          <a:chOff x="0" y="0"/>
          <a:chExt cx="0" cy="0"/>
        </a:xfrm>
      </p:grpSpPr>
      <p:sp>
        <p:nvSpPr>
          <p:cNvPr id="94" name="Google Shape;94;p40"/>
          <p:cNvSpPr/>
          <p:nvPr/>
        </p:nvSpPr>
        <p:spPr>
          <a:xfrm>
            <a:off x="0" y="0"/>
            <a:ext cx="12192000" cy="6858000"/>
          </a:xfrm>
          <a:prstGeom prst="rect">
            <a:avLst/>
          </a:prstGeom>
          <a:solidFill>
            <a:srgbClr val="35B2B4">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5" name="Google Shape;95;p40"/>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40"/>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7" name="Google Shape;97;p40"/>
          <p:cNvSpPr/>
          <p:nvPr/>
        </p:nvSpPr>
        <p:spPr>
          <a:xfrm>
            <a:off x="5083215" y="2704632"/>
            <a:ext cx="2025570" cy="119131"/>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ver - Green Background">
  <p:cSld name="Cover - Green Background">
    <p:bg>
      <p:bgPr>
        <a:blipFill>
          <a:blip r:embed="rId2">
            <a:alphaModFix/>
          </a:blip>
          <a:stretch>
            <a:fillRect/>
          </a:stretch>
        </a:blipFill>
        <a:effectLst/>
      </p:bgPr>
    </p:bg>
    <p:spTree>
      <p:nvGrpSpPr>
        <p:cNvPr id="1" name="Shape 98"/>
        <p:cNvGrpSpPr/>
        <p:nvPr/>
      </p:nvGrpSpPr>
      <p:grpSpPr>
        <a:xfrm>
          <a:off x="0" y="0"/>
          <a:ext cx="0" cy="0"/>
          <a:chOff x="0" y="0"/>
          <a:chExt cx="0" cy="0"/>
        </a:xfrm>
      </p:grpSpPr>
      <p:sp>
        <p:nvSpPr>
          <p:cNvPr id="99" name="Google Shape;99;p41"/>
          <p:cNvSpPr/>
          <p:nvPr/>
        </p:nvSpPr>
        <p:spPr>
          <a:xfrm>
            <a:off x="0" y="0"/>
            <a:ext cx="12192000" cy="6858000"/>
          </a:xfrm>
          <a:prstGeom prst="rect">
            <a:avLst/>
          </a:prstGeom>
          <a:solidFill>
            <a:srgbClr val="95CD7A">
              <a:alpha val="7294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0" name="Google Shape;100;p41"/>
          <p:cNvSpPr txBox="1">
            <a:spLocks noGrp="1"/>
          </p:cNvSpPr>
          <p:nvPr>
            <p:ph type="body" idx="1"/>
          </p:nvPr>
        </p:nvSpPr>
        <p:spPr>
          <a:xfrm>
            <a:off x="1828007" y="2076693"/>
            <a:ext cx="8535987" cy="627939"/>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000"/>
              </a:spcBef>
              <a:spcAft>
                <a:spcPts val="0"/>
              </a:spcAft>
              <a:buClr>
                <a:schemeClr val="lt1"/>
              </a:buClr>
              <a:buSzPts val="2800"/>
              <a:buNone/>
              <a:defRPr sz="2800" b="1" i="0">
                <a:solidFill>
                  <a:schemeClr val="lt1"/>
                </a:solidFill>
                <a:latin typeface="Helvetica Neue"/>
                <a:ea typeface="Helvetica Neue"/>
                <a:cs typeface="Helvetica Neue"/>
                <a:sym typeface="Helvetica Neu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41"/>
          <p:cNvSpPr txBox="1">
            <a:spLocks noGrp="1"/>
          </p:cNvSpPr>
          <p:nvPr>
            <p:ph type="body" idx="2"/>
          </p:nvPr>
        </p:nvSpPr>
        <p:spPr>
          <a:xfrm>
            <a:off x="1754188" y="3051922"/>
            <a:ext cx="8683625" cy="1455738"/>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chemeClr val="lt1"/>
              </a:buClr>
              <a:buSzPts val="2800"/>
              <a:buNone/>
              <a:defRPr sz="2800">
                <a:solidFill>
                  <a:schemeClr val="lt1"/>
                </a:solidFill>
                <a:latin typeface="Helvetica Neue"/>
                <a:ea typeface="Helvetica Neue"/>
                <a:cs typeface="Helvetica Neue"/>
                <a:sym typeface="Helvetica Neue"/>
              </a:defRPr>
            </a:lvl1pPr>
            <a:lvl2pPr marL="914400" lvl="1"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2pPr>
            <a:lvl3pPr marL="1371600" lvl="2"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3pPr>
            <a:lvl4pPr marL="1828800" lvl="3"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4pPr>
            <a:lvl5pPr marL="2286000" lvl="4" indent="-406400" algn="l">
              <a:lnSpc>
                <a:spcPct val="90000"/>
              </a:lnSpc>
              <a:spcBef>
                <a:spcPts val="500"/>
              </a:spcBef>
              <a:spcAft>
                <a:spcPts val="0"/>
              </a:spcAft>
              <a:buClr>
                <a:schemeClr val="dk1"/>
              </a:buClr>
              <a:buSzPts val="2800"/>
              <a:buChar char="•"/>
              <a:defRPr sz="28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2" name="Google Shape;102;p41"/>
          <p:cNvSpPr/>
          <p:nvPr/>
        </p:nvSpPr>
        <p:spPr>
          <a:xfrm>
            <a:off x="5083215" y="2704632"/>
            <a:ext cx="2025570" cy="119131"/>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405E79"/>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mp; Text - Blue">
  <p:cSld name="Title &amp; Text - Blue">
    <p:spTree>
      <p:nvGrpSpPr>
        <p:cNvPr id="1" name="Shape 103"/>
        <p:cNvGrpSpPr/>
        <p:nvPr/>
      </p:nvGrpSpPr>
      <p:grpSpPr>
        <a:xfrm>
          <a:off x="0" y="0"/>
          <a:ext cx="0" cy="0"/>
          <a:chOff x="0" y="0"/>
          <a:chExt cx="0" cy="0"/>
        </a:xfrm>
      </p:grpSpPr>
      <p:sp>
        <p:nvSpPr>
          <p:cNvPr id="104" name="Google Shape;104;p42"/>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1"/>
              </a:buClr>
              <a:buSzPts val="3600"/>
              <a:buFont typeface="Helvetica Neue"/>
              <a:buNone/>
              <a:defRPr sz="3600" b="1">
                <a:solidFill>
                  <a:schemeClr val="accen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05" name="Google Shape;105;p42"/>
          <p:cNvCxnSpPr/>
          <p:nvPr/>
        </p:nvCxnSpPr>
        <p:spPr>
          <a:xfrm rot="10800000" flipH="1">
            <a:off x="656024" y="1635973"/>
            <a:ext cx="10820189" cy="33878"/>
          </a:xfrm>
          <a:prstGeom prst="straightConnector1">
            <a:avLst/>
          </a:prstGeom>
          <a:noFill/>
          <a:ln w="9525" cap="flat" cmpd="sng">
            <a:solidFill>
              <a:srgbClr val="036794"/>
            </a:solidFill>
            <a:prstDash val="solid"/>
            <a:miter lim="800000"/>
            <a:headEnd type="none" w="sm" len="sm"/>
            <a:tailEnd type="none" w="sm" len="sm"/>
          </a:ln>
        </p:spPr>
      </p:cxnSp>
      <p:sp>
        <p:nvSpPr>
          <p:cNvPr id="106" name="Google Shape;106;p42"/>
          <p:cNvSpPr/>
          <p:nvPr/>
        </p:nvSpPr>
        <p:spPr>
          <a:xfrm>
            <a:off x="7858954" y="1589835"/>
            <a:ext cx="3617259" cy="92275"/>
          </a:xfrm>
          <a:prstGeom prst="rect">
            <a:avLst/>
          </a:prstGeom>
          <a:solidFill>
            <a:srgbClr val="03679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7" name="Google Shape;107;p42"/>
          <p:cNvSpPr txBox="1">
            <a:spLocks noGrp="1"/>
          </p:cNvSpPr>
          <p:nvPr>
            <p:ph type="body" idx="1"/>
          </p:nvPr>
        </p:nvSpPr>
        <p:spPr>
          <a:xfrm>
            <a:off x="656022" y="1971675"/>
            <a:ext cx="10820015" cy="50006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3"/>
              </a:buClr>
              <a:buSzPts val="2800"/>
              <a:buNone/>
              <a:defRPr b="1">
                <a:solidFill>
                  <a:schemeClr val="accent3"/>
                </a:solidFill>
              </a:defRPr>
            </a:lvl1pPr>
            <a:lvl2pPr marL="914400" lvl="1" indent="-381000" algn="l">
              <a:lnSpc>
                <a:spcPct val="90000"/>
              </a:lnSpc>
              <a:spcBef>
                <a:spcPts val="500"/>
              </a:spcBef>
              <a:spcAft>
                <a:spcPts val="0"/>
              </a:spcAft>
              <a:buClr>
                <a:schemeClr val="accent3"/>
              </a:buClr>
              <a:buSzPts val="2400"/>
              <a:buChar char="•"/>
              <a:defRPr/>
            </a:lvl2pPr>
            <a:lvl3pPr marL="1371600" lvl="2" indent="-355600" algn="l">
              <a:lnSpc>
                <a:spcPct val="90000"/>
              </a:lnSpc>
              <a:spcBef>
                <a:spcPts val="500"/>
              </a:spcBef>
              <a:spcAft>
                <a:spcPts val="0"/>
              </a:spcAft>
              <a:buClr>
                <a:schemeClr val="accent3"/>
              </a:buClr>
              <a:buSzPts val="2000"/>
              <a:buChar char="•"/>
              <a:defRPr/>
            </a:lvl3pPr>
            <a:lvl4pPr marL="1828800" lvl="3" indent="-342900" algn="l">
              <a:lnSpc>
                <a:spcPct val="90000"/>
              </a:lnSpc>
              <a:spcBef>
                <a:spcPts val="500"/>
              </a:spcBef>
              <a:spcAft>
                <a:spcPts val="0"/>
              </a:spcAft>
              <a:buClr>
                <a:schemeClr val="accent3"/>
              </a:buClr>
              <a:buSzPts val="1800"/>
              <a:buChar char="•"/>
              <a:defRPr/>
            </a:lvl4pPr>
            <a:lvl5pPr marL="2286000" lvl="4" indent="-342900" algn="l">
              <a:lnSpc>
                <a:spcPct val="90000"/>
              </a:lnSpc>
              <a:spcBef>
                <a:spcPts val="500"/>
              </a:spcBef>
              <a:spcAft>
                <a:spcPts val="0"/>
              </a:spcAft>
              <a:buClr>
                <a:schemeClr val="accent3"/>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8" name="Google Shape;108;p42"/>
          <p:cNvSpPr txBox="1">
            <a:spLocks noGrp="1"/>
          </p:cNvSpPr>
          <p:nvPr>
            <p:ph type="body" idx="2"/>
          </p:nvPr>
        </p:nvSpPr>
        <p:spPr>
          <a:xfrm>
            <a:off x="656021" y="2614613"/>
            <a:ext cx="10820015" cy="37719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3"/>
              </a:buClr>
              <a:buSzPts val="2800"/>
              <a:buChar char="•"/>
              <a:defRPr>
                <a:solidFill>
                  <a:schemeClr val="dk1"/>
                </a:solidFill>
              </a:defRPr>
            </a:lvl1pPr>
            <a:lvl2pPr marL="914400" lvl="1" indent="-381000" algn="l">
              <a:lnSpc>
                <a:spcPct val="90000"/>
              </a:lnSpc>
              <a:spcBef>
                <a:spcPts val="500"/>
              </a:spcBef>
              <a:spcAft>
                <a:spcPts val="0"/>
              </a:spcAft>
              <a:buClr>
                <a:schemeClr val="accent3"/>
              </a:buClr>
              <a:buSzPts val="2400"/>
              <a:buChar char="•"/>
              <a:defRPr>
                <a:solidFill>
                  <a:schemeClr val="dk1"/>
                </a:solidFill>
              </a:defRPr>
            </a:lvl2pPr>
            <a:lvl3pPr marL="1371600" lvl="2" indent="-355600" algn="l">
              <a:lnSpc>
                <a:spcPct val="90000"/>
              </a:lnSpc>
              <a:spcBef>
                <a:spcPts val="500"/>
              </a:spcBef>
              <a:spcAft>
                <a:spcPts val="0"/>
              </a:spcAft>
              <a:buClr>
                <a:schemeClr val="accent3"/>
              </a:buClr>
              <a:buSzPts val="2000"/>
              <a:buChar char="•"/>
              <a:defRPr>
                <a:solidFill>
                  <a:schemeClr val="dk1"/>
                </a:solidFill>
              </a:defRPr>
            </a:lvl3pPr>
            <a:lvl4pPr marL="1828800" lvl="3" indent="-342900" algn="l">
              <a:lnSpc>
                <a:spcPct val="90000"/>
              </a:lnSpc>
              <a:spcBef>
                <a:spcPts val="500"/>
              </a:spcBef>
              <a:spcAft>
                <a:spcPts val="0"/>
              </a:spcAft>
              <a:buClr>
                <a:schemeClr val="accent3"/>
              </a:buClr>
              <a:buSzPts val="1800"/>
              <a:buChar char="•"/>
              <a:defRPr>
                <a:solidFill>
                  <a:schemeClr val="dk1"/>
                </a:solidFill>
              </a:defRPr>
            </a:lvl4pPr>
            <a:lvl5pPr marL="2286000" lvl="4" indent="-342900" algn="l">
              <a:lnSpc>
                <a:spcPct val="90000"/>
              </a:lnSpc>
              <a:spcBef>
                <a:spcPts val="500"/>
              </a:spcBef>
              <a:spcAft>
                <a:spcPts val="0"/>
              </a:spcAft>
              <a:buClr>
                <a:schemeClr val="accent3"/>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mp; Text - Purple">
  <p:cSld name="Title &amp; Text - Purple">
    <p:spTree>
      <p:nvGrpSpPr>
        <p:cNvPr id="1" name="Shape 109"/>
        <p:cNvGrpSpPr/>
        <p:nvPr/>
      </p:nvGrpSpPr>
      <p:grpSpPr>
        <a:xfrm>
          <a:off x="0" y="0"/>
          <a:ext cx="0" cy="0"/>
          <a:chOff x="0" y="0"/>
          <a:chExt cx="0" cy="0"/>
        </a:xfrm>
      </p:grpSpPr>
      <p:sp>
        <p:nvSpPr>
          <p:cNvPr id="110" name="Google Shape;110;p43"/>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1" name="Google Shape;111;p43"/>
          <p:cNvCxnSpPr/>
          <p:nvPr/>
        </p:nvCxnSpPr>
        <p:spPr>
          <a:xfrm rot="10800000" flipH="1">
            <a:off x="656024" y="1635973"/>
            <a:ext cx="10820189" cy="33878"/>
          </a:xfrm>
          <a:prstGeom prst="straightConnector1">
            <a:avLst/>
          </a:prstGeom>
          <a:noFill/>
          <a:ln w="9525" cap="flat" cmpd="sng">
            <a:solidFill>
              <a:schemeClr val="accent3"/>
            </a:solidFill>
            <a:prstDash val="solid"/>
            <a:miter lim="800000"/>
            <a:headEnd type="none" w="sm" len="sm"/>
            <a:tailEnd type="none" w="sm" len="sm"/>
          </a:ln>
        </p:spPr>
      </p:cxnSp>
      <p:sp>
        <p:nvSpPr>
          <p:cNvPr id="112" name="Google Shape;112;p43"/>
          <p:cNvSpPr/>
          <p:nvPr/>
        </p:nvSpPr>
        <p:spPr>
          <a:xfrm>
            <a:off x="7858954" y="1589835"/>
            <a:ext cx="3617259" cy="92275"/>
          </a:xfrm>
          <a:prstGeom prst="rect">
            <a:avLst/>
          </a:prstGeom>
          <a:solidFill>
            <a:schemeClr val="accent3"/>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3" name="Google Shape;113;p43"/>
          <p:cNvSpPr txBox="1">
            <a:spLocks noGrp="1"/>
          </p:cNvSpPr>
          <p:nvPr>
            <p:ph type="body" idx="1"/>
          </p:nvPr>
        </p:nvSpPr>
        <p:spPr>
          <a:xfrm>
            <a:off x="656022" y="1971675"/>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3"/>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mp; Text - Teal">
  <p:cSld name="Title &amp; Text - Teal">
    <p:spTree>
      <p:nvGrpSpPr>
        <p:cNvPr id="1" name="Shape 115"/>
        <p:cNvGrpSpPr/>
        <p:nvPr/>
      </p:nvGrpSpPr>
      <p:grpSpPr>
        <a:xfrm>
          <a:off x="0" y="0"/>
          <a:ext cx="0" cy="0"/>
          <a:chOff x="0" y="0"/>
          <a:chExt cx="0" cy="0"/>
        </a:xfrm>
      </p:grpSpPr>
      <p:sp>
        <p:nvSpPr>
          <p:cNvPr id="116" name="Google Shape;116;p44"/>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5"/>
              </a:buClr>
              <a:buSzPts val="3600"/>
              <a:buFont typeface="Helvetica Neue"/>
              <a:buNone/>
              <a:defRPr sz="3600" b="1">
                <a:solidFill>
                  <a:schemeClr val="accent5"/>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17" name="Google Shape;117;p44"/>
          <p:cNvCxnSpPr/>
          <p:nvPr/>
        </p:nvCxnSpPr>
        <p:spPr>
          <a:xfrm rot="10800000" flipH="1">
            <a:off x="656024" y="1635973"/>
            <a:ext cx="10820189" cy="33878"/>
          </a:xfrm>
          <a:prstGeom prst="straightConnector1">
            <a:avLst/>
          </a:prstGeom>
          <a:noFill/>
          <a:ln w="9525" cap="flat" cmpd="sng">
            <a:solidFill>
              <a:schemeClr val="accent5"/>
            </a:solidFill>
            <a:prstDash val="solid"/>
            <a:miter lim="800000"/>
            <a:headEnd type="none" w="sm" len="sm"/>
            <a:tailEnd type="none" w="sm" len="sm"/>
          </a:ln>
        </p:spPr>
      </p:cxnSp>
      <p:sp>
        <p:nvSpPr>
          <p:cNvPr id="118" name="Google Shape;118;p44"/>
          <p:cNvSpPr/>
          <p:nvPr/>
        </p:nvSpPr>
        <p:spPr>
          <a:xfrm>
            <a:off x="7858954" y="1589835"/>
            <a:ext cx="3617259" cy="92275"/>
          </a:xfrm>
          <a:prstGeom prst="rect">
            <a:avLst/>
          </a:prstGeom>
          <a:solidFill>
            <a:schemeClr val="accent5"/>
          </a:solidFill>
          <a:ln w="12700" cap="flat" cmpd="sng">
            <a:solidFill>
              <a:schemeClr val="accent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9" name="Google Shape;119;p44"/>
          <p:cNvSpPr txBox="1">
            <a:spLocks noGrp="1"/>
          </p:cNvSpPr>
          <p:nvPr>
            <p:ph type="body" idx="1"/>
          </p:nvPr>
        </p:nvSpPr>
        <p:spPr>
          <a:xfrm>
            <a:off x="656022" y="1971676"/>
            <a:ext cx="10820015" cy="57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6"/>
              </a:buClr>
              <a:buSzPts val="2800"/>
              <a:buNone/>
              <a:defRPr b="1">
                <a:solidFill>
                  <a:schemeClr val="accent6"/>
                </a:solidFill>
              </a:defRPr>
            </a:lvl1pPr>
            <a:lvl2pPr marL="914400" lvl="1" indent="-381000" algn="l">
              <a:lnSpc>
                <a:spcPct val="90000"/>
              </a:lnSpc>
              <a:spcBef>
                <a:spcPts val="500"/>
              </a:spcBef>
              <a:spcAft>
                <a:spcPts val="0"/>
              </a:spcAft>
              <a:buClr>
                <a:schemeClr val="accent6"/>
              </a:buClr>
              <a:buSzPts val="2400"/>
              <a:buChar char="•"/>
              <a:defRPr/>
            </a:lvl2pPr>
            <a:lvl3pPr marL="1371600" lvl="2" indent="-355600" algn="l">
              <a:lnSpc>
                <a:spcPct val="90000"/>
              </a:lnSpc>
              <a:spcBef>
                <a:spcPts val="500"/>
              </a:spcBef>
              <a:spcAft>
                <a:spcPts val="0"/>
              </a:spcAft>
              <a:buClr>
                <a:schemeClr val="accent6"/>
              </a:buClr>
              <a:buSzPts val="2000"/>
              <a:buChar char="•"/>
              <a:defRPr/>
            </a:lvl3pPr>
            <a:lvl4pPr marL="1828800" lvl="3" indent="-342900" algn="l">
              <a:lnSpc>
                <a:spcPct val="90000"/>
              </a:lnSpc>
              <a:spcBef>
                <a:spcPts val="500"/>
              </a:spcBef>
              <a:spcAft>
                <a:spcPts val="0"/>
              </a:spcAft>
              <a:buClr>
                <a:schemeClr val="accent6"/>
              </a:buClr>
              <a:buSzPts val="1800"/>
              <a:buChar char="•"/>
              <a:defRPr/>
            </a:lvl4pPr>
            <a:lvl5pPr marL="2286000" lvl="4" indent="-342900" algn="l">
              <a:lnSpc>
                <a:spcPct val="90000"/>
              </a:lnSpc>
              <a:spcBef>
                <a:spcPts val="500"/>
              </a:spcBef>
              <a:spcAft>
                <a:spcPts val="0"/>
              </a:spcAft>
              <a:buClr>
                <a:schemeClr val="accent6"/>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44"/>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6"/>
              </a:buClr>
              <a:buSzPts val="2800"/>
              <a:buChar char="•"/>
              <a:defRPr>
                <a:solidFill>
                  <a:schemeClr val="dk1"/>
                </a:solidFill>
              </a:defRPr>
            </a:lvl1pPr>
            <a:lvl2pPr marL="914400" lvl="1" indent="-381000" algn="l">
              <a:lnSpc>
                <a:spcPct val="90000"/>
              </a:lnSpc>
              <a:spcBef>
                <a:spcPts val="500"/>
              </a:spcBef>
              <a:spcAft>
                <a:spcPts val="0"/>
              </a:spcAft>
              <a:buClr>
                <a:schemeClr val="accent6"/>
              </a:buClr>
              <a:buSzPts val="2400"/>
              <a:buChar char="•"/>
              <a:defRPr>
                <a:solidFill>
                  <a:schemeClr val="dk1"/>
                </a:solidFill>
              </a:defRPr>
            </a:lvl2pPr>
            <a:lvl3pPr marL="1371600" lvl="2" indent="-355600" algn="l">
              <a:lnSpc>
                <a:spcPct val="90000"/>
              </a:lnSpc>
              <a:spcBef>
                <a:spcPts val="500"/>
              </a:spcBef>
              <a:spcAft>
                <a:spcPts val="0"/>
              </a:spcAft>
              <a:buClr>
                <a:schemeClr val="accent6"/>
              </a:buClr>
              <a:buSzPts val="2000"/>
              <a:buChar char="•"/>
              <a:defRPr>
                <a:solidFill>
                  <a:schemeClr val="dk1"/>
                </a:solidFill>
              </a:defRPr>
            </a:lvl3pPr>
            <a:lvl4pPr marL="1828800" lvl="3" indent="-342900" algn="l">
              <a:lnSpc>
                <a:spcPct val="90000"/>
              </a:lnSpc>
              <a:spcBef>
                <a:spcPts val="500"/>
              </a:spcBef>
              <a:spcAft>
                <a:spcPts val="0"/>
              </a:spcAft>
              <a:buClr>
                <a:schemeClr val="accent6"/>
              </a:buClr>
              <a:buSzPts val="1800"/>
              <a:buChar char="•"/>
              <a:defRPr>
                <a:solidFill>
                  <a:schemeClr val="dk1"/>
                </a:solidFill>
              </a:defRPr>
            </a:lvl4pPr>
            <a:lvl5pPr marL="2286000" lvl="4" indent="-342900" algn="l">
              <a:lnSpc>
                <a:spcPct val="90000"/>
              </a:lnSpc>
              <a:spcBef>
                <a:spcPts val="500"/>
              </a:spcBef>
              <a:spcAft>
                <a:spcPts val="0"/>
              </a:spcAft>
              <a:buClr>
                <a:schemeClr val="accent6"/>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mp; Text - Green">
  <p:cSld name="Title &amp; Text - Green">
    <p:spTree>
      <p:nvGrpSpPr>
        <p:cNvPr id="1" name="Shape 121"/>
        <p:cNvGrpSpPr/>
        <p:nvPr/>
      </p:nvGrpSpPr>
      <p:grpSpPr>
        <a:xfrm>
          <a:off x="0" y="0"/>
          <a:ext cx="0" cy="0"/>
          <a:chOff x="0" y="0"/>
          <a:chExt cx="0" cy="0"/>
        </a:xfrm>
      </p:grpSpPr>
      <p:sp>
        <p:nvSpPr>
          <p:cNvPr id="122" name="Google Shape;122;p45"/>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4"/>
              </a:buClr>
              <a:buSzPts val="3600"/>
              <a:buFont typeface="Helvetica Neue"/>
              <a:buNone/>
              <a:defRPr sz="3600" b="1">
                <a:solidFill>
                  <a:schemeClr val="accent4"/>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cxnSp>
        <p:nvCxnSpPr>
          <p:cNvPr id="123" name="Google Shape;123;p45"/>
          <p:cNvCxnSpPr/>
          <p:nvPr/>
        </p:nvCxnSpPr>
        <p:spPr>
          <a:xfrm rot="10800000" flipH="1">
            <a:off x="656024" y="1635973"/>
            <a:ext cx="10820189" cy="33878"/>
          </a:xfrm>
          <a:prstGeom prst="straightConnector1">
            <a:avLst/>
          </a:prstGeom>
          <a:noFill/>
          <a:ln w="9525" cap="flat" cmpd="sng">
            <a:solidFill>
              <a:schemeClr val="accent4"/>
            </a:solidFill>
            <a:prstDash val="solid"/>
            <a:miter lim="800000"/>
            <a:headEnd type="none" w="sm" len="sm"/>
            <a:tailEnd type="none" w="sm" len="sm"/>
          </a:ln>
        </p:spPr>
      </p:cxnSp>
      <p:sp>
        <p:nvSpPr>
          <p:cNvPr id="124" name="Google Shape;124;p45"/>
          <p:cNvSpPr/>
          <p:nvPr/>
        </p:nvSpPr>
        <p:spPr>
          <a:xfrm>
            <a:off x="7858954" y="1589835"/>
            <a:ext cx="3617259" cy="92275"/>
          </a:xfrm>
          <a:prstGeom prst="rect">
            <a:avLst/>
          </a:prstGeom>
          <a:solidFill>
            <a:schemeClr val="accent4"/>
          </a:solidFill>
          <a:ln w="12700" cap="flat" cmpd="sng">
            <a:solidFill>
              <a:schemeClr val="accent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5" name="Google Shape;125;p45"/>
          <p:cNvSpPr txBox="1">
            <a:spLocks noGrp="1"/>
          </p:cNvSpPr>
          <p:nvPr>
            <p:ph type="body" idx="1"/>
          </p:nvPr>
        </p:nvSpPr>
        <p:spPr>
          <a:xfrm>
            <a:off x="656022" y="1971675"/>
            <a:ext cx="10820015" cy="42862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2"/>
              </a:buClr>
              <a:buSzPts val="2800"/>
              <a:buNone/>
              <a:defRPr b="1">
                <a:solidFill>
                  <a:schemeClr val="accent2"/>
                </a:solidFill>
              </a:defRPr>
            </a:lvl1pPr>
            <a:lvl2pPr marL="914400" lvl="1" indent="-381000" algn="l">
              <a:lnSpc>
                <a:spcPct val="90000"/>
              </a:lnSpc>
              <a:spcBef>
                <a:spcPts val="500"/>
              </a:spcBef>
              <a:spcAft>
                <a:spcPts val="0"/>
              </a:spcAft>
              <a:buClr>
                <a:schemeClr val="accent2"/>
              </a:buClr>
              <a:buSzPts val="2400"/>
              <a:buChar char="•"/>
              <a:defRPr/>
            </a:lvl2pPr>
            <a:lvl3pPr marL="1371600" lvl="2" indent="-355600" algn="l">
              <a:lnSpc>
                <a:spcPct val="90000"/>
              </a:lnSpc>
              <a:spcBef>
                <a:spcPts val="500"/>
              </a:spcBef>
              <a:spcAft>
                <a:spcPts val="0"/>
              </a:spcAft>
              <a:buClr>
                <a:schemeClr val="accent2"/>
              </a:buClr>
              <a:buSzPts val="2000"/>
              <a:buChar char="•"/>
              <a:defRPr/>
            </a:lvl3pPr>
            <a:lvl4pPr marL="1828800" lvl="3" indent="-342900" algn="l">
              <a:lnSpc>
                <a:spcPct val="90000"/>
              </a:lnSpc>
              <a:spcBef>
                <a:spcPts val="500"/>
              </a:spcBef>
              <a:spcAft>
                <a:spcPts val="0"/>
              </a:spcAft>
              <a:buClr>
                <a:schemeClr val="accent2"/>
              </a:buClr>
              <a:buSzPts val="1800"/>
              <a:buChar char="•"/>
              <a:defRPr/>
            </a:lvl4pPr>
            <a:lvl5pPr marL="2286000" lvl="4" indent="-342900" algn="l">
              <a:lnSpc>
                <a:spcPct val="90000"/>
              </a:lnSpc>
              <a:spcBef>
                <a:spcPts val="500"/>
              </a:spcBef>
              <a:spcAft>
                <a:spcPts val="0"/>
              </a:spcAft>
              <a:buClr>
                <a:schemeClr val="accent2"/>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6" name="Google Shape;126;p45"/>
          <p:cNvSpPr txBox="1">
            <a:spLocks noGrp="1"/>
          </p:cNvSpPr>
          <p:nvPr>
            <p:ph type="body" idx="2"/>
          </p:nvPr>
        </p:nvSpPr>
        <p:spPr>
          <a:xfrm>
            <a:off x="656021" y="2614612"/>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2"/>
              </a:buClr>
              <a:buSzPts val="2800"/>
              <a:buChar char="•"/>
              <a:defRPr>
                <a:solidFill>
                  <a:schemeClr val="dk1"/>
                </a:solidFill>
              </a:defRPr>
            </a:lvl1pPr>
            <a:lvl2pPr marL="914400" lvl="1" indent="-381000" algn="l">
              <a:lnSpc>
                <a:spcPct val="90000"/>
              </a:lnSpc>
              <a:spcBef>
                <a:spcPts val="500"/>
              </a:spcBef>
              <a:spcAft>
                <a:spcPts val="0"/>
              </a:spcAft>
              <a:buClr>
                <a:schemeClr val="accent2"/>
              </a:buClr>
              <a:buSzPts val="2400"/>
              <a:buChar char="•"/>
              <a:defRPr>
                <a:solidFill>
                  <a:schemeClr val="dk1"/>
                </a:solidFill>
              </a:defRPr>
            </a:lvl2pPr>
            <a:lvl3pPr marL="1371600" lvl="2" indent="-355600" algn="l">
              <a:lnSpc>
                <a:spcPct val="90000"/>
              </a:lnSpc>
              <a:spcBef>
                <a:spcPts val="500"/>
              </a:spcBef>
              <a:spcAft>
                <a:spcPts val="0"/>
              </a:spcAft>
              <a:buClr>
                <a:schemeClr val="accent2"/>
              </a:buClr>
              <a:buSzPts val="2000"/>
              <a:buChar char="•"/>
              <a:defRPr>
                <a:solidFill>
                  <a:schemeClr val="dk1"/>
                </a:solidFill>
              </a:defRPr>
            </a:lvl3pPr>
            <a:lvl4pPr marL="1828800" lvl="3" indent="-342900" algn="l">
              <a:lnSpc>
                <a:spcPct val="90000"/>
              </a:lnSpc>
              <a:spcBef>
                <a:spcPts val="500"/>
              </a:spcBef>
              <a:spcAft>
                <a:spcPts val="0"/>
              </a:spcAft>
              <a:buClr>
                <a:schemeClr val="accent2"/>
              </a:buClr>
              <a:buSzPts val="1800"/>
              <a:buChar char="•"/>
              <a:defRPr>
                <a:solidFill>
                  <a:schemeClr val="dk1"/>
                </a:solidFill>
              </a:defRPr>
            </a:lvl4pPr>
            <a:lvl5pPr marL="2286000" lvl="4" indent="-342900" algn="l">
              <a:lnSpc>
                <a:spcPct val="90000"/>
              </a:lnSpc>
              <a:spcBef>
                <a:spcPts val="500"/>
              </a:spcBef>
              <a:spcAft>
                <a:spcPts val="0"/>
              </a:spcAft>
              <a:buClr>
                <a:schemeClr val="accent2"/>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mp; Text with Dots - Purple">
  <p:cSld name="Title &amp; Text with Dots - Purple">
    <p:spTree>
      <p:nvGrpSpPr>
        <p:cNvPr id="1" name="Shape 127"/>
        <p:cNvGrpSpPr/>
        <p:nvPr/>
      </p:nvGrpSpPr>
      <p:grpSpPr>
        <a:xfrm>
          <a:off x="0" y="0"/>
          <a:ext cx="0" cy="0"/>
          <a:chOff x="0" y="0"/>
          <a:chExt cx="0" cy="0"/>
        </a:xfrm>
      </p:grpSpPr>
      <p:grpSp>
        <p:nvGrpSpPr>
          <p:cNvPr id="128" name="Google Shape;128;p46"/>
          <p:cNvGrpSpPr/>
          <p:nvPr/>
        </p:nvGrpSpPr>
        <p:grpSpPr>
          <a:xfrm>
            <a:off x="0" y="5303520"/>
            <a:ext cx="12192000" cy="1639827"/>
            <a:chOff x="0" y="5303520"/>
            <a:chExt cx="12192000" cy="1639827"/>
          </a:xfrm>
        </p:grpSpPr>
        <p:pic>
          <p:nvPicPr>
            <p:cNvPr id="129" name="Google Shape;129;p46"/>
            <p:cNvPicPr preferRelativeResize="0"/>
            <p:nvPr/>
          </p:nvPicPr>
          <p:blipFill rotWithShape="1">
            <a:blip r:embed="rId2">
              <a:alphaModFix amt="20000"/>
            </a:blip>
            <a:srcRect l="59836" t="10673" r="12104" b="6770"/>
            <a:stretch/>
          </p:blipFill>
          <p:spPr>
            <a:xfrm rot="5400000">
              <a:off x="2302155" y="3001365"/>
              <a:ext cx="1639827" cy="6244138"/>
            </a:xfrm>
            <a:prstGeom prst="rect">
              <a:avLst/>
            </a:prstGeom>
            <a:noFill/>
            <a:ln>
              <a:noFill/>
            </a:ln>
          </p:spPr>
        </p:pic>
        <p:pic>
          <p:nvPicPr>
            <p:cNvPr id="130" name="Google Shape;130;p46"/>
            <p:cNvPicPr preferRelativeResize="0"/>
            <p:nvPr/>
          </p:nvPicPr>
          <p:blipFill rotWithShape="1">
            <a:blip r:embed="rId2">
              <a:alphaModFix amt="20000"/>
            </a:blip>
            <a:srcRect l="60063" t="10673" r="11953" b="6770"/>
            <a:stretch/>
          </p:blipFill>
          <p:spPr>
            <a:xfrm rot="5400000">
              <a:off x="8439135" y="3108523"/>
              <a:ext cx="1557867" cy="5947862"/>
            </a:xfrm>
            <a:prstGeom prst="rect">
              <a:avLst/>
            </a:prstGeom>
            <a:noFill/>
            <a:ln>
              <a:noFill/>
            </a:ln>
          </p:spPr>
        </p:pic>
      </p:grpSp>
      <p:sp>
        <p:nvSpPr>
          <p:cNvPr id="131" name="Google Shape;131;p46"/>
          <p:cNvSpPr txBox="1">
            <a:spLocks noGrp="1"/>
          </p:cNvSpPr>
          <p:nvPr>
            <p:ph type="title"/>
          </p:nvPr>
        </p:nvSpPr>
        <p:spPr>
          <a:xfrm>
            <a:off x="656023"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accent3"/>
              </a:buClr>
              <a:buSzPts val="3600"/>
              <a:buFont typeface="Helvetica Neue"/>
              <a:buNone/>
              <a:defRPr sz="3600" b="1">
                <a:solidFill>
                  <a:schemeClr val="accent3"/>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6"/>
          <p:cNvSpPr txBox="1">
            <a:spLocks noGrp="1"/>
          </p:cNvSpPr>
          <p:nvPr>
            <p:ph type="body" idx="1"/>
          </p:nvPr>
        </p:nvSpPr>
        <p:spPr>
          <a:xfrm>
            <a:off x="656022" y="1690688"/>
            <a:ext cx="10820015" cy="48577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accent1"/>
              </a:buClr>
              <a:buSzPts val="2800"/>
              <a:buNone/>
              <a:defRPr b="1">
                <a:solidFill>
                  <a:schemeClr val="accent1"/>
                </a:solidFill>
              </a:defRPr>
            </a:lvl1pPr>
            <a:lvl2pPr marL="914400" lvl="1" indent="-381000" algn="l">
              <a:lnSpc>
                <a:spcPct val="90000"/>
              </a:lnSpc>
              <a:spcBef>
                <a:spcPts val="500"/>
              </a:spcBef>
              <a:spcAft>
                <a:spcPts val="0"/>
              </a:spcAft>
              <a:buClr>
                <a:schemeClr val="accent1"/>
              </a:buClr>
              <a:buSzPts val="2400"/>
              <a:buChar char="•"/>
              <a:defRPr/>
            </a:lvl2pPr>
            <a:lvl3pPr marL="1371600" lvl="2" indent="-355600" algn="l">
              <a:lnSpc>
                <a:spcPct val="90000"/>
              </a:lnSpc>
              <a:spcBef>
                <a:spcPts val="500"/>
              </a:spcBef>
              <a:spcAft>
                <a:spcPts val="0"/>
              </a:spcAft>
              <a:buClr>
                <a:schemeClr val="accent1"/>
              </a:buClr>
              <a:buSzPts val="2000"/>
              <a:buChar char="•"/>
              <a:defRPr/>
            </a:lvl3pPr>
            <a:lvl4pPr marL="1828800" lvl="3" indent="-342900" algn="l">
              <a:lnSpc>
                <a:spcPct val="90000"/>
              </a:lnSpc>
              <a:spcBef>
                <a:spcPts val="500"/>
              </a:spcBef>
              <a:spcAft>
                <a:spcPts val="0"/>
              </a:spcAft>
              <a:buClr>
                <a:schemeClr val="accent1"/>
              </a:buClr>
              <a:buSzPts val="1800"/>
              <a:buChar char="•"/>
              <a:defRPr/>
            </a:lvl4pPr>
            <a:lvl5pPr marL="2286000" lvl="4" indent="-342900" algn="l">
              <a:lnSpc>
                <a:spcPct val="90000"/>
              </a:lnSpc>
              <a:spcBef>
                <a:spcPts val="500"/>
              </a:spcBef>
              <a:spcAft>
                <a:spcPts val="0"/>
              </a:spcAft>
              <a:buClr>
                <a:schemeClr val="accen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46"/>
          <p:cNvSpPr txBox="1">
            <a:spLocks noGrp="1"/>
          </p:cNvSpPr>
          <p:nvPr>
            <p:ph type="body" idx="2"/>
          </p:nvPr>
        </p:nvSpPr>
        <p:spPr>
          <a:xfrm>
            <a:off x="656021" y="2333625"/>
            <a:ext cx="10820015" cy="3729037"/>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chemeClr val="accent1"/>
              </a:buClr>
              <a:buSzPts val="2800"/>
              <a:buChar char="•"/>
              <a:defRPr>
                <a:solidFill>
                  <a:schemeClr val="dk1"/>
                </a:solidFill>
              </a:defRPr>
            </a:lvl1pPr>
            <a:lvl2pPr marL="914400" lvl="1" indent="-381000" algn="l">
              <a:lnSpc>
                <a:spcPct val="90000"/>
              </a:lnSpc>
              <a:spcBef>
                <a:spcPts val="500"/>
              </a:spcBef>
              <a:spcAft>
                <a:spcPts val="0"/>
              </a:spcAft>
              <a:buClr>
                <a:schemeClr val="accent1"/>
              </a:buClr>
              <a:buSzPts val="2400"/>
              <a:buChar char="•"/>
              <a:defRPr>
                <a:solidFill>
                  <a:schemeClr val="dk1"/>
                </a:solidFill>
              </a:defRPr>
            </a:lvl2pPr>
            <a:lvl3pPr marL="1371600" lvl="2" indent="-355600" algn="l">
              <a:lnSpc>
                <a:spcPct val="90000"/>
              </a:lnSpc>
              <a:spcBef>
                <a:spcPts val="500"/>
              </a:spcBef>
              <a:spcAft>
                <a:spcPts val="0"/>
              </a:spcAft>
              <a:buClr>
                <a:schemeClr val="accent1"/>
              </a:buClr>
              <a:buSzPts val="2000"/>
              <a:buChar char="•"/>
              <a:defRPr>
                <a:solidFill>
                  <a:schemeClr val="dk1"/>
                </a:solidFill>
              </a:defRPr>
            </a:lvl3pPr>
            <a:lvl4pPr marL="1828800" lvl="3" indent="-342900" algn="l">
              <a:lnSpc>
                <a:spcPct val="90000"/>
              </a:lnSpc>
              <a:spcBef>
                <a:spcPts val="500"/>
              </a:spcBef>
              <a:spcAft>
                <a:spcPts val="0"/>
              </a:spcAft>
              <a:buClr>
                <a:schemeClr val="accent1"/>
              </a:buClr>
              <a:buSzPts val="1800"/>
              <a:buChar char="•"/>
              <a:defRPr>
                <a:solidFill>
                  <a:schemeClr val="dk1"/>
                </a:solidFill>
              </a:defRPr>
            </a:lvl4pPr>
            <a:lvl5pPr marL="2286000" lvl="4" indent="-342900" algn="l">
              <a:lnSpc>
                <a:spcPct val="90000"/>
              </a:lnSpc>
              <a:spcBef>
                <a:spcPts val="500"/>
              </a:spcBef>
              <a:spcAft>
                <a:spcPts val="0"/>
              </a:spcAft>
              <a:buClr>
                <a:schemeClr val="accent1"/>
              </a:buClr>
              <a:buSzPts val="1800"/>
              <a:buChar char="•"/>
              <a:defRPr>
                <a:solidFill>
                  <a:schemeClr val="dk1"/>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Helvetica Neue"/>
              <a:buNone/>
              <a:defRPr sz="4400" b="0" i="0" u="none" strike="noStrike" cap="none">
                <a:solidFill>
                  <a:schemeClr val="dk1"/>
                </a:solidFill>
                <a:latin typeface="Helvetica Neue"/>
                <a:ea typeface="Helvetica Neue"/>
                <a:cs typeface="Helvetica Neue"/>
                <a:sym typeface="Helvetica Neue"/>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7.xml"/><Relationship Id="rId5" Type="http://schemas.openxmlformats.org/officeDocument/2006/relationships/image" Target="../media/image25.jpeg"/><Relationship Id="rId4" Type="http://schemas.openxmlformats.org/officeDocument/2006/relationships/image" Target="../media/image24.gif"/></Relationships>
</file>

<file path=ppt/slides/_rels/slide16.xml.rels><?xml version="1.0" encoding="UTF-8" standalone="yes"?>
<Relationships xmlns="http://schemas.openxmlformats.org/package/2006/relationships"><Relationship Id="rId3" Type="http://schemas.openxmlformats.org/officeDocument/2006/relationships/hyperlink" Target="http://www.alliancecpha.org/" TargetMode="External"/><Relationship Id="rId2" Type="http://schemas.openxmlformats.org/officeDocument/2006/relationships/notesSlide" Target="../notesSlides/notesSlide16.xml"/><Relationship Id="rId1" Type="http://schemas.openxmlformats.org/officeDocument/2006/relationships/slideLayout" Target="../slideLayouts/slideLayout20.xml"/><Relationship Id="rId6" Type="http://schemas.openxmlformats.org/officeDocument/2006/relationships/image" Target="../media/image27.png"/><Relationship Id="rId5" Type="http://schemas.openxmlformats.org/officeDocument/2006/relationships/image" Target="../media/image15.jp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17.xml"/><Relationship Id="rId5" Type="http://schemas.openxmlformats.org/officeDocument/2006/relationships/image" Target="../media/image15.jpg"/><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6.xml"/><Relationship Id="rId1" Type="http://schemas.openxmlformats.org/officeDocument/2006/relationships/slideLayout" Target="../slideLayouts/slideLayout21.xml"/><Relationship Id="rId5" Type="http://schemas.openxmlformats.org/officeDocument/2006/relationships/image" Target="../media/image20.sv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hyperlink" Target="https://resourcecentre.savethechildren.net/node/5040/pdf/5040.pdf" TargetMode="External"/><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8.jpg"/></Relationships>
</file>

<file path=ppt/slides/_rels/slide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8.xml"/><Relationship Id="rId1" Type="http://schemas.openxmlformats.org/officeDocument/2006/relationships/slideLayout" Target="../slideLayouts/slideLayout21.xm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ubtítulo 19">
            <a:extLst>
              <a:ext uri="{FF2B5EF4-FFF2-40B4-BE49-F238E27FC236}">
                <a16:creationId xmlns:a16="http://schemas.microsoft.com/office/drawing/2014/main" id="{A188B990-E9BF-3B4A-B6C2-7FB16833BD54}"/>
              </a:ext>
            </a:extLst>
          </p:cNvPr>
          <p:cNvSpPr>
            <a:spLocks noGrp="1"/>
          </p:cNvSpPr>
          <p:nvPr>
            <p:ph type="subTitle" idx="1"/>
          </p:nvPr>
        </p:nvSpPr>
        <p:spPr>
          <a:xfrm>
            <a:off x="5210338" y="4240754"/>
            <a:ext cx="6631373" cy="1655762"/>
          </a:xfrm>
        </p:spPr>
        <p:txBody>
          <a:bodyPr>
            <a:normAutofit/>
          </a:bodyPr>
          <a:lstStyle/>
          <a:p>
            <a:pPr algn="ctr"/>
            <a:r>
              <a:rPr lang="en-GB" sz="3200" dirty="0">
                <a:effectLst>
                  <a:outerShdw blurRad="38100" dist="38100" dir="2700000" algn="tl">
                    <a:srgbClr val="000000">
                      <a:alpha val="43137"/>
                    </a:srgbClr>
                  </a:outerShdw>
                </a:effectLst>
              </a:rPr>
              <a:t>SLIDE DECK</a:t>
            </a:r>
          </a:p>
        </p:txBody>
      </p:sp>
      <p:sp>
        <p:nvSpPr>
          <p:cNvPr id="4" name="Google Shape;230;p1">
            <a:extLst>
              <a:ext uri="{FF2B5EF4-FFF2-40B4-BE49-F238E27FC236}">
                <a16:creationId xmlns:a16="http://schemas.microsoft.com/office/drawing/2014/main" id="{F6961068-5177-4C48-8715-A0F85A2C6652}"/>
              </a:ext>
            </a:extLst>
          </p:cNvPr>
          <p:cNvSpPr txBox="1">
            <a:spLocks noGrp="1"/>
          </p:cNvSpPr>
          <p:nvPr>
            <p:ph type="ctrTitle"/>
          </p:nvPr>
        </p:nvSpPr>
        <p:spPr>
          <a:xfrm>
            <a:off x="5210175" y="1331913"/>
            <a:ext cx="6630988" cy="275148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The Minimum Standards for Child Protection in Humanitarian Action </a:t>
            </a:r>
            <a:endParaRPr sz="4800" b="0" dirty="0">
              <a:solidFill>
                <a:schemeClr val="bg1">
                  <a:lumMod val="65000"/>
                </a:schemeClr>
              </a:solidFill>
              <a:latin typeface="Calibri"/>
              <a:cs typeface="Calibri"/>
              <a:sym typeface="Arial"/>
            </a:endParaRPr>
          </a:p>
          <a:p>
            <a:pPr marL="0" marR="0" lvl="0" indent="0" algn="ctr" rtl="0">
              <a:spcBef>
                <a:spcPts val="0"/>
              </a:spcBef>
              <a:spcAft>
                <a:spcPts val="0"/>
              </a:spcAft>
              <a:buNone/>
            </a:pPr>
            <a:r>
              <a:rPr lang="en-US" sz="4800" b="0" dirty="0">
                <a:solidFill>
                  <a:schemeClr val="bg1">
                    <a:lumMod val="65000"/>
                  </a:schemeClr>
                </a:solidFill>
                <a:latin typeface="Calibri"/>
                <a:cs typeface="Calibri"/>
                <a:sym typeface="Calibri"/>
              </a:rPr>
              <a:t>CPMS</a:t>
            </a:r>
            <a:endParaRPr sz="4800" b="0" dirty="0">
              <a:solidFill>
                <a:schemeClr val="bg1">
                  <a:lumMod val="65000"/>
                </a:schemeClr>
              </a:solidFill>
              <a:latin typeface="Calibri"/>
              <a:cs typeface="Calibri"/>
              <a:sym typeface="Arial"/>
            </a:endParaRPr>
          </a:p>
        </p:txBody>
      </p:sp>
    </p:spTree>
    <p:extLst>
      <p:ext uri="{BB962C8B-B14F-4D97-AF65-F5344CB8AC3E}">
        <p14:creationId xmlns:p14="http://schemas.microsoft.com/office/powerpoint/2010/main" val="2117350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fr-FR" sz="4900" dirty="0" err="1">
                <a:latin typeface="Calibri" panose="020F0502020204030204" pitchFamily="34" charset="0"/>
                <a:cs typeface="Calibri" panose="020F0502020204030204" pitchFamily="34" charset="0"/>
              </a:rPr>
              <a:t>Principle</a:t>
            </a:r>
            <a:r>
              <a:rPr lang="fr-FR" sz="4900" dirty="0">
                <a:latin typeface="Calibri" panose="020F0502020204030204" pitchFamily="34" charset="0"/>
                <a:cs typeface="Calibri" panose="020F0502020204030204" pitchFamily="34" charset="0"/>
              </a:rPr>
              <a:t> 6 - </a:t>
            </a:r>
            <a:r>
              <a:rPr lang="en-US" sz="4900" dirty="0">
                <a:latin typeface="Calibri" panose="020F0502020204030204" pitchFamily="34" charset="0"/>
                <a:cs typeface="Calibri" panose="020F0502020204030204" pitchFamily="34" charset="0"/>
              </a:rPr>
              <a:t>Access to impartial assistance</a:t>
            </a:r>
            <a:endParaRPr lang="fr-FR" sz="49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pPr marL="50800" indent="0" algn="ctr">
              <a:buNone/>
            </a:pPr>
            <a:r>
              <a:rPr lang="en-GB" i="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Humanitarian actors identify obstacles to accessing assistance and take steps to ensure it is provided in proportion to need and without discrimination</a:t>
            </a:r>
            <a:r>
              <a:rPr lang="en-GB" i="1" dirty="0">
                <a:latin typeface="Calibri" panose="020F0502020204030204" pitchFamily="34" charset="0"/>
                <a:cs typeface="Calibri" panose="020F0502020204030204" pitchFamily="34" charset="0"/>
              </a:rPr>
              <a:t>”</a:t>
            </a:r>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299199" y="2140867"/>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sz="2800" dirty="0">
                <a:latin typeface="Calibri" panose="020F0502020204030204" pitchFamily="34" charset="0"/>
                <a:cs typeface="Calibri" panose="020F0502020204030204" pitchFamily="34" charset="0"/>
              </a:rPr>
              <a:t>Based on needs</a:t>
            </a:r>
          </a:p>
          <a:p>
            <a:r>
              <a:rPr lang="en-US" dirty="0">
                <a:latin typeface="Calibri" panose="020F0502020204030204" pitchFamily="34" charset="0"/>
                <a:cs typeface="Calibri" panose="020F0502020204030204" pitchFamily="34" charset="0"/>
              </a:rPr>
              <a:t>W</a:t>
            </a:r>
            <a:r>
              <a:rPr lang="en-US" sz="2800" dirty="0">
                <a:latin typeface="Calibri" panose="020F0502020204030204" pitchFamily="34" charset="0"/>
                <a:cs typeface="Calibri" panose="020F0502020204030204" pitchFamily="34" charset="0"/>
              </a:rPr>
              <a:t>ithout </a:t>
            </a:r>
            <a:r>
              <a:rPr lang="en-US" sz="2800" b="1" dirty="0">
                <a:latin typeface="Calibri" panose="020F0502020204030204" pitchFamily="34" charset="0"/>
                <a:cs typeface="Calibri" panose="020F0502020204030204" pitchFamily="34" charset="0"/>
              </a:rPr>
              <a:t>discrimination</a:t>
            </a:r>
          </a:p>
          <a:p>
            <a:endParaRPr lang="en-US" b="1"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Monitor access</a:t>
            </a:r>
          </a:p>
          <a:p>
            <a:r>
              <a:rPr lang="en-US" dirty="0">
                <a:latin typeface="Calibri" panose="020F0502020204030204" pitchFamily="34" charset="0"/>
                <a:cs typeface="Calibri" panose="020F0502020204030204" pitchFamily="34" charset="0"/>
              </a:rPr>
              <a:t>Address barriers</a:t>
            </a:r>
          </a:p>
          <a:p>
            <a:r>
              <a:rPr lang="en-US" dirty="0">
                <a:latin typeface="Calibri" panose="020F0502020204030204" pitchFamily="34" charset="0"/>
                <a:cs typeface="Calibri" panose="020F0502020204030204" pitchFamily="34" charset="0"/>
              </a:rPr>
              <a:t>Relevant Information </a:t>
            </a:r>
            <a:endParaRPr lang="en-US" sz="2800"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Proactive outreach to excluded children</a:t>
            </a:r>
            <a:endParaRPr lang="en-US" sz="2800"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p:spPr>
      </p:pic>
    </p:spTree>
    <p:extLst>
      <p:ext uri="{BB962C8B-B14F-4D97-AF65-F5344CB8AC3E}">
        <p14:creationId xmlns:p14="http://schemas.microsoft.com/office/powerpoint/2010/main" val="519814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420886" y="365795"/>
            <a:ext cx="10545453" cy="1057275"/>
          </a:xfrm>
        </p:spPr>
        <p:txBody>
          <a:bodyPr>
            <a:noAutofit/>
          </a:bodyPr>
          <a:lstStyle/>
          <a:p>
            <a:r>
              <a:rPr lang="fr-FR" sz="4000" dirty="0" err="1">
                <a:latin typeface="Calibri" panose="020F0502020204030204" pitchFamily="34" charset="0"/>
                <a:cs typeface="Calibri" panose="020F0502020204030204" pitchFamily="34" charset="0"/>
              </a:rPr>
              <a:t>Principle</a:t>
            </a:r>
            <a:r>
              <a:rPr lang="fr-FR" sz="4000" dirty="0">
                <a:latin typeface="Calibri" panose="020F0502020204030204" pitchFamily="34" charset="0"/>
                <a:cs typeface="Calibri" panose="020F0502020204030204" pitchFamily="34" charset="0"/>
              </a:rPr>
              <a:t> 7 – </a:t>
            </a:r>
            <a:r>
              <a:rPr lang="en-US" sz="4000" dirty="0">
                <a:latin typeface="Calibri" panose="020F0502020204030204" pitchFamily="34" charset="0"/>
                <a:cs typeface="Calibri" panose="020F0502020204030204" pitchFamily="34" charset="0"/>
              </a:rPr>
              <a:t>Assistance to recover from violence, coercion or deliberate deprivation</a:t>
            </a:r>
            <a:endParaRPr lang="fr-FR" sz="40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i="1" dirty="0">
              <a:latin typeface="Calibri" panose="020F0502020204030204" pitchFamily="34" charset="0"/>
              <a:cs typeface="Calibri" panose="020F0502020204030204" pitchFamily="34" charset="0"/>
            </a:endParaRPr>
          </a:p>
          <a:p>
            <a:pPr marL="50800" indent="0" algn="ctr">
              <a:buNone/>
            </a:pPr>
            <a:r>
              <a:rPr lang="en-GB" i="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Humanitarian actors provide immediate and sustained support to those harmed by violations, including referral to additional services as appropriate</a:t>
            </a:r>
            <a:r>
              <a:rPr lang="en-GB" i="1" dirty="0">
                <a:latin typeface="Calibri" panose="020F0502020204030204" pitchFamily="34" charset="0"/>
                <a:cs typeface="Calibri" panose="020F0502020204030204" pitchFamily="34" charset="0"/>
              </a:rPr>
              <a:t>”</a:t>
            </a:r>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299199" y="2140867"/>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fr-FR" dirty="0" err="1">
                <a:latin typeface="Calibri" panose="020F0502020204030204" pitchFamily="34" charset="0"/>
                <a:cs typeface="Calibri" panose="020F0502020204030204" pitchFamily="34" charset="0"/>
              </a:rPr>
              <a:t>Reduce</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exposure</a:t>
            </a:r>
            <a:r>
              <a:rPr lang="fr-FR" dirty="0">
                <a:latin typeface="Calibri" panose="020F0502020204030204" pitchFamily="34" charset="0"/>
                <a:cs typeface="Calibri" panose="020F0502020204030204" pitchFamily="34" charset="0"/>
              </a:rPr>
              <a:t> to </a:t>
            </a:r>
            <a:r>
              <a:rPr lang="fr-FR" dirty="0" err="1">
                <a:latin typeface="Calibri" panose="020F0502020204030204" pitchFamily="34" charset="0"/>
                <a:cs typeface="Calibri" panose="020F0502020204030204" pitchFamily="34" charset="0"/>
              </a:rPr>
              <a:t>further</a:t>
            </a:r>
            <a:r>
              <a:rPr lang="fr-FR" dirty="0">
                <a:latin typeface="Calibri" panose="020F0502020204030204" pitchFamily="34" charset="0"/>
                <a:cs typeface="Calibri" panose="020F0502020204030204" pitchFamily="34" charset="0"/>
              </a:rPr>
              <a:t> violence, coercion or </a:t>
            </a:r>
            <a:r>
              <a:rPr lang="fr-FR" dirty="0" err="1">
                <a:latin typeface="Calibri" panose="020F0502020204030204" pitchFamily="34" charset="0"/>
                <a:cs typeface="Calibri" panose="020F0502020204030204" pitchFamily="34" charset="0"/>
              </a:rPr>
              <a:t>deprivation</a:t>
            </a:r>
            <a:endParaRPr lang="fr-FR"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Support children’s &amp; families’ efforts to stay safe</a:t>
            </a:r>
          </a:p>
          <a:p>
            <a:r>
              <a:rPr lang="en-US" dirty="0">
                <a:latin typeface="Calibri" panose="020F0502020204030204" pitchFamily="34" charset="0"/>
                <a:cs typeface="Calibri" panose="020F0502020204030204" pitchFamily="34" charset="0"/>
              </a:rPr>
              <a:t>Responses to make children more secure</a:t>
            </a:r>
            <a:endParaRPr lang="en-US" sz="2800"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p:spPr>
      </p:pic>
    </p:spTree>
    <p:extLst>
      <p:ext uri="{BB962C8B-B14F-4D97-AF65-F5344CB8AC3E}">
        <p14:creationId xmlns:p14="http://schemas.microsoft.com/office/powerpoint/2010/main" val="3489713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10545453" cy="1057275"/>
          </a:xfrm>
        </p:spPr>
        <p:txBody>
          <a:bodyPr>
            <a:noAutofit/>
          </a:bodyPr>
          <a:lstStyle/>
          <a:p>
            <a:r>
              <a:rPr lang="fr-FR" dirty="0" err="1">
                <a:latin typeface="Calibri" panose="020F0502020204030204" pitchFamily="34" charset="0"/>
                <a:cs typeface="Calibri" panose="020F0502020204030204" pitchFamily="34" charset="0"/>
              </a:rPr>
              <a:t>Principle</a:t>
            </a:r>
            <a:r>
              <a:rPr lang="fr-FR" dirty="0">
                <a:latin typeface="Calibri" panose="020F0502020204030204" pitchFamily="34" charset="0"/>
                <a:cs typeface="Calibri" panose="020F0502020204030204" pitchFamily="34" charset="0"/>
              </a:rPr>
              <a:t> 8 – </a:t>
            </a:r>
            <a:r>
              <a:rPr lang="en-US" dirty="0">
                <a:latin typeface="Calibri" panose="020F0502020204030204" pitchFamily="34" charset="0"/>
                <a:cs typeface="Calibri" panose="020F0502020204030204" pitchFamily="34" charset="0"/>
              </a:rPr>
              <a:t>Assistance to </a:t>
            </a:r>
            <a:r>
              <a:rPr lang="fr-FR" dirty="0">
                <a:latin typeface="Calibri" panose="020F0502020204030204" pitchFamily="34" charset="0"/>
                <a:cs typeface="Calibri" panose="020F0502020204030204" pitchFamily="34" charset="0"/>
              </a:rPr>
              <a:t>claim </a:t>
            </a:r>
            <a:r>
              <a:rPr lang="fr-FR" dirty="0" err="1">
                <a:latin typeface="Calibri" panose="020F0502020204030204" pitchFamily="34" charset="0"/>
                <a:cs typeface="Calibri" panose="020F0502020204030204" pitchFamily="34" charset="0"/>
              </a:rPr>
              <a:t>rights</a:t>
            </a:r>
            <a:r>
              <a:rPr lang="fr-FR" dirty="0">
                <a:latin typeface="Calibri" panose="020F0502020204030204" pitchFamily="34" charset="0"/>
                <a:cs typeface="Calibri" panose="020F0502020204030204" pitchFamily="34" charset="0"/>
              </a:rPr>
              <a:t> </a:t>
            </a:r>
            <a:br>
              <a:rPr lang="fr-FR" sz="3600" dirty="0"/>
            </a:br>
            <a:endParaRPr lang="fr-FR" sz="3600" dirty="0"/>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pPr marL="50800" indent="0" algn="ctr">
              <a:buNone/>
            </a:pPr>
            <a:r>
              <a:rPr lang="en-GB" i="1" dirty="0"/>
              <a:t>“</a:t>
            </a:r>
            <a:r>
              <a:rPr lang="en-US" dirty="0"/>
              <a:t>Humanitarian actors help affected communities claim their rights through information and documentation, and support efforts to strengthen respect for rights</a:t>
            </a:r>
            <a:r>
              <a:rPr lang="en-GB" i="1" dirty="0"/>
              <a:t>”</a:t>
            </a:r>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299199" y="2140867"/>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Calibri" panose="020F0502020204030204" pitchFamily="34" charset="0"/>
                <a:cs typeface="Calibri" panose="020F0502020204030204" pitchFamily="34" charset="0"/>
              </a:rPr>
              <a:t>Providing information</a:t>
            </a:r>
          </a:p>
          <a:p>
            <a:r>
              <a:rPr lang="en-US" dirty="0">
                <a:latin typeface="Calibri" panose="020F0502020204030204" pitchFamily="34" charset="0"/>
                <a:cs typeface="Calibri" panose="020F0502020204030204" pitchFamily="34" charset="0"/>
              </a:rPr>
              <a:t>Assisting with documentation</a:t>
            </a:r>
          </a:p>
          <a:p>
            <a:r>
              <a:rPr lang="en-US" dirty="0">
                <a:latin typeface="Calibri" panose="020F0502020204030204" pitchFamily="34" charset="0"/>
                <a:cs typeface="Calibri" panose="020F0502020204030204" pitchFamily="34" charset="0"/>
              </a:rPr>
              <a:t>Assisting in identifying solutions</a:t>
            </a:r>
          </a:p>
          <a:p>
            <a:r>
              <a:rPr lang="en-US" dirty="0">
                <a:latin typeface="Calibri" panose="020F0502020204030204" pitchFamily="34" charset="0"/>
                <a:cs typeface="Calibri" panose="020F0502020204030204" pitchFamily="34" charset="0"/>
              </a:rPr>
              <a:t>Supporting ability to protect</a:t>
            </a:r>
          </a:p>
          <a:p>
            <a:r>
              <a:rPr lang="en-US" dirty="0">
                <a:latin typeface="Calibri" panose="020F0502020204030204" pitchFamily="34" charset="0"/>
                <a:cs typeface="Calibri" panose="020F0502020204030204" pitchFamily="34" charset="0"/>
              </a:rPr>
              <a:t>Supporting their engagement as informed citizens</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Advocacy duty</a:t>
            </a: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p:spPr>
      </p:pic>
    </p:spTree>
    <p:extLst>
      <p:ext uri="{BB962C8B-B14F-4D97-AF65-F5344CB8AC3E}">
        <p14:creationId xmlns:p14="http://schemas.microsoft.com/office/powerpoint/2010/main" val="187271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10545453" cy="1057275"/>
          </a:xfrm>
        </p:spPr>
        <p:txBody>
          <a:bodyPr>
            <a:noAutofit/>
          </a:bodyPr>
          <a:lstStyle/>
          <a:p>
            <a:r>
              <a:rPr lang="fr-FR" sz="4000" dirty="0" err="1">
                <a:latin typeface="Calibri" panose="020F0502020204030204" pitchFamily="34" charset="0"/>
                <a:cs typeface="Calibri" panose="020F0502020204030204" pitchFamily="34" charset="0"/>
              </a:rPr>
              <a:t>Principle</a:t>
            </a:r>
            <a:r>
              <a:rPr lang="fr-FR" sz="4000" dirty="0">
                <a:latin typeface="Calibri" panose="020F0502020204030204" pitchFamily="34" charset="0"/>
                <a:cs typeface="Calibri" panose="020F0502020204030204" pitchFamily="34" charset="0"/>
              </a:rPr>
              <a:t> 9 – </a:t>
            </a:r>
            <a:r>
              <a:rPr lang="fr-FR" sz="4000" dirty="0" err="1">
                <a:latin typeface="Calibri" panose="020F0502020204030204" pitchFamily="34" charset="0"/>
                <a:cs typeface="Calibri" panose="020F0502020204030204" pitchFamily="34" charset="0"/>
              </a:rPr>
              <a:t>Strengthen</a:t>
            </a:r>
            <a:r>
              <a:rPr lang="fr-FR" sz="4000" dirty="0">
                <a:latin typeface="Calibri" panose="020F0502020204030204" pitchFamily="34" charset="0"/>
                <a:cs typeface="Calibri" panose="020F0502020204030204" pitchFamily="34" charset="0"/>
              </a:rPr>
              <a:t> </a:t>
            </a:r>
            <a:r>
              <a:rPr lang="fr-FR" sz="4000" dirty="0" err="1">
                <a:latin typeface="Calibri" panose="020F0502020204030204" pitchFamily="34" charset="0"/>
                <a:cs typeface="Calibri" panose="020F0502020204030204" pitchFamily="34" charset="0"/>
              </a:rPr>
              <a:t>child</a:t>
            </a:r>
            <a:r>
              <a:rPr lang="fr-FR" sz="4000" dirty="0">
                <a:latin typeface="Calibri" panose="020F0502020204030204" pitchFamily="34" charset="0"/>
                <a:cs typeface="Calibri" panose="020F0502020204030204" pitchFamily="34" charset="0"/>
              </a:rPr>
              <a:t> protection </a:t>
            </a:r>
            <a:r>
              <a:rPr lang="fr-FR" sz="4000" dirty="0" err="1">
                <a:latin typeface="Calibri" panose="020F0502020204030204" pitchFamily="34" charset="0"/>
                <a:cs typeface="Calibri" panose="020F0502020204030204" pitchFamily="34" charset="0"/>
              </a:rPr>
              <a:t>systems</a:t>
            </a:r>
            <a:endParaRPr lang="fr-FR" sz="40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512013" y="4210656"/>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Calibri" panose="020F0502020204030204" pitchFamily="34" charset="0"/>
                <a:cs typeface="Calibri" panose="020F0502020204030204" pitchFamily="34" charset="0"/>
              </a:rPr>
              <a:t>systemic approach to mitigating risks &amp; responding to needs</a:t>
            </a:r>
          </a:p>
          <a:p>
            <a:r>
              <a:rPr lang="en-US" dirty="0">
                <a:latin typeface="Calibri" panose="020F0502020204030204" pitchFamily="34" charset="0"/>
                <a:cs typeface="Calibri" panose="020F0502020204030204" pitchFamily="34" charset="0"/>
              </a:rPr>
              <a:t>sustainable and long-term impact</a:t>
            </a:r>
          </a:p>
        </p:txBody>
      </p:sp>
      <p:sp>
        <p:nvSpPr>
          <p:cNvPr id="7" name="Espace réservé du contenu 5">
            <a:extLst>
              <a:ext uri="{FF2B5EF4-FFF2-40B4-BE49-F238E27FC236}">
                <a16:creationId xmlns:a16="http://schemas.microsoft.com/office/drawing/2014/main" id="{14D9A079-0FB2-4984-AA80-A26335497802}"/>
              </a:ext>
            </a:extLst>
          </p:cNvPr>
          <p:cNvSpPr txBox="1">
            <a:spLocks/>
          </p:cNvSpPr>
          <p:nvPr/>
        </p:nvSpPr>
        <p:spPr>
          <a:xfrm>
            <a:off x="7001752" y="2676748"/>
            <a:ext cx="4952555"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Calibri" panose="020F0502020204030204" pitchFamily="34" charset="0"/>
                <a:cs typeface="Calibri" panose="020F0502020204030204" pitchFamily="34" charset="0"/>
              </a:rPr>
              <a:t>Quality and availability of services</a:t>
            </a:r>
          </a:p>
          <a:p>
            <a:r>
              <a:rPr lang="en-US" dirty="0">
                <a:latin typeface="Calibri" panose="020F0502020204030204" pitchFamily="34" charset="0"/>
                <a:cs typeface="Calibri" panose="020F0502020204030204" pitchFamily="34" charset="0"/>
              </a:rPr>
              <a:t>Innovations</a:t>
            </a:r>
          </a:p>
          <a:p>
            <a:r>
              <a:rPr lang="en-US" dirty="0">
                <a:latin typeface="Calibri" panose="020F0502020204030204" pitchFamily="34" charset="0"/>
                <a:cs typeface="Calibri" panose="020F0502020204030204" pitchFamily="34" charset="0"/>
              </a:rPr>
              <a:t>Formal and informal system components</a:t>
            </a:r>
          </a:p>
        </p:txBody>
      </p:sp>
      <p:pic>
        <p:nvPicPr>
          <p:cNvPr id="8" name="Google Shape;472;p25">
            <a:extLst>
              <a:ext uri="{FF2B5EF4-FFF2-40B4-BE49-F238E27FC236}">
                <a16:creationId xmlns:a16="http://schemas.microsoft.com/office/drawing/2014/main" id="{FD6936FB-E65A-DFD8-DC86-50B0D597BD99}"/>
              </a:ext>
            </a:extLst>
          </p:cNvPr>
          <p:cNvPicPr preferRelativeResize="0"/>
          <p:nvPr/>
        </p:nvPicPr>
        <p:blipFill>
          <a:blip r:embed="rId3">
            <a:extLst>
              <a:ext uri="{28A0092B-C50C-407E-A947-70E740481C1C}">
                <a14:useLocalDpi xmlns:a14="http://schemas.microsoft.com/office/drawing/2010/main" val="0"/>
              </a:ext>
            </a:extLst>
          </a:blip>
          <a:srcRect/>
          <a:stretch/>
        </p:blipFill>
        <p:spPr>
          <a:xfrm>
            <a:off x="2113229" y="1765596"/>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68918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65125"/>
            <a:ext cx="10545453" cy="1057275"/>
          </a:xfrm>
        </p:spPr>
        <p:txBody>
          <a:bodyPr>
            <a:noAutofit/>
          </a:bodyPr>
          <a:lstStyle/>
          <a:p>
            <a:r>
              <a:rPr lang="fr-FR" sz="4000" dirty="0" err="1">
                <a:latin typeface="Calibri" panose="020F0502020204030204" pitchFamily="34" charset="0"/>
                <a:cs typeface="Calibri" panose="020F0502020204030204" pitchFamily="34" charset="0"/>
              </a:rPr>
              <a:t>Principle</a:t>
            </a:r>
            <a:r>
              <a:rPr lang="fr-FR" sz="4000" dirty="0">
                <a:latin typeface="Calibri" panose="020F0502020204030204" pitchFamily="34" charset="0"/>
                <a:cs typeface="Calibri" panose="020F0502020204030204" pitchFamily="34" charset="0"/>
              </a:rPr>
              <a:t> 10 – </a:t>
            </a:r>
            <a:r>
              <a:rPr lang="fr-FR" sz="4000" dirty="0" err="1">
                <a:latin typeface="Calibri" panose="020F0502020204030204" pitchFamily="34" charset="0"/>
                <a:cs typeface="Calibri" panose="020F0502020204030204" pitchFamily="34" charset="0"/>
              </a:rPr>
              <a:t>Strengthen</a:t>
            </a:r>
            <a:r>
              <a:rPr lang="fr-FR" sz="4000" dirty="0">
                <a:latin typeface="Calibri" panose="020F0502020204030204" pitchFamily="34" charset="0"/>
                <a:cs typeface="Calibri" panose="020F0502020204030204" pitchFamily="34" charset="0"/>
              </a:rPr>
              <a:t> </a:t>
            </a:r>
            <a:r>
              <a:rPr lang="fr-FR" sz="4000" dirty="0" err="1">
                <a:latin typeface="Calibri" panose="020F0502020204030204" pitchFamily="34" charset="0"/>
                <a:cs typeface="Calibri" panose="020F0502020204030204" pitchFamily="34" charset="0"/>
              </a:rPr>
              <a:t>children’s</a:t>
            </a:r>
            <a:r>
              <a:rPr lang="fr-FR" sz="4000" dirty="0">
                <a:latin typeface="Calibri" panose="020F0502020204030204" pitchFamily="34" charset="0"/>
                <a:cs typeface="Calibri" panose="020F0502020204030204" pitchFamily="34" charset="0"/>
              </a:rPr>
              <a:t> </a:t>
            </a:r>
            <a:r>
              <a:rPr lang="fr-FR" sz="4000" dirty="0" err="1">
                <a:latin typeface="Calibri" panose="020F0502020204030204" pitchFamily="34" charset="0"/>
                <a:cs typeface="Calibri" panose="020F0502020204030204" pitchFamily="34" charset="0"/>
              </a:rPr>
              <a:t>resilience</a:t>
            </a:r>
            <a:endParaRPr lang="fr-FR" sz="40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603138" y="4178808"/>
            <a:ext cx="5980541" cy="4351338"/>
          </a:xfrm>
        </p:spPr>
        <p:txBody>
          <a:bodyPr>
            <a:normAutofit/>
          </a:bodyPr>
          <a:lstStyle/>
          <a:p>
            <a:r>
              <a:rPr lang="en-US" dirty="0">
                <a:latin typeface="Calibri" panose="020F0502020204030204" pitchFamily="34" charset="0"/>
                <a:cs typeface="Calibri" panose="020F0502020204030204" pitchFamily="34" charset="0"/>
              </a:rPr>
              <a:t>Build children’s strengths</a:t>
            </a:r>
          </a:p>
          <a:p>
            <a:r>
              <a:rPr lang="en-US" dirty="0">
                <a:latin typeface="Calibri" panose="020F0502020204030204" pitchFamily="34" charset="0"/>
                <a:cs typeface="Calibri" panose="020F0502020204030204" pitchFamily="34" charset="0"/>
              </a:rPr>
              <a:t>Eliminate or reduce risk factors</a:t>
            </a:r>
          </a:p>
          <a:p>
            <a:r>
              <a:rPr lang="en-US" dirty="0">
                <a:latin typeface="Calibri" panose="020F0502020204030204" pitchFamily="34" charset="0"/>
                <a:cs typeface="Calibri" panose="020F0502020204030204" pitchFamily="34" charset="0"/>
              </a:rPr>
              <a:t>Strengthen protective factors</a:t>
            </a:r>
          </a:p>
          <a:p>
            <a:pPr marL="50800" indent="0">
              <a:buNone/>
            </a:pPr>
            <a:r>
              <a:rPr lang="en-US" dirty="0">
                <a:latin typeface="Calibri" panose="020F0502020204030204" pitchFamily="34" charset="0"/>
                <a:cs typeface="Calibri" panose="020F0502020204030204" pitchFamily="34" charset="0"/>
              </a:rPr>
              <a:t>= Addressing, coping &amp; overcoming</a:t>
            </a:r>
            <a:endParaRPr lang="fr-FR" dirty="0">
              <a:latin typeface="Calibri" panose="020F0502020204030204" pitchFamily="34" charset="0"/>
              <a:cs typeface="Calibri" panose="020F0502020204030204" pitchFamily="34" charset="0"/>
            </a:endParaRPr>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614160" y="2179284"/>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50800" indent="0">
              <a:buNone/>
            </a:pPr>
            <a:r>
              <a:rPr lang="fr-FR" b="1" dirty="0">
                <a:latin typeface="Calibri" panose="020F0502020204030204" pitchFamily="34" charset="0"/>
                <a:cs typeface="Calibri" panose="020F0502020204030204" pitchFamily="34" charset="0"/>
              </a:rPr>
              <a:t>Components of </a:t>
            </a:r>
            <a:r>
              <a:rPr lang="fr-FR" b="1" dirty="0" err="1">
                <a:latin typeface="Calibri" panose="020F0502020204030204" pitchFamily="34" charset="0"/>
                <a:cs typeface="Calibri" panose="020F0502020204030204" pitchFamily="34" charset="0"/>
              </a:rPr>
              <a:t>resilience</a:t>
            </a:r>
            <a:r>
              <a:rPr lang="fr-FR" dirty="0">
                <a:latin typeface="Calibri" panose="020F0502020204030204" pitchFamily="34" charset="0"/>
                <a:cs typeface="Calibri" panose="020F0502020204030204" pitchFamily="34" charset="0"/>
              </a:rPr>
              <a:t>:</a:t>
            </a:r>
          </a:p>
          <a:p>
            <a:r>
              <a:rPr lang="fr-FR" dirty="0" err="1">
                <a:latin typeface="Calibri" panose="020F0502020204030204" pitchFamily="34" charset="0"/>
                <a:cs typeface="Calibri" panose="020F0502020204030204" pitchFamily="34" charset="0"/>
              </a:rPr>
              <a:t>Strengths</a:t>
            </a:r>
            <a:r>
              <a:rPr lang="fr-FR" dirty="0">
                <a:latin typeface="Calibri" panose="020F0502020204030204" pitchFamily="34" charset="0"/>
                <a:cs typeface="Calibri" panose="020F0502020204030204" pitchFamily="34" charset="0"/>
              </a:rPr>
              <a:t> and </a:t>
            </a:r>
            <a:r>
              <a:rPr lang="fr-FR" dirty="0" err="1">
                <a:latin typeface="Calibri" panose="020F0502020204030204" pitchFamily="34" charset="0"/>
                <a:cs typeface="Calibri" panose="020F0502020204030204" pitchFamily="34" charset="0"/>
              </a:rPr>
              <a:t>abilities</a:t>
            </a:r>
            <a:endParaRPr lang="fr-FR" dirty="0">
              <a:latin typeface="Calibri" panose="020F0502020204030204" pitchFamily="34" charset="0"/>
              <a:cs typeface="Calibri" panose="020F0502020204030204" pitchFamily="34" charset="0"/>
            </a:endParaRPr>
          </a:p>
          <a:p>
            <a:r>
              <a:rPr lang="fr-FR" dirty="0">
                <a:latin typeface="Calibri" panose="020F0502020204030204" pitchFamily="34" charset="0"/>
                <a:cs typeface="Calibri" panose="020F0502020204030204" pitchFamily="34" charset="0"/>
              </a:rPr>
              <a:t>Peer and support network</a:t>
            </a:r>
          </a:p>
          <a:p>
            <a:r>
              <a:rPr lang="fr-FR" dirty="0" err="1">
                <a:latin typeface="Calibri" panose="020F0502020204030204" pitchFamily="34" charset="0"/>
                <a:cs typeface="Calibri" panose="020F0502020204030204" pitchFamily="34" charset="0"/>
              </a:rPr>
              <a:t>Problem-solving</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skills</a:t>
            </a:r>
            <a:endParaRPr lang="fr-FR" dirty="0">
              <a:latin typeface="Calibri" panose="020F0502020204030204" pitchFamily="34" charset="0"/>
              <a:cs typeface="Calibri" panose="020F0502020204030204" pitchFamily="34" charset="0"/>
            </a:endParaRPr>
          </a:p>
          <a:p>
            <a:r>
              <a:rPr lang="fr-FR" dirty="0">
                <a:latin typeface="Calibri" panose="020F0502020204030204" pitchFamily="34" charset="0"/>
                <a:cs typeface="Calibri" panose="020F0502020204030204" pitchFamily="34" charset="0"/>
              </a:rPr>
              <a:t>Participation</a:t>
            </a:r>
          </a:p>
          <a:p>
            <a:r>
              <a:rPr lang="en-US" dirty="0">
                <a:latin typeface="Calibri" panose="020F0502020204030204" pitchFamily="34" charset="0"/>
                <a:cs typeface="Calibri" panose="020F0502020204030204" pitchFamily="34" charset="0"/>
              </a:rPr>
              <a:t>Positive relations</a:t>
            </a:r>
          </a:p>
          <a:p>
            <a:endParaRPr lang="en-US" dirty="0"/>
          </a:p>
        </p:txBody>
      </p:sp>
      <p:pic>
        <p:nvPicPr>
          <p:cNvPr id="7" name="Google Shape;472;p25">
            <a:extLst>
              <a:ext uri="{FF2B5EF4-FFF2-40B4-BE49-F238E27FC236}">
                <a16:creationId xmlns:a16="http://schemas.microsoft.com/office/drawing/2014/main" id="{5763D937-10C3-0BAF-370E-31BEB966AE2F}"/>
              </a:ext>
            </a:extLst>
          </p:cNvPr>
          <p:cNvPicPr preferRelativeResize="0"/>
          <p:nvPr/>
        </p:nvPicPr>
        <p:blipFill>
          <a:blip r:embed="rId3">
            <a:extLst>
              <a:ext uri="{28A0092B-C50C-407E-A947-70E740481C1C}">
                <a14:useLocalDpi xmlns:a14="http://schemas.microsoft.com/office/drawing/2010/main" val="0"/>
              </a:ext>
            </a:extLst>
          </a:blip>
          <a:srcRect/>
          <a:stretch/>
        </p:blipFill>
        <p:spPr>
          <a:xfrm>
            <a:off x="2268872" y="1733748"/>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00358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4" end="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8729B3-82FC-314D-A205-F7428223F3E8}"/>
              </a:ext>
            </a:extLst>
          </p:cNvPr>
          <p:cNvSpPr>
            <a:spLocks noGrp="1"/>
          </p:cNvSpPr>
          <p:nvPr>
            <p:ph type="title"/>
          </p:nvPr>
        </p:nvSpPr>
        <p:spPr>
          <a:xfrm>
            <a:off x="678402" y="147914"/>
            <a:ext cx="10515600" cy="1325563"/>
          </a:xfrm>
        </p:spPr>
        <p:txBody>
          <a:bodyPr/>
          <a:lstStyle/>
          <a:p>
            <a:r>
              <a:rPr lang="en-GB" dirty="0">
                <a:solidFill>
                  <a:schemeClr val="accent1"/>
                </a:solidFill>
                <a:latin typeface="Calibri" panose="020F0502020204030204" pitchFamily="34" charset="0"/>
                <a:cs typeface="Calibri" panose="020F0502020204030204" pitchFamily="34" charset="0"/>
              </a:rPr>
              <a:t>Examples from the Region</a:t>
            </a:r>
          </a:p>
        </p:txBody>
      </p:sp>
      <p:sp>
        <p:nvSpPr>
          <p:cNvPr id="3" name="TextBox 2">
            <a:extLst>
              <a:ext uri="{FF2B5EF4-FFF2-40B4-BE49-F238E27FC236}">
                <a16:creationId xmlns:a16="http://schemas.microsoft.com/office/drawing/2014/main" id="{9752340E-A3E7-AB4C-BA0B-7E84A308FB1E}"/>
              </a:ext>
            </a:extLst>
          </p:cNvPr>
          <p:cNvSpPr txBox="1"/>
          <p:nvPr/>
        </p:nvSpPr>
        <p:spPr>
          <a:xfrm>
            <a:off x="4539980" y="4115301"/>
            <a:ext cx="2978193" cy="1600438"/>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2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098" name="Picture 2" descr="Indonesia outline map vector illustration">
            <a:extLst>
              <a:ext uri="{FF2B5EF4-FFF2-40B4-BE49-F238E27FC236}">
                <a16:creationId xmlns:a16="http://schemas.microsoft.com/office/drawing/2014/main" id="{6B39CE52-5A3E-C846-8C42-7FB5C81992E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643" b="14100"/>
          <a:stretch/>
        </p:blipFill>
        <p:spPr bwMode="auto">
          <a:xfrm>
            <a:off x="8114210" y="1956428"/>
            <a:ext cx="3344092" cy="137281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0F4B64C4-5BF2-AE41-AF73-C3A91C2237FD}"/>
              </a:ext>
            </a:extLst>
          </p:cNvPr>
          <p:cNvSpPr txBox="1"/>
          <p:nvPr/>
        </p:nvSpPr>
        <p:spPr>
          <a:xfrm>
            <a:off x="7766074" y="3804819"/>
            <a:ext cx="4153989" cy="1384995"/>
          </a:xfrm>
          <a:prstGeom prst="rect">
            <a:avLst/>
          </a:prstGeom>
          <a:noFill/>
        </p:spPr>
        <p:txBody>
          <a:bodyPr wrap="square" rtlCol="0">
            <a:spAutoFit/>
          </a:bodyPr>
          <a:lstStyle/>
          <a:p>
            <a:pPr algn="ctr"/>
            <a:r>
              <a:rPr lang="en-GB" dirty="0"/>
              <a:t>[ 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a:t>
            </a:r>
            <a:r>
              <a:rPr lang="en-GB"/>
              <a:t>Pillar 2 </a:t>
            </a:r>
            <a:endParaRPr lang="en-GB" dirty="0"/>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2" name="Picture 6" descr="Nepal Map Outline Png #1438897 - PNG Images - PNGio">
            <a:extLst>
              <a:ext uri="{FF2B5EF4-FFF2-40B4-BE49-F238E27FC236}">
                <a16:creationId xmlns:a16="http://schemas.microsoft.com/office/drawing/2014/main" id="{51F77D7A-9812-1B49-A2DE-3B2CA18193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637" y="1711264"/>
            <a:ext cx="3235962" cy="161798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91A1A334-6B7B-4644-A374-008FFE228989}"/>
              </a:ext>
            </a:extLst>
          </p:cNvPr>
          <p:cNvSpPr txBox="1"/>
          <p:nvPr/>
        </p:nvSpPr>
        <p:spPr>
          <a:xfrm>
            <a:off x="566421" y="3429000"/>
            <a:ext cx="3457668" cy="1600438"/>
          </a:xfrm>
          <a:prstGeom prst="rect">
            <a:avLst/>
          </a:prstGeom>
          <a:noFill/>
        </p:spPr>
        <p:txBody>
          <a:bodyPr wrap="square" rtlCol="0">
            <a:spAutoFit/>
          </a:bodyPr>
          <a:lstStyle/>
          <a:p>
            <a:pPr algn="ctr"/>
            <a:r>
              <a:rPr lang="en-GB" dirty="0"/>
              <a:t>[COUNTRY NAME] </a:t>
            </a:r>
            <a:br>
              <a:rPr lang="en-GB" dirty="0"/>
            </a:br>
            <a:endParaRPr lang="en-GB" dirty="0"/>
          </a:p>
          <a:p>
            <a:pPr marL="285750" indent="-285750">
              <a:buFont typeface="Arial" panose="020B0604020202020204" pitchFamily="34" charset="0"/>
              <a:buChar char="•"/>
            </a:pPr>
            <a:r>
              <a:rPr lang="en-GB" dirty="0"/>
              <a:t>Add key presentation sentence about a specific program/project using Pillar 2 </a:t>
            </a:r>
          </a:p>
          <a:p>
            <a:pPr marL="285750" indent="-285750">
              <a:buFont typeface="Arial" panose="020B0604020202020204" pitchFamily="34" charset="0"/>
              <a:buChar char="•"/>
            </a:pPr>
            <a:r>
              <a:rPr lang="en-GB" dirty="0"/>
              <a:t>Add name of organisations</a:t>
            </a:r>
          </a:p>
          <a:p>
            <a:pPr marL="285750" indent="-285750">
              <a:buFont typeface="Arial" panose="020B0604020202020204" pitchFamily="34" charset="0"/>
              <a:buChar char="•"/>
            </a:pPr>
            <a:r>
              <a:rPr lang="en-GB" dirty="0"/>
              <a:t>Add key message / numbers</a:t>
            </a:r>
          </a:p>
        </p:txBody>
      </p:sp>
      <p:pic>
        <p:nvPicPr>
          <p:cNvPr id="4104" name="Picture 8" descr="Outline Map of Myanmar | Free Vector Maps">
            <a:extLst>
              <a:ext uri="{FF2B5EF4-FFF2-40B4-BE49-F238E27FC236}">
                <a16:creationId xmlns:a16="http://schemas.microsoft.com/office/drawing/2014/main" id="{E53636B5-7DFF-A642-8E1C-805CAF37BDE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1619" r="22095"/>
          <a:stretch/>
        </p:blipFill>
        <p:spPr bwMode="auto">
          <a:xfrm>
            <a:off x="5134563" y="1217419"/>
            <a:ext cx="2135710" cy="2845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3814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25"/>
          <p:cNvSpPr txBox="1">
            <a:spLocks noGrp="1"/>
          </p:cNvSpPr>
          <p:nvPr>
            <p:ph type="title"/>
          </p:nvPr>
        </p:nvSpPr>
        <p:spPr>
          <a:xfrm>
            <a:off x="680802" y="275189"/>
            <a:ext cx="9724061"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accent4"/>
              </a:buClr>
              <a:buSzPts val="3600"/>
              <a:buFont typeface="Helvetica Neue"/>
              <a:buNone/>
            </a:pPr>
            <a:r>
              <a:rPr lang="en-US" dirty="0">
                <a:solidFill>
                  <a:schemeClr val="accent1"/>
                </a:solidFill>
                <a:latin typeface="Calibri" panose="020F0502020204030204" pitchFamily="34" charset="0"/>
                <a:cs typeface="Calibri" panose="020F0502020204030204" pitchFamily="34" charset="0"/>
              </a:rPr>
              <a:t>Need more than the hard copy?</a:t>
            </a:r>
            <a:endParaRPr dirty="0">
              <a:solidFill>
                <a:schemeClr val="accent1"/>
              </a:solidFill>
              <a:latin typeface="Calibri" panose="020F0502020204030204" pitchFamily="34" charset="0"/>
              <a:cs typeface="Calibri" panose="020F0502020204030204" pitchFamily="34" charset="0"/>
            </a:endParaRPr>
          </a:p>
        </p:txBody>
      </p:sp>
      <p:sp>
        <p:nvSpPr>
          <p:cNvPr id="469" name="Google Shape;469;p25"/>
          <p:cNvSpPr txBox="1">
            <a:spLocks noGrp="1"/>
          </p:cNvSpPr>
          <p:nvPr>
            <p:ph sz="half" idx="1"/>
          </p:nvPr>
        </p:nvSpPr>
        <p:spPr>
          <a:xfrm>
            <a:off x="680802" y="1069931"/>
            <a:ext cx="8320791" cy="5268792"/>
          </a:xfrm>
          <a:prstGeom prst="rect">
            <a:avLst/>
          </a:prstGeom>
          <a:noFill/>
          <a:ln>
            <a:noFill/>
          </a:ln>
        </p:spPr>
        <p:txBody>
          <a:bodyPr spcFirstLastPara="1" wrap="square" lIns="91425" tIns="45700" rIns="91425" bIns="45700" anchor="t" anchorCtr="0">
            <a:noAutofit/>
          </a:bodyPr>
          <a:lstStyle/>
          <a:p>
            <a:pPr marL="0" lvl="0" indent="0">
              <a:spcAft>
                <a:spcPts val="1200"/>
              </a:spcAft>
              <a:buSzPts val="2800"/>
              <a:buNone/>
            </a:pPr>
            <a:r>
              <a:rPr lang="en-GB" dirty="0">
                <a:latin typeface="Calibri" panose="020F0502020204030204" pitchFamily="34" charset="0"/>
                <a:cs typeface="Calibri" panose="020F0502020204030204" pitchFamily="34" charset="0"/>
              </a:rPr>
              <a:t>On the Alliance website</a:t>
            </a:r>
          </a:p>
          <a:p>
            <a:pPr marL="985838" lvl="1" indent="-312738">
              <a:buFont typeface="Wingdings" pitchFamily="2" charset="2"/>
              <a:buChar char="Ø"/>
            </a:pPr>
            <a:r>
              <a:rPr lang="en-GB" dirty="0">
                <a:latin typeface="Calibri" panose="020F0502020204030204" pitchFamily="34" charset="0"/>
                <a:cs typeface="Calibri" panose="020F0502020204030204" pitchFamily="34" charset="0"/>
              </a:rPr>
              <a:t>PDF version</a:t>
            </a:r>
          </a:p>
          <a:p>
            <a:pPr marL="985838" lvl="1" indent="-312738">
              <a:buFont typeface="Wingdings" pitchFamily="2" charset="2"/>
              <a:buChar char="Ø"/>
            </a:pPr>
            <a:r>
              <a:rPr lang="en-GB" dirty="0">
                <a:latin typeface="Calibri" panose="020F0502020204030204" pitchFamily="34" charset="0"/>
                <a:cs typeface="Calibri" panose="020F0502020204030204" pitchFamily="34" charset="0"/>
              </a:rPr>
              <a:t>Briefing &amp; Implementation Pack</a:t>
            </a:r>
          </a:p>
          <a:p>
            <a:pPr marL="985838" lvl="1" indent="-312738">
              <a:buFont typeface="Wingdings" pitchFamily="2" charset="2"/>
              <a:buChar char="Ø"/>
            </a:pPr>
            <a:r>
              <a:rPr lang="en-GB" dirty="0">
                <a:latin typeface="Calibri" panose="020F0502020204030204" pitchFamily="34" charset="0"/>
                <a:cs typeface="Calibri" panose="020F0502020204030204" pitchFamily="34" charset="0"/>
              </a:rPr>
              <a:t>25-page Summary</a:t>
            </a:r>
          </a:p>
          <a:p>
            <a:pPr marL="985838" lvl="1" indent="-312738">
              <a:buFont typeface="Wingdings" pitchFamily="2" charset="2"/>
              <a:buChar char="Ø"/>
            </a:pPr>
            <a:r>
              <a:rPr lang="en-GB" dirty="0">
                <a:latin typeface="Calibri" panose="020F0502020204030204" pitchFamily="34" charset="0"/>
                <a:cs typeface="Calibri" panose="020F0502020204030204" pitchFamily="34" charset="0"/>
              </a:rPr>
              <a:t>E-course </a:t>
            </a:r>
          </a:p>
          <a:p>
            <a:pPr marL="985838" lvl="1" indent="-312738">
              <a:buFont typeface="Wingdings" pitchFamily="2" charset="2"/>
              <a:buChar char="Ø"/>
            </a:pPr>
            <a:r>
              <a:rPr lang="en-GB" dirty="0">
                <a:latin typeface="Calibri" panose="020F0502020204030204" pitchFamily="34" charset="0"/>
                <a:cs typeface="Calibri" panose="020F0502020204030204" pitchFamily="34" charset="0"/>
              </a:rPr>
              <a:t>YouTube videos</a:t>
            </a:r>
          </a:p>
          <a:p>
            <a:pPr marL="985838" lvl="1" indent="-312738">
              <a:buFont typeface="Wingdings" pitchFamily="2" charset="2"/>
              <a:buChar char="Ø"/>
            </a:pPr>
            <a:r>
              <a:rPr lang="en-GB" dirty="0">
                <a:latin typeface="Calibri" panose="020F0502020204030204" pitchFamily="34" charset="0"/>
                <a:cs typeface="Calibri" panose="020F0502020204030204" pitchFamily="34" charset="0"/>
              </a:rPr>
              <a:t>A gallery of illustrated Standards</a:t>
            </a:r>
          </a:p>
          <a:p>
            <a:pPr marL="9525" lvl="1" indent="0">
              <a:spcBef>
                <a:spcPts val="1200"/>
              </a:spcBef>
              <a:buNone/>
              <a:tabLst>
                <a:tab pos="703263" algn="l"/>
              </a:tabLst>
            </a:pPr>
            <a:r>
              <a:rPr lang="en-GB" dirty="0">
                <a:solidFill>
                  <a:srgbClr val="00B0F0"/>
                </a:solidFill>
                <a:latin typeface="Calibri" panose="020F0502020204030204" pitchFamily="34" charset="0"/>
                <a:cs typeface="Calibri" panose="020F0502020204030204" pitchFamily="34" charset="0"/>
              </a:rPr>
              <a:t>	</a:t>
            </a:r>
            <a:r>
              <a:rPr lang="en-GB" sz="3200" dirty="0">
                <a:solidFill>
                  <a:srgbClr val="00B0F0"/>
                </a:solidFill>
                <a:latin typeface="Calibri" panose="020F0502020204030204" pitchFamily="34" charset="0"/>
                <a:cs typeface="Calibri" panose="020F0502020204030204" pitchFamily="34" charset="0"/>
              </a:rPr>
              <a:t>👉</a:t>
            </a:r>
            <a:r>
              <a:rPr lang="en-GB" dirty="0">
                <a:solidFill>
                  <a:srgbClr val="00B0F0"/>
                </a:solidFill>
                <a:latin typeface="Calibri" panose="020F0502020204030204" pitchFamily="34" charset="0"/>
                <a:cs typeface="Calibri" panose="020F0502020204030204" pitchFamily="34" charset="0"/>
              </a:rPr>
              <a:t>  </a:t>
            </a:r>
            <a:r>
              <a:rPr lang="en-GB" dirty="0">
                <a:solidFill>
                  <a:srgbClr val="00B0F0"/>
                </a:solidFill>
                <a:latin typeface="Calibri" panose="020F0502020204030204" pitchFamily="34" charset="0"/>
                <a:cs typeface="Calibri" panose="020F0502020204030204" pitchFamily="34" charset="0"/>
                <a:hlinkClick r:id="rId3"/>
              </a:rPr>
              <a:t>www.AllianceCPHA.org</a:t>
            </a:r>
            <a:endParaRPr lang="en-GB" dirty="0">
              <a:solidFill>
                <a:srgbClr val="00B0F0"/>
              </a:solidFill>
              <a:latin typeface="Calibri" panose="020F0502020204030204" pitchFamily="34" charset="0"/>
              <a:cs typeface="Calibri" panose="020F0502020204030204" pitchFamily="34" charset="0"/>
            </a:endParaRPr>
          </a:p>
          <a:p>
            <a:pPr marL="9525" lvl="1" indent="0">
              <a:spcBef>
                <a:spcPts val="1200"/>
              </a:spcBef>
              <a:buNone/>
              <a:tabLst>
                <a:tab pos="703263" algn="l"/>
              </a:tabLst>
            </a:pPr>
            <a:r>
              <a:rPr lang="en-GB" sz="2800" dirty="0">
                <a:latin typeface="Calibri" panose="020F0502020204030204" pitchFamily="34" charset="0"/>
                <a:cs typeface="Calibri" panose="020F0502020204030204" pitchFamily="34" charset="0"/>
              </a:rPr>
              <a:t>On the Humanitarian Standards Partnership website</a:t>
            </a:r>
          </a:p>
          <a:p>
            <a:pPr marL="985838" lvl="1" indent="-322263">
              <a:buFont typeface="Wingdings" pitchFamily="2" charset="2"/>
              <a:buChar char="Ø"/>
            </a:pPr>
            <a:r>
              <a:rPr lang="en-GB" dirty="0">
                <a:latin typeface="Calibri" panose="020F0502020204030204" pitchFamily="34" charset="0"/>
                <a:cs typeface="Calibri" panose="020F0502020204030204" pitchFamily="34" charset="0"/>
              </a:rPr>
              <a:t>Online, interactive version</a:t>
            </a:r>
          </a:p>
          <a:p>
            <a:pPr marL="985838" lvl="1" indent="-322263">
              <a:buFont typeface="Wingdings" pitchFamily="2" charset="2"/>
              <a:buChar char="Ø"/>
            </a:pPr>
            <a:r>
              <a:rPr lang="en-GB" dirty="0">
                <a:latin typeface="Calibri" panose="020F0502020204030204" pitchFamily="34" charset="0"/>
                <a:cs typeface="Calibri" panose="020F0502020204030204" pitchFamily="34" charset="0"/>
              </a:rPr>
              <a:t>HSP App for mobile phones and tablets </a:t>
            </a:r>
          </a:p>
          <a:p>
            <a:pPr marL="0" indent="0">
              <a:spcBef>
                <a:spcPts val="1200"/>
              </a:spcBef>
              <a:buSzPts val="2800"/>
              <a:buNone/>
              <a:tabLst>
                <a:tab pos="663575" algn="l"/>
              </a:tabLst>
            </a:pPr>
            <a:r>
              <a:rPr lang="en-GB" sz="2400" dirty="0">
                <a:solidFill>
                  <a:srgbClr val="00B0F0"/>
                </a:solidFill>
                <a:latin typeface="Calibri" panose="020F0502020204030204" pitchFamily="34" charset="0"/>
                <a:cs typeface="Calibri" panose="020F0502020204030204" pitchFamily="34" charset="0"/>
              </a:rPr>
              <a:t>	</a:t>
            </a:r>
            <a:r>
              <a:rPr lang="en-GB" sz="3200" dirty="0">
                <a:solidFill>
                  <a:srgbClr val="00B0F0"/>
                </a:solidFill>
                <a:latin typeface="Calibri" panose="020F0502020204030204" pitchFamily="34" charset="0"/>
                <a:cs typeface="Calibri" panose="020F0502020204030204" pitchFamily="34" charset="0"/>
              </a:rPr>
              <a:t>👉</a:t>
            </a:r>
            <a:r>
              <a:rPr lang="en-GB" sz="2400" dirty="0">
                <a:solidFill>
                  <a:srgbClr val="00B0F0"/>
                </a:solidFill>
                <a:latin typeface="Calibri" panose="020F0502020204030204" pitchFamily="34" charset="0"/>
                <a:cs typeface="Calibri" panose="020F0502020204030204" pitchFamily="34" charset="0"/>
              </a:rPr>
              <a:t>  www.HumanitarianStandardsPartnership.org</a:t>
            </a:r>
          </a:p>
          <a:p>
            <a:pPr marL="0" lvl="0" indent="0" algn="l" rtl="0">
              <a:lnSpc>
                <a:spcPct val="90000"/>
              </a:lnSpc>
              <a:spcBef>
                <a:spcPts val="1000"/>
              </a:spcBef>
              <a:spcAft>
                <a:spcPts val="0"/>
              </a:spcAft>
              <a:buSzPts val="2800"/>
              <a:buNone/>
            </a:pPr>
            <a:endParaRPr lang="en-GB" sz="1600" dirty="0"/>
          </a:p>
        </p:txBody>
      </p:sp>
      <p:pic>
        <p:nvPicPr>
          <p:cNvPr id="471" name="Google Shape;471;p25"/>
          <p:cNvPicPr preferRelativeResize="0"/>
          <p:nvPr/>
        </p:nvPicPr>
        <p:blipFill>
          <a:blip r:embed="rId4">
            <a:extLst>
              <a:ext uri="{28A0092B-C50C-407E-A947-70E740481C1C}">
                <a14:useLocalDpi xmlns:a14="http://schemas.microsoft.com/office/drawing/2010/main" val="0"/>
              </a:ext>
            </a:extLst>
          </a:blip>
          <a:stretch/>
        </p:blipFill>
        <p:spPr>
          <a:xfrm>
            <a:off x="9535849" y="5258587"/>
            <a:ext cx="1400375" cy="1416533"/>
          </a:xfrm>
          <a:prstGeom prst="rect">
            <a:avLst/>
          </a:prstGeom>
          <a:noFill/>
          <a:ln>
            <a:noFill/>
          </a:ln>
        </p:spPr>
      </p:pic>
      <p:pic>
        <p:nvPicPr>
          <p:cNvPr id="472" name="Google Shape;472;p25"/>
          <p:cNvPicPr preferRelativeResize="0"/>
          <p:nvPr/>
        </p:nvPicPr>
        <p:blipFill>
          <a:blip r:embed="rId5">
            <a:extLst>
              <a:ext uri="{28A0092B-C50C-407E-A947-70E740481C1C}">
                <a14:useLocalDpi xmlns:a14="http://schemas.microsoft.com/office/drawing/2010/main" val="0"/>
              </a:ext>
            </a:extLst>
          </a:blip>
          <a:srcRect/>
          <a:stretch/>
        </p:blipFill>
        <p:spPr>
          <a:xfrm rot="547354">
            <a:off x="6996515" y="1670472"/>
            <a:ext cx="1684003" cy="23262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Imagen 2" descr="Imagen que contiene Icono&#10;&#10;Descripción generada automáticamente">
            <a:extLst>
              <a:ext uri="{FF2B5EF4-FFF2-40B4-BE49-F238E27FC236}">
                <a16:creationId xmlns:a16="http://schemas.microsoft.com/office/drawing/2014/main" id="{4AE5CEF8-D68C-FD4C-A186-358E3B7F23B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82326" y="3298017"/>
            <a:ext cx="1977868" cy="143273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4" name="Titre 3">
            <a:extLst>
              <a:ext uri="{FF2B5EF4-FFF2-40B4-BE49-F238E27FC236}">
                <a16:creationId xmlns:a16="http://schemas.microsoft.com/office/drawing/2014/main" id="{0F9C46EF-E846-43E0-9C81-4FA01205E416}"/>
              </a:ext>
            </a:extLst>
          </p:cNvPr>
          <p:cNvSpPr>
            <a:spLocks noGrp="1"/>
          </p:cNvSpPr>
          <p:nvPr>
            <p:ph type="title"/>
          </p:nvPr>
        </p:nvSpPr>
        <p:spPr>
          <a:xfrm>
            <a:off x="838200" y="584581"/>
            <a:ext cx="10515600" cy="1325563"/>
          </a:xfrm>
        </p:spPr>
        <p:txBody>
          <a:bodyPr/>
          <a:lstStyle/>
          <a:p>
            <a:r>
              <a:rPr lang="en-US" dirty="0">
                <a:solidFill>
                  <a:schemeClr val="accent1">
                    <a:lumMod val="75000"/>
                  </a:schemeClr>
                </a:solidFill>
                <a:latin typeface="Calibri" panose="020F0502020204030204" pitchFamily="34" charset="0"/>
                <a:cs typeface="Calibri" panose="020F0502020204030204" pitchFamily="34" charset="0"/>
              </a:rPr>
              <a:t>Aim of the Standards</a:t>
            </a:r>
            <a:br>
              <a:rPr lang="en-US" dirty="0"/>
            </a:br>
            <a:endParaRPr lang="fr-FR" dirty="0"/>
          </a:p>
        </p:txBody>
      </p:sp>
      <p:sp>
        <p:nvSpPr>
          <p:cNvPr id="260" name="Google Shape;260;p5"/>
          <p:cNvSpPr txBox="1">
            <a:spLocks noGrp="1"/>
          </p:cNvSpPr>
          <p:nvPr>
            <p:ph idx="4294967295"/>
          </p:nvPr>
        </p:nvSpPr>
        <p:spPr>
          <a:xfrm>
            <a:off x="3523797" y="1409902"/>
            <a:ext cx="9566275"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800"/>
              <a:buChar char="●"/>
            </a:pPr>
            <a:r>
              <a:rPr lang="en-US" dirty="0">
                <a:latin typeface="Calibri" panose="020F0502020204030204" pitchFamily="34" charset="0"/>
                <a:cs typeface="Calibri" panose="020F0502020204030204" pitchFamily="34" charset="0"/>
              </a:rPr>
              <a:t>Benchmark for CPHA.</a:t>
            </a:r>
            <a:endParaRPr dirty="0">
              <a:latin typeface="Calibri" panose="020F0502020204030204" pitchFamily="34" charset="0"/>
              <a:cs typeface="Calibri" panose="020F0502020204030204" pitchFamily="34" charset="0"/>
            </a:endParaRPr>
          </a:p>
          <a:p>
            <a:pPr marL="228600" lvl="0" indent="-228600" algn="l" rtl="0">
              <a:spcBef>
                <a:spcPts val="0"/>
              </a:spcBef>
              <a:spcAft>
                <a:spcPts val="0"/>
              </a:spcAft>
              <a:buSzPts val="2800"/>
              <a:buChar char="●"/>
            </a:pPr>
            <a:r>
              <a:rPr lang="en-US" sz="2600" dirty="0">
                <a:latin typeface="Calibri" panose="020F0502020204030204" pitchFamily="34" charset="0"/>
                <a:cs typeface="Calibri" panose="020F0502020204030204" pitchFamily="34" charset="0"/>
              </a:rPr>
              <a:t>Collaborative, inter-agency tool</a:t>
            </a:r>
            <a:endParaRPr sz="2600" dirty="0">
              <a:latin typeface="Calibri" panose="020F0502020204030204" pitchFamily="34" charset="0"/>
              <a:cs typeface="Calibri" panose="020F0502020204030204" pitchFamily="34" charset="0"/>
            </a:endParaRPr>
          </a:p>
          <a:p>
            <a:pPr marL="228600" lvl="0" indent="-228600" algn="l" rtl="0">
              <a:spcBef>
                <a:spcPts val="0"/>
              </a:spcBef>
              <a:spcAft>
                <a:spcPts val="0"/>
              </a:spcAft>
              <a:buSzPts val="2800"/>
              <a:buChar char="●"/>
            </a:pPr>
            <a:r>
              <a:rPr lang="en-US" sz="2600" dirty="0">
                <a:latin typeface="Calibri" panose="020F0502020204030204" pitchFamily="34" charset="0"/>
                <a:cs typeface="Calibri" panose="020F0502020204030204" pitchFamily="34" charset="0"/>
              </a:rPr>
              <a:t>Links with Core Humanitarian Standard</a:t>
            </a:r>
            <a:endParaRPr sz="2600" dirty="0">
              <a:latin typeface="Calibri" panose="020F0502020204030204" pitchFamily="34" charset="0"/>
              <a:cs typeface="Calibri" panose="020F0502020204030204" pitchFamily="34" charset="0"/>
            </a:endParaRPr>
          </a:p>
          <a:p>
            <a:pPr marL="228600" lvl="0" indent="-228600" algn="l" rtl="0">
              <a:spcBef>
                <a:spcPts val="0"/>
              </a:spcBef>
              <a:spcAft>
                <a:spcPts val="0"/>
              </a:spcAft>
              <a:buSzPts val="2800"/>
              <a:buChar char="●"/>
            </a:pPr>
            <a:r>
              <a:rPr lang="en-US" sz="2600" dirty="0" err="1">
                <a:latin typeface="Calibri" panose="020F0502020204030204" pitchFamily="34" charset="0"/>
                <a:cs typeface="Calibri" panose="020F0502020204030204" pitchFamily="34" charset="0"/>
              </a:rPr>
              <a:t>Contextualisation</a:t>
            </a:r>
            <a:r>
              <a:rPr lang="en-US" sz="2600" dirty="0">
                <a:latin typeface="Calibri" panose="020F0502020204030204" pitchFamily="34" charset="0"/>
                <a:cs typeface="Calibri" panose="020F0502020204030204" pitchFamily="34" charset="0"/>
              </a:rPr>
              <a:t> for local ownership</a:t>
            </a:r>
            <a:endParaRPr sz="2600" dirty="0">
              <a:latin typeface="Calibri" panose="020F0502020204030204" pitchFamily="34" charset="0"/>
              <a:cs typeface="Calibri" panose="020F0502020204030204" pitchFamily="34" charset="0"/>
            </a:endParaRPr>
          </a:p>
          <a:p>
            <a:pPr marL="0" lvl="0" indent="0" algn="l" rtl="0">
              <a:spcBef>
                <a:spcPts val="1000"/>
              </a:spcBef>
              <a:spcAft>
                <a:spcPts val="0"/>
              </a:spcAft>
              <a:buNone/>
            </a:pPr>
            <a:endParaRPr sz="2600" dirty="0">
              <a:latin typeface="Calibri" panose="020F0502020204030204" pitchFamily="34" charset="0"/>
              <a:cs typeface="Calibri" panose="020F0502020204030204" pitchFamily="34" charset="0"/>
            </a:endParaRPr>
          </a:p>
          <a:p>
            <a:pPr marL="228600" lvl="0" indent="-228600" algn="l" rtl="0">
              <a:spcBef>
                <a:spcPts val="1000"/>
              </a:spcBef>
              <a:spcAft>
                <a:spcPts val="0"/>
              </a:spcAft>
              <a:buSzPts val="2800"/>
              <a:buChar char="●"/>
            </a:pPr>
            <a:r>
              <a:rPr lang="en-US" sz="2600" dirty="0">
                <a:latin typeface="Calibri" panose="020F0502020204030204" pitchFamily="34" charset="0"/>
                <a:cs typeface="Calibri" panose="020F0502020204030204" pitchFamily="34" charset="0"/>
              </a:rPr>
              <a:t>Purpose:</a:t>
            </a:r>
            <a:endParaRPr sz="2600" dirty="0">
              <a:latin typeface="Calibri" panose="020F0502020204030204" pitchFamily="34" charset="0"/>
              <a:cs typeface="Calibri" panose="020F0502020204030204" pitchFamily="34" charset="0"/>
            </a:endParaRPr>
          </a:p>
          <a:p>
            <a:pPr marL="685800" lvl="1" indent="-241300" algn="l" rtl="0">
              <a:spcBef>
                <a:spcPts val="0"/>
              </a:spcBef>
              <a:spcAft>
                <a:spcPts val="0"/>
              </a:spcAft>
              <a:buSzPts val="2600"/>
              <a:buChar char="○"/>
            </a:pPr>
            <a:r>
              <a:rPr lang="en-US" sz="2600" dirty="0">
                <a:latin typeface="Calibri" panose="020F0502020204030204" pitchFamily="34" charset="0"/>
                <a:cs typeface="Calibri" panose="020F0502020204030204" pitchFamily="34" charset="0"/>
              </a:rPr>
              <a:t>quality and accountability</a:t>
            </a:r>
            <a:endParaRPr sz="2600" dirty="0">
              <a:latin typeface="Calibri" panose="020F0502020204030204" pitchFamily="34" charset="0"/>
              <a:cs typeface="Calibri" panose="020F0502020204030204" pitchFamily="34" charset="0"/>
            </a:endParaRPr>
          </a:p>
          <a:p>
            <a:pPr marL="685800" lvl="1" indent="-241300" algn="l" rtl="0">
              <a:spcBef>
                <a:spcPts val="0"/>
              </a:spcBef>
              <a:spcAft>
                <a:spcPts val="0"/>
              </a:spcAft>
              <a:buSzPts val="2600"/>
              <a:buChar char="○"/>
            </a:pPr>
            <a:r>
              <a:rPr lang="en-US" sz="2600" dirty="0">
                <a:latin typeface="Calibri" panose="020F0502020204030204" pitchFamily="34" charset="0"/>
                <a:cs typeface="Calibri" panose="020F0502020204030204" pitchFamily="34" charset="0"/>
              </a:rPr>
              <a:t>impact for children’s protection and well-being</a:t>
            </a:r>
            <a:endParaRPr dirty="0">
              <a:latin typeface="Calibri" panose="020F0502020204030204" pitchFamily="34" charset="0"/>
              <a:cs typeface="Calibri" panose="020F0502020204030204" pitchFamily="34" charset="0"/>
            </a:endParaRPr>
          </a:p>
          <a:p>
            <a:pPr marL="228600" lvl="0" indent="-50800" algn="l" rtl="0">
              <a:lnSpc>
                <a:spcPct val="90000"/>
              </a:lnSpc>
              <a:spcBef>
                <a:spcPts val="1000"/>
              </a:spcBef>
              <a:spcAft>
                <a:spcPts val="0"/>
              </a:spcAft>
              <a:buClr>
                <a:schemeClr val="accent1"/>
              </a:buClr>
              <a:buSzPts val="2800"/>
              <a:buNone/>
            </a:pPr>
            <a:endParaRPr dirty="0"/>
          </a:p>
        </p:txBody>
      </p:sp>
      <p:pic>
        <p:nvPicPr>
          <p:cNvPr id="263" name="Google Shape;263;p5"/>
          <p:cNvPicPr preferRelativeResize="0"/>
          <p:nvPr/>
        </p:nvPicPr>
        <p:blipFill>
          <a:blip r:embed="rId3">
            <a:alphaModFix/>
          </a:blip>
          <a:stretch>
            <a:fillRect/>
          </a:stretch>
        </p:blipFill>
        <p:spPr>
          <a:xfrm>
            <a:off x="10210800" y="0"/>
            <a:ext cx="1981200" cy="1771650"/>
          </a:xfrm>
          <a:prstGeom prst="rect">
            <a:avLst/>
          </a:prstGeom>
          <a:noFill/>
          <a:ln>
            <a:noFill/>
          </a:ln>
        </p:spPr>
      </p:pic>
      <p:pic>
        <p:nvPicPr>
          <p:cNvPr id="264" name="Google Shape;264;p5"/>
          <p:cNvPicPr preferRelativeResize="0"/>
          <p:nvPr/>
        </p:nvPicPr>
        <p:blipFill>
          <a:blip r:embed="rId4">
            <a:alphaModFix/>
          </a:blip>
          <a:stretch>
            <a:fillRect/>
          </a:stretch>
        </p:blipFill>
        <p:spPr>
          <a:xfrm>
            <a:off x="4127088" y="4761996"/>
            <a:ext cx="7057055" cy="879996"/>
          </a:xfrm>
          <a:prstGeom prst="rect">
            <a:avLst/>
          </a:prstGeom>
          <a:noFill/>
          <a:ln>
            <a:noFill/>
          </a:ln>
        </p:spPr>
      </p:pic>
      <p:pic>
        <p:nvPicPr>
          <p:cNvPr id="7" name="Google Shape;472;p25">
            <a:extLst>
              <a:ext uri="{FF2B5EF4-FFF2-40B4-BE49-F238E27FC236}">
                <a16:creationId xmlns:a16="http://schemas.microsoft.com/office/drawing/2014/main" id="{68E39CC5-A060-0BE5-A212-DEE153A11B71}"/>
              </a:ext>
            </a:extLst>
          </p:cNvPr>
          <p:cNvPicPr preferRelativeResize="0"/>
          <p:nvPr/>
        </p:nvPicPr>
        <p:blipFill>
          <a:blip r:embed="rId5">
            <a:extLst>
              <a:ext uri="{28A0092B-C50C-407E-A947-70E740481C1C}">
                <a14:useLocalDpi xmlns:a14="http://schemas.microsoft.com/office/drawing/2010/main" val="0"/>
              </a:ext>
            </a:extLst>
          </a:blip>
          <a:srcRect/>
          <a:stretch/>
        </p:blipFill>
        <p:spPr>
          <a:xfrm>
            <a:off x="838200" y="2193044"/>
            <a:ext cx="2082213" cy="30089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0">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60">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60">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0"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pic>
        <p:nvPicPr>
          <p:cNvPr id="287" name="Google Shape;287;p8" descr="Screen Shot 2019-10-07 at 9.08.18 PM.png"/>
          <p:cNvPicPr preferRelativeResize="0"/>
          <p:nvPr/>
        </p:nvPicPr>
        <p:blipFill rotWithShape="1">
          <a:blip r:embed="rId3">
            <a:alphaModFix/>
          </a:blip>
          <a:srcRect/>
          <a:stretch/>
        </p:blipFill>
        <p:spPr>
          <a:xfrm>
            <a:off x="3264136" y="0"/>
            <a:ext cx="8927863" cy="6858000"/>
          </a:xfrm>
          <a:prstGeom prst="rect">
            <a:avLst/>
          </a:prstGeom>
          <a:noFill/>
          <a:ln>
            <a:noFill/>
          </a:ln>
        </p:spPr>
      </p:pic>
      <p:sp>
        <p:nvSpPr>
          <p:cNvPr id="9" name="ZoneTexte 8">
            <a:extLst>
              <a:ext uri="{FF2B5EF4-FFF2-40B4-BE49-F238E27FC236}">
                <a16:creationId xmlns:a16="http://schemas.microsoft.com/office/drawing/2014/main" id="{11BEFA5A-6FE6-48C3-836E-CBB252B9C174}"/>
              </a:ext>
            </a:extLst>
          </p:cNvPr>
          <p:cNvSpPr txBox="1"/>
          <p:nvPr/>
        </p:nvSpPr>
        <p:spPr>
          <a:xfrm>
            <a:off x="975632" y="1072634"/>
            <a:ext cx="6098720" cy="707886"/>
          </a:xfrm>
          <a:prstGeom prst="rect">
            <a:avLst/>
          </a:prstGeom>
          <a:noFill/>
        </p:spPr>
        <p:txBody>
          <a:bodyPr wrap="square">
            <a:spAutoFit/>
          </a:bodyPr>
          <a:lstStyle/>
          <a:p>
            <a:r>
              <a:rPr lang="en-US" sz="4000" b="1" dirty="0">
                <a:solidFill>
                  <a:schemeClr val="accent1"/>
                </a:solidFill>
                <a:latin typeface="Calibri" panose="020F0502020204030204" pitchFamily="34" charset="0"/>
                <a:cs typeface="Calibri" panose="020F0502020204030204" pitchFamily="34" charset="0"/>
              </a:rPr>
              <a:t>Overview</a:t>
            </a:r>
            <a:endParaRPr lang="fr-FR" b="1" dirty="0">
              <a:solidFill>
                <a:schemeClr val="accent1"/>
              </a:solidFill>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7E969A77-C2F2-4389-A61C-96A48AFECE0E}"/>
              </a:ext>
            </a:extLst>
          </p:cNvPr>
          <p:cNvSpPr/>
          <p:nvPr/>
        </p:nvSpPr>
        <p:spPr>
          <a:xfrm>
            <a:off x="3264136" y="0"/>
            <a:ext cx="8927863" cy="541867"/>
          </a:xfrm>
          <a:prstGeom prst="rect">
            <a:avLst/>
          </a:prstGeom>
          <a:noFill/>
          <a:ln w="7620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5" name="Rectangle 4">
            <a:extLst>
              <a:ext uri="{FF2B5EF4-FFF2-40B4-BE49-F238E27FC236}">
                <a16:creationId xmlns:a16="http://schemas.microsoft.com/office/drawing/2014/main" id="{42F432C2-BDCE-410D-83D2-794AF9F8BE73}"/>
              </a:ext>
            </a:extLst>
          </p:cNvPr>
          <p:cNvSpPr/>
          <p:nvPr/>
        </p:nvSpPr>
        <p:spPr>
          <a:xfrm rot="5400000">
            <a:off x="8504766" y="3170767"/>
            <a:ext cx="6832600" cy="541867"/>
          </a:xfrm>
          <a:prstGeom prst="rect">
            <a:avLst/>
          </a:prstGeom>
          <a:noFill/>
          <a:ln w="7620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6" name="Rectangle 5">
            <a:extLst>
              <a:ext uri="{FF2B5EF4-FFF2-40B4-BE49-F238E27FC236}">
                <a16:creationId xmlns:a16="http://schemas.microsoft.com/office/drawing/2014/main" id="{8D374F0D-B929-4B61-B1EF-178014BE286E}"/>
              </a:ext>
            </a:extLst>
          </p:cNvPr>
          <p:cNvSpPr/>
          <p:nvPr/>
        </p:nvSpPr>
        <p:spPr>
          <a:xfrm>
            <a:off x="3264137" y="6290733"/>
            <a:ext cx="8927863" cy="541867"/>
          </a:xfrm>
          <a:prstGeom prst="rect">
            <a:avLst/>
          </a:prstGeom>
          <a:noFill/>
          <a:ln w="7620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7" name="Rectangle 6">
            <a:extLst>
              <a:ext uri="{FF2B5EF4-FFF2-40B4-BE49-F238E27FC236}">
                <a16:creationId xmlns:a16="http://schemas.microsoft.com/office/drawing/2014/main" id="{52754C1A-7C93-4A44-87F8-5F3D88856CB1}"/>
              </a:ext>
            </a:extLst>
          </p:cNvPr>
          <p:cNvSpPr/>
          <p:nvPr/>
        </p:nvSpPr>
        <p:spPr>
          <a:xfrm rot="5400000">
            <a:off x="118768" y="3158067"/>
            <a:ext cx="6832600" cy="541867"/>
          </a:xfrm>
          <a:prstGeom prst="rect">
            <a:avLst/>
          </a:prstGeom>
          <a:noFill/>
          <a:ln w="76200">
            <a:solidFill>
              <a:srgbClr val="FF0000"/>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2" name="Titre 1">
            <a:extLst>
              <a:ext uri="{FF2B5EF4-FFF2-40B4-BE49-F238E27FC236}">
                <a16:creationId xmlns:a16="http://schemas.microsoft.com/office/drawing/2014/main" id="{26C66A46-E8C3-4A3C-A5ED-16F5204D185B}"/>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10 Principles…</a:t>
            </a:r>
            <a:br>
              <a:rPr lang="en-US" dirty="0">
                <a:latin typeface="Calibri" panose="020F0502020204030204" pitchFamily="34" charset="0"/>
                <a:cs typeface="Calibri" panose="020F0502020204030204" pitchFamily="34" charset="0"/>
              </a:rPr>
            </a:br>
            <a:endParaRPr lang="fr-FR" dirty="0">
              <a:latin typeface="Calibri" panose="020F0502020204030204" pitchFamily="34" charset="0"/>
              <a:cs typeface="Calibri" panose="020F0502020204030204" pitchFamily="34" charset="0"/>
            </a:endParaRPr>
          </a:p>
        </p:txBody>
      </p:sp>
      <p:sp>
        <p:nvSpPr>
          <p:cNvPr id="314" name="Google Shape;314;p13"/>
          <p:cNvSpPr txBox="1">
            <a:spLocks noGrp="1"/>
          </p:cNvSpPr>
          <p:nvPr>
            <p:ph sz="half" idx="2"/>
          </p:nvPr>
        </p:nvSpPr>
        <p:spPr>
          <a:xfrm>
            <a:off x="6858000" y="2691039"/>
            <a:ext cx="5181600" cy="4351338"/>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800"/>
              <a:buNone/>
            </a:pPr>
            <a:r>
              <a:rPr lang="en-US" sz="3200" dirty="0">
                <a:latin typeface="Calibri" panose="020F0502020204030204" pitchFamily="34" charset="0"/>
                <a:cs typeface="Calibri" panose="020F0502020204030204" pitchFamily="34" charset="0"/>
              </a:rPr>
              <a:t>… grouped together as equals</a:t>
            </a:r>
            <a:endParaRPr sz="3200" dirty="0">
              <a:latin typeface="Calibri" panose="020F0502020204030204" pitchFamily="34" charset="0"/>
              <a:cs typeface="Calibri" panose="020F0502020204030204" pitchFamily="34" charset="0"/>
            </a:endParaRPr>
          </a:p>
          <a:p>
            <a:pPr marL="228600" lvl="0" indent="-228600" algn="l" rtl="0">
              <a:lnSpc>
                <a:spcPct val="90000"/>
              </a:lnSpc>
              <a:spcBef>
                <a:spcPts val="1000"/>
              </a:spcBef>
              <a:spcAft>
                <a:spcPts val="0"/>
              </a:spcAft>
              <a:buClr>
                <a:schemeClr val="accent3"/>
              </a:buClr>
              <a:buSzPts val="2800"/>
              <a:buChar char="•"/>
            </a:pPr>
            <a:r>
              <a:rPr lang="en-US" sz="3200" dirty="0">
                <a:latin typeface="Calibri" panose="020F0502020204030204" pitchFamily="34" charset="0"/>
                <a:cs typeface="Calibri" panose="020F0502020204030204" pitchFamily="34" charset="0"/>
              </a:rPr>
              <a:t>Presented in a separated section, but also</a:t>
            </a:r>
            <a:endParaRPr sz="3200" dirty="0">
              <a:latin typeface="Calibri" panose="020F0502020204030204" pitchFamily="34" charset="0"/>
              <a:cs typeface="Calibri" panose="020F0502020204030204" pitchFamily="34" charset="0"/>
            </a:endParaRPr>
          </a:p>
          <a:p>
            <a:pPr marL="228600" lvl="0" indent="-228600" algn="l" rtl="0">
              <a:lnSpc>
                <a:spcPct val="90000"/>
              </a:lnSpc>
              <a:spcBef>
                <a:spcPts val="1000"/>
              </a:spcBef>
              <a:spcAft>
                <a:spcPts val="0"/>
              </a:spcAft>
              <a:buClr>
                <a:schemeClr val="accent3"/>
              </a:buClr>
              <a:buSzPts val="2800"/>
              <a:buChar char="•"/>
            </a:pPr>
            <a:r>
              <a:rPr lang="en-US" sz="3200" dirty="0">
                <a:latin typeface="Calibri" panose="020F0502020204030204" pitchFamily="34" charset="0"/>
                <a:cs typeface="Calibri" panose="020F0502020204030204" pitchFamily="34" charset="0"/>
              </a:rPr>
              <a:t>Woven into each standard as a reminder</a:t>
            </a:r>
          </a:p>
          <a:p>
            <a:pPr marL="228600" lvl="0" indent="-228600" algn="l" rtl="0">
              <a:lnSpc>
                <a:spcPct val="90000"/>
              </a:lnSpc>
              <a:spcBef>
                <a:spcPts val="1000"/>
              </a:spcBef>
              <a:spcAft>
                <a:spcPts val="0"/>
              </a:spcAft>
              <a:buClr>
                <a:schemeClr val="accent3"/>
              </a:buClr>
              <a:buSzPts val="2800"/>
              <a:buChar char="•"/>
            </a:pPr>
            <a:r>
              <a:rPr lang="en-US" sz="3200" dirty="0">
                <a:latin typeface="Calibri" panose="020F0502020204030204" pitchFamily="34" charset="0"/>
                <a:cs typeface="Calibri" panose="020F0502020204030204" pitchFamily="34" charset="0"/>
              </a:rPr>
              <a:t>Take the e-modules</a:t>
            </a:r>
            <a:endParaRPr sz="3200" dirty="0">
              <a:latin typeface="Calibri" panose="020F0502020204030204" pitchFamily="34" charset="0"/>
              <a:cs typeface="Calibri" panose="020F0502020204030204" pitchFamily="34" charset="0"/>
            </a:endParaRPr>
          </a:p>
          <a:p>
            <a:pPr marL="228600" lvl="0" indent="-50800" algn="l" rtl="0">
              <a:lnSpc>
                <a:spcPct val="90000"/>
              </a:lnSpc>
              <a:spcBef>
                <a:spcPts val="1000"/>
              </a:spcBef>
              <a:spcAft>
                <a:spcPts val="0"/>
              </a:spcAft>
              <a:buClr>
                <a:schemeClr val="accent3"/>
              </a:buClr>
              <a:buSzPts val="2800"/>
              <a:buNone/>
            </a:pPr>
            <a:endParaRPr dirty="0"/>
          </a:p>
          <a:p>
            <a:pPr marL="0" lvl="0" indent="0" algn="l" rtl="0">
              <a:lnSpc>
                <a:spcPct val="90000"/>
              </a:lnSpc>
              <a:spcBef>
                <a:spcPts val="1000"/>
              </a:spcBef>
              <a:spcAft>
                <a:spcPts val="0"/>
              </a:spcAft>
              <a:buSzPts val="2800"/>
              <a:buNone/>
            </a:pPr>
            <a:endParaRPr dirty="0"/>
          </a:p>
        </p:txBody>
      </p:sp>
      <p:pic>
        <p:nvPicPr>
          <p:cNvPr id="316" name="Google Shape;316;p13" descr="Screen Shot 2019-10-07 at 9.09.57 PM.png"/>
          <p:cNvPicPr preferRelativeResize="0"/>
          <p:nvPr/>
        </p:nvPicPr>
        <p:blipFill rotWithShape="1">
          <a:blip r:embed="rId3">
            <a:alphaModFix/>
          </a:blip>
          <a:srcRect/>
          <a:stretch/>
        </p:blipFill>
        <p:spPr>
          <a:xfrm>
            <a:off x="531368" y="1431481"/>
            <a:ext cx="5782056" cy="506139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4"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fr-FR" sz="4900" dirty="0" err="1">
                <a:latin typeface="Calibri" panose="020F0502020204030204" pitchFamily="34" charset="0"/>
                <a:cs typeface="Calibri" panose="020F0502020204030204" pitchFamily="34" charset="0"/>
              </a:rPr>
              <a:t>Principle</a:t>
            </a:r>
            <a:r>
              <a:rPr lang="fr-FR" sz="4900" dirty="0">
                <a:latin typeface="Calibri" panose="020F0502020204030204" pitchFamily="34" charset="0"/>
                <a:cs typeface="Calibri" panose="020F0502020204030204" pitchFamily="34" charset="0"/>
              </a:rPr>
              <a:t> 1 - Survival And </a:t>
            </a:r>
            <a:r>
              <a:rPr lang="fr-FR" sz="4900" dirty="0" err="1">
                <a:latin typeface="Calibri" panose="020F0502020204030204" pitchFamily="34" charset="0"/>
                <a:cs typeface="Calibri" panose="020F0502020204030204" pitchFamily="34" charset="0"/>
              </a:rPr>
              <a:t>Development</a:t>
            </a:r>
            <a:endParaRPr lang="fr-FR"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4" y="1687378"/>
            <a:ext cx="5181600" cy="4351338"/>
          </a:xfrm>
        </p:spPr>
        <p:txBody>
          <a:bodyPr>
            <a:normAutofit/>
          </a:bodyPr>
          <a:lstStyle/>
          <a:p>
            <a:pPr marL="50800" indent="0">
              <a:buNone/>
            </a:pPr>
            <a:r>
              <a:rPr lang="fr-FR" sz="2400" b="1" dirty="0">
                <a:latin typeface="Calibri" panose="020F0502020204030204" pitchFamily="34" charset="0"/>
                <a:cs typeface="Calibri" panose="020F0502020204030204" pitchFamily="34" charset="0"/>
              </a:rPr>
              <a:t>Article 6 </a:t>
            </a:r>
          </a:p>
          <a:p>
            <a:pPr marL="50800" indent="0">
              <a:buNone/>
            </a:pPr>
            <a:endParaRPr lang="fr-FR" sz="2400" i="1" dirty="0">
              <a:latin typeface="Calibri" panose="020F0502020204030204" pitchFamily="34" charset="0"/>
              <a:cs typeface="Calibri" panose="020F0502020204030204" pitchFamily="34" charset="0"/>
            </a:endParaRPr>
          </a:p>
          <a:p>
            <a:pPr marL="50800" indent="0" algn="ctr">
              <a:buNone/>
            </a:pPr>
            <a:r>
              <a:rPr lang="en-GB" sz="2400" i="1" dirty="0">
                <a:latin typeface="Calibri" panose="020F0502020204030204" pitchFamily="34" charset="0"/>
                <a:cs typeface="Calibri" panose="020F0502020204030204" pitchFamily="34" charset="0"/>
              </a:rPr>
              <a:t>“All children have the right to survival, development and full potential – which are all the responsibility of the State to accomplish to the maximum extent possible”</a:t>
            </a:r>
          </a:p>
          <a:p>
            <a:endParaRPr lang="fr-FR" sz="24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1928486" y="4771264"/>
            <a:ext cx="2348656" cy="798716"/>
          </a:xfrm>
          <a:prstGeom prst="rect">
            <a:avLst/>
          </a:prstGeom>
        </p:spPr>
      </p:pic>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096000" y="1921807"/>
            <a:ext cx="5181600"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Calibri" panose="020F0502020204030204" pitchFamily="34" charset="0"/>
                <a:cs typeface="Calibri" panose="020F0502020204030204" pitchFamily="34" charset="0"/>
              </a:rPr>
              <a:t>Stimulation and attachment in a nurturing environment</a:t>
            </a:r>
          </a:p>
          <a:p>
            <a:r>
              <a:rPr lang="en-US" dirty="0">
                <a:latin typeface="Calibri" panose="020F0502020204030204" pitchFamily="34" charset="0"/>
                <a:cs typeface="Calibri" panose="020F0502020204030204" pitchFamily="34" charset="0"/>
              </a:rPr>
              <a:t>Effects of the crisis and humanitarian response</a:t>
            </a:r>
          </a:p>
          <a:p>
            <a:pPr marL="50800" indent="0">
              <a:buNone/>
            </a:pPr>
            <a:endParaRPr lang="en-US" dirty="0">
              <a:latin typeface="Calibri" panose="020F0502020204030204" pitchFamily="34" charset="0"/>
              <a:cs typeface="Calibri" panose="020F0502020204030204" pitchFamily="34" charset="0"/>
            </a:endParaRPr>
          </a:p>
          <a:p>
            <a:r>
              <a:rPr lang="en-US" sz="2800" dirty="0">
                <a:latin typeface="Calibri" panose="020F0502020204030204" pitchFamily="34" charset="0"/>
                <a:cs typeface="Calibri" panose="020F0502020204030204" pitchFamily="34" charset="0"/>
              </a:rPr>
              <a:t>Support children to:</a:t>
            </a:r>
          </a:p>
          <a:p>
            <a:pPr marL="393700" indent="-342900">
              <a:buFont typeface="Wingdings" panose="05000000000000000000" pitchFamily="2" charset="2"/>
              <a:buChar char="ü"/>
            </a:pPr>
            <a:r>
              <a:rPr lang="en-US" sz="2800" dirty="0">
                <a:latin typeface="Calibri" panose="020F0502020204030204" pitchFamily="34" charset="0"/>
                <a:cs typeface="Calibri" panose="020F0502020204030204" pitchFamily="34" charset="0"/>
              </a:rPr>
              <a:t> reinforce their strengths and resilience </a:t>
            </a:r>
          </a:p>
          <a:p>
            <a:pPr marL="393700" indent="-342900">
              <a:buFont typeface="Wingdings" panose="05000000000000000000" pitchFamily="2" charset="2"/>
              <a:buChar char="ü"/>
            </a:pPr>
            <a:r>
              <a:rPr lang="en-US" sz="2800" dirty="0" err="1">
                <a:latin typeface="Calibri" panose="020F0502020204030204" pitchFamily="34" charset="0"/>
                <a:cs typeface="Calibri" panose="020F0502020204030204" pitchFamily="34" charset="0"/>
              </a:rPr>
              <a:t>maximise</a:t>
            </a:r>
            <a:r>
              <a:rPr lang="en-US" sz="2800" dirty="0">
                <a:latin typeface="Calibri" panose="020F0502020204030204" pitchFamily="34" charset="0"/>
                <a:cs typeface="Calibri" panose="020F0502020204030204" pitchFamily="34" charset="0"/>
              </a:rPr>
              <a:t> their opportunities</a:t>
            </a:r>
            <a:endParaRPr lang="fr-FR" sz="2800" dirty="0">
              <a:latin typeface="Calibri" panose="020F0502020204030204" pitchFamily="34" charset="0"/>
              <a:cs typeface="Calibri" panose="020F0502020204030204" pitchFamily="34" charset="0"/>
            </a:endParaRPr>
          </a:p>
          <a:p>
            <a:endParaRPr lang="en-US" dirty="0"/>
          </a:p>
          <a:p>
            <a:endParaRPr lang="en-US" dirty="0"/>
          </a:p>
          <a:p>
            <a:endParaRPr lang="fr-FR" dirty="0"/>
          </a:p>
        </p:txBody>
      </p:sp>
    </p:spTree>
    <p:extLst>
      <p:ext uri="{BB962C8B-B14F-4D97-AF65-F5344CB8AC3E}">
        <p14:creationId xmlns:p14="http://schemas.microsoft.com/office/powerpoint/2010/main" val="47224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
                                            <p:txEl>
                                              <p:pRg st="4" end="4"/>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446060" y="365125"/>
            <a:ext cx="10439401" cy="1057275"/>
          </a:xfrm>
        </p:spPr>
        <p:txBody>
          <a:bodyPr>
            <a:normAutofit fontScale="90000"/>
          </a:bodyPr>
          <a:lstStyle/>
          <a:p>
            <a:r>
              <a:rPr lang="fr-FR" sz="4900" dirty="0" err="1">
                <a:latin typeface="Calibri" panose="020F0502020204030204" pitchFamily="34" charset="0"/>
                <a:cs typeface="Calibri" panose="020F0502020204030204" pitchFamily="34" charset="0"/>
              </a:rPr>
              <a:t>Principle</a:t>
            </a:r>
            <a:r>
              <a:rPr lang="fr-FR" sz="4900" dirty="0">
                <a:latin typeface="Calibri" panose="020F0502020204030204" pitchFamily="34" charset="0"/>
                <a:cs typeface="Calibri" panose="020F0502020204030204" pitchFamily="34" charset="0"/>
              </a:rPr>
              <a:t> 2 – Non discrimination &amp; Inclusion</a:t>
            </a:r>
            <a:endParaRPr lang="fr-FR"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342679" y="2892427"/>
            <a:ext cx="5181600" cy="4351338"/>
          </a:xfrm>
        </p:spPr>
        <p:txBody>
          <a:bodyPr>
            <a:normAutofit/>
          </a:bodyPr>
          <a:lstStyle/>
          <a:p>
            <a:pPr marL="50800" indent="0">
              <a:buNone/>
            </a:pPr>
            <a:r>
              <a:rPr lang="fr-FR" sz="2400" b="1" dirty="0">
                <a:latin typeface="Calibri" panose="020F0502020204030204" pitchFamily="34" charset="0"/>
                <a:cs typeface="Calibri" panose="020F0502020204030204" pitchFamily="34" charset="0"/>
              </a:rPr>
              <a:t>Article 2 </a:t>
            </a:r>
          </a:p>
          <a:p>
            <a:pPr marL="50800" indent="0">
              <a:buNone/>
            </a:pPr>
            <a:endParaRPr lang="fr-FR" sz="2400" i="1" dirty="0">
              <a:latin typeface="Calibri" panose="020F0502020204030204" pitchFamily="34" charset="0"/>
              <a:cs typeface="Calibri" panose="020F0502020204030204" pitchFamily="34" charset="0"/>
            </a:endParaRPr>
          </a:p>
          <a:p>
            <a:pPr marL="50800" indent="0" algn="ctr">
              <a:buNone/>
            </a:pPr>
            <a:r>
              <a:rPr lang="en-GB" sz="2400" i="1" dirty="0">
                <a:latin typeface="Calibri" panose="020F0502020204030204" pitchFamily="34" charset="0"/>
                <a:cs typeface="Calibri" panose="020F0502020204030204" pitchFamily="34" charset="0"/>
              </a:rPr>
              <a:t>“</a:t>
            </a:r>
            <a:r>
              <a:rPr lang="en-US" sz="2400" i="1" dirty="0">
                <a:latin typeface="Calibri" panose="020F0502020204030204" pitchFamily="34" charset="0"/>
                <a:cs typeface="Calibri" panose="020F0502020204030204" pitchFamily="34" charset="0"/>
              </a:rPr>
              <a:t>States Parties shall take all appropriate measures to ensure that the child is protected against all forms of discrimination</a:t>
            </a:r>
            <a:r>
              <a:rPr lang="en-US" dirty="0">
                <a:latin typeface="Calibri" panose="020F0502020204030204" pitchFamily="34" charset="0"/>
                <a:cs typeface="Calibri" panose="020F0502020204030204" pitchFamily="34" charset="0"/>
              </a:rPr>
              <a:t>”</a:t>
            </a:r>
            <a:endParaRPr lang="fr-FR" sz="2400" dirty="0">
              <a:latin typeface="Calibri" panose="020F0502020204030204" pitchFamily="34" charset="0"/>
              <a:cs typeface="Calibri" panose="020F0502020204030204" pitchFamily="34" charset="0"/>
            </a:endParaRPr>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1928486" y="2493069"/>
            <a:ext cx="2348656" cy="798716"/>
          </a:xfrm>
          <a:prstGeom prst="rect">
            <a:avLst/>
          </a:prstGeom>
        </p:spPr>
      </p:pic>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096000" y="1422400"/>
            <a:ext cx="5181600" cy="5283200"/>
          </a:xfrm>
          <a:prstGeom prst="rect">
            <a:avLst/>
          </a:prstGeom>
          <a:noFill/>
          <a:ln>
            <a:noFill/>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Calibri" panose="020F0502020204030204" pitchFamily="34" charset="0"/>
                <a:cs typeface="Calibri" panose="020F0502020204030204" pitchFamily="34" charset="0"/>
              </a:rPr>
              <a:t>Equal opportunities for all</a:t>
            </a:r>
          </a:p>
          <a:p>
            <a:r>
              <a:rPr lang="fr-FR" dirty="0" err="1">
                <a:latin typeface="Calibri" panose="020F0502020204030204" pitchFamily="34" charset="0"/>
                <a:cs typeface="Calibri" panose="020F0502020204030204" pitchFamily="34" charset="0"/>
              </a:rPr>
              <a:t>Dignity</a:t>
            </a:r>
            <a:r>
              <a:rPr lang="fr-FR" dirty="0">
                <a:latin typeface="Calibri" panose="020F0502020204030204" pitchFamily="34" charset="0"/>
                <a:cs typeface="Calibri" panose="020F0502020204030204" pitchFamily="34" charset="0"/>
              </a:rPr>
              <a:t> and acceptance</a:t>
            </a:r>
            <a:r>
              <a:rPr lang="en-US" dirty="0">
                <a:latin typeface="Calibri" panose="020F0502020204030204" pitchFamily="34" charset="0"/>
                <a:cs typeface="Calibri" panose="020F0502020204030204" pitchFamily="34" charset="0"/>
              </a:rPr>
              <a:t> </a:t>
            </a:r>
          </a:p>
          <a:p>
            <a:r>
              <a:rPr lang="en-US" dirty="0">
                <a:latin typeface="Calibri" panose="020F0502020204030204" pitchFamily="34" charset="0"/>
                <a:cs typeface="Calibri" panose="020F0502020204030204" pitchFamily="34" charset="0"/>
              </a:rPr>
              <a:t>Diversity criteria</a:t>
            </a:r>
          </a:p>
          <a:p>
            <a:endParaRPr lang="en-US" dirty="0">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Values, beliefs and unconscious biases about childhood and family roles </a:t>
            </a:r>
          </a:p>
          <a:p>
            <a:r>
              <a:rPr lang="fr-FR" dirty="0">
                <a:latin typeface="Calibri" panose="020F0502020204030204" pitchFamily="34" charset="0"/>
                <a:cs typeface="Calibri" panose="020F0502020204030204" pitchFamily="34" charset="0"/>
              </a:rPr>
              <a:t>Discrimination/power patterns</a:t>
            </a:r>
            <a:endParaRPr lang="en-US" dirty="0">
              <a:latin typeface="Calibri" panose="020F0502020204030204" pitchFamily="34" charset="0"/>
              <a:cs typeface="Calibri" panose="020F0502020204030204" pitchFamily="34" charset="0"/>
            </a:endParaRPr>
          </a:p>
          <a:p>
            <a:r>
              <a:rPr lang="fr-FR" dirty="0" err="1">
                <a:latin typeface="Calibri" panose="020F0502020204030204" pitchFamily="34" charset="0"/>
                <a:cs typeface="Calibri" panose="020F0502020204030204" pitchFamily="34" charset="0"/>
              </a:rPr>
              <a:t>Existing</a:t>
            </a:r>
            <a:r>
              <a:rPr lang="fr-FR" dirty="0">
                <a:latin typeface="Calibri" panose="020F0502020204030204" pitchFamily="34" charset="0"/>
                <a:cs typeface="Calibri" panose="020F0502020204030204" pitchFamily="34" charset="0"/>
              </a:rPr>
              <a:t> cycles of exclusion</a:t>
            </a:r>
            <a:endParaRPr lang="en-US" dirty="0">
              <a:latin typeface="Calibri" panose="020F0502020204030204" pitchFamily="34" charset="0"/>
              <a:cs typeface="Calibri" panose="020F0502020204030204" pitchFamily="34" charset="0"/>
            </a:endParaRPr>
          </a:p>
          <a:p>
            <a:r>
              <a:rPr lang="fr-FR" dirty="0">
                <a:latin typeface="Calibri" panose="020F0502020204030204" pitchFamily="34" charset="0"/>
                <a:cs typeface="Calibri" panose="020F0502020204030204" pitchFamily="34" charset="0"/>
              </a:rPr>
              <a:t>New </a:t>
            </a:r>
            <a:r>
              <a:rPr lang="fr-FR" dirty="0" err="1">
                <a:latin typeface="Calibri" panose="020F0502020204030204" pitchFamily="34" charset="0"/>
                <a:cs typeface="Calibri" panose="020F0502020204030204" pitchFamily="34" charset="0"/>
              </a:rPr>
              <a:t>layers</a:t>
            </a:r>
            <a:r>
              <a:rPr lang="fr-FR" dirty="0">
                <a:latin typeface="Calibri" panose="020F0502020204030204" pitchFamily="34" charset="0"/>
                <a:cs typeface="Calibri" panose="020F0502020204030204" pitchFamily="34" charset="0"/>
              </a:rPr>
              <a:t> of exclusion</a:t>
            </a:r>
            <a:endParaRPr lang="en-US" dirty="0">
              <a:latin typeface="Calibri" panose="020F0502020204030204" pitchFamily="34" charset="0"/>
              <a:cs typeface="Calibri" panose="020F0502020204030204" pitchFamily="34" charset="0"/>
            </a:endParaRPr>
          </a:p>
          <a:p>
            <a:endParaRPr lang="en-US" dirty="0"/>
          </a:p>
          <a:p>
            <a:endParaRPr lang="fr-FR" dirty="0"/>
          </a:p>
        </p:txBody>
      </p:sp>
      <p:pic>
        <p:nvPicPr>
          <p:cNvPr id="6" name="Graphique 5" descr="Avertissement">
            <a:extLst>
              <a:ext uri="{FF2B5EF4-FFF2-40B4-BE49-F238E27FC236}">
                <a16:creationId xmlns:a16="http://schemas.microsoft.com/office/drawing/2014/main" id="{A7764954-24A7-4068-B8C2-E7F78C411AE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448311">
            <a:off x="10198601" y="3080017"/>
            <a:ext cx="1166957" cy="1166957"/>
          </a:xfrm>
          <a:prstGeom prst="rect">
            <a:avLst/>
          </a:prstGeom>
        </p:spPr>
      </p:pic>
    </p:spTree>
    <p:extLst>
      <p:ext uri="{BB962C8B-B14F-4D97-AF65-F5344CB8AC3E}">
        <p14:creationId xmlns:p14="http://schemas.microsoft.com/office/powerpoint/2010/main" val="527939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a:bodyPr>
          <a:lstStyle/>
          <a:p>
            <a:r>
              <a:rPr lang="fr-FR" sz="4900" dirty="0" err="1">
                <a:latin typeface="Calibri" panose="020F0502020204030204" pitchFamily="34" charset="0"/>
                <a:cs typeface="Calibri" panose="020F0502020204030204" pitchFamily="34" charset="0"/>
              </a:rPr>
              <a:t>Principle</a:t>
            </a:r>
            <a:r>
              <a:rPr lang="fr-FR" sz="4900" dirty="0">
                <a:latin typeface="Calibri" panose="020F0502020204030204" pitchFamily="34" charset="0"/>
                <a:cs typeface="Calibri" panose="020F0502020204030204" pitchFamily="34" charset="0"/>
              </a:rPr>
              <a:t> 3 – </a:t>
            </a:r>
            <a:r>
              <a:rPr lang="fr-FR" sz="4900" dirty="0" err="1">
                <a:latin typeface="Calibri" panose="020F0502020204030204" pitchFamily="34" charset="0"/>
                <a:cs typeface="Calibri" panose="020F0502020204030204" pitchFamily="34" charset="0"/>
              </a:rPr>
              <a:t>Children’s</a:t>
            </a:r>
            <a:r>
              <a:rPr lang="fr-FR" sz="4900" dirty="0">
                <a:latin typeface="Calibri" panose="020F0502020204030204" pitchFamily="34" charset="0"/>
                <a:cs typeface="Calibri" panose="020F0502020204030204" pitchFamily="34" charset="0"/>
              </a:rPr>
              <a:t> participation</a:t>
            </a:r>
            <a:endParaRPr lang="fr-FR" dirty="0">
              <a:latin typeface="Calibri" panose="020F0502020204030204" pitchFamily="34" charset="0"/>
              <a:cs typeface="Calibri" panose="020F0502020204030204" pitchFamily="34" charset="0"/>
            </a:endParaRPr>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5681133" y="1464607"/>
            <a:ext cx="5681134" cy="502826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Calibri" panose="020F0502020204030204" pitchFamily="34" charset="0"/>
                <a:cs typeface="Calibri" panose="020F0502020204030204" pitchFamily="34" charset="0"/>
              </a:rPr>
              <a:t>Requirements for </a:t>
            </a:r>
            <a:r>
              <a:rPr lang="en-US" dirty="0">
                <a:latin typeface="Calibri" panose="020F0502020204030204" pitchFamily="34" charset="0"/>
                <a:cs typeface="Calibri" panose="020F0502020204030204" pitchFamily="34" charset="0"/>
                <a:hlinkClick r:id="rId3"/>
              </a:rPr>
              <a:t>effective and ethical children’s participation </a:t>
            </a:r>
            <a:r>
              <a:rPr lang="en-US" dirty="0">
                <a:latin typeface="Calibri" panose="020F0502020204030204" pitchFamily="34" charset="0"/>
                <a:cs typeface="Calibri" panose="020F0502020204030204" pitchFamily="34" charset="0"/>
              </a:rPr>
              <a:t>:</a:t>
            </a:r>
          </a:p>
          <a:p>
            <a:pPr algn="ctr">
              <a:buFont typeface="Wingdings" panose="05000000000000000000" pitchFamily="2" charset="2"/>
              <a:buChar char="ü"/>
            </a:pPr>
            <a:r>
              <a:rPr lang="fr-FR" sz="2000" dirty="0">
                <a:effectLst/>
                <a:latin typeface="Calibri" panose="020F0502020204030204" pitchFamily="34" charset="0"/>
                <a:cs typeface="Calibri" panose="020F0502020204030204" pitchFamily="34" charset="0"/>
              </a:rPr>
              <a:t>Transparent and informative</a:t>
            </a:r>
            <a:endParaRPr lang="en-US" sz="2000" dirty="0">
              <a:effectLst/>
              <a:latin typeface="Calibri" panose="020F0502020204030204" pitchFamily="34" charset="0"/>
              <a:cs typeface="Calibri" panose="020F0502020204030204" pitchFamily="34" charset="0"/>
            </a:endParaRPr>
          </a:p>
          <a:p>
            <a:pPr algn="ctr">
              <a:buFont typeface="Wingdings" panose="05000000000000000000" pitchFamily="2" charset="2"/>
              <a:buChar char="ü"/>
            </a:pPr>
            <a:r>
              <a:rPr lang="fr-FR" sz="2000" dirty="0" err="1">
                <a:effectLst/>
                <a:latin typeface="Calibri" panose="020F0502020204030204" pitchFamily="34" charset="0"/>
                <a:cs typeface="Calibri" panose="020F0502020204030204" pitchFamily="34" charset="0"/>
              </a:rPr>
              <a:t>Voluntary</a:t>
            </a:r>
            <a:r>
              <a:rPr lang="fr-FR" sz="2000" dirty="0">
                <a:effectLst/>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a:p>
            <a:pPr algn="ctr">
              <a:buFont typeface="Wingdings" panose="05000000000000000000" pitchFamily="2" charset="2"/>
              <a:buChar char="ü"/>
            </a:pPr>
            <a:r>
              <a:rPr lang="fr-FR" sz="2000" dirty="0" err="1">
                <a:effectLst/>
                <a:latin typeface="Calibri" panose="020F0502020204030204" pitchFamily="34" charset="0"/>
                <a:cs typeface="Calibri" panose="020F0502020204030204" pitchFamily="34" charset="0"/>
              </a:rPr>
              <a:t>Respectful</a:t>
            </a:r>
            <a:r>
              <a:rPr lang="fr-FR" sz="2000" dirty="0">
                <a:effectLst/>
                <a:latin typeface="Calibri" panose="020F0502020204030204" pitchFamily="34" charset="0"/>
                <a:cs typeface="Calibri" panose="020F0502020204030204" pitchFamily="34" charset="0"/>
              </a:rPr>
              <a:t> </a:t>
            </a:r>
            <a:endParaRPr lang="en-US" sz="2000" dirty="0">
              <a:effectLst/>
              <a:latin typeface="Calibri" panose="020F0502020204030204" pitchFamily="34" charset="0"/>
              <a:cs typeface="Calibri" panose="020F0502020204030204" pitchFamily="34" charset="0"/>
            </a:endParaRPr>
          </a:p>
          <a:p>
            <a:pPr algn="ctr">
              <a:buFont typeface="Wingdings" panose="05000000000000000000" pitchFamily="2" charset="2"/>
              <a:buChar char="ü"/>
            </a:pPr>
            <a:r>
              <a:rPr lang="fr-FR" sz="2000" dirty="0">
                <a:effectLst/>
                <a:latin typeface="Calibri" panose="020F0502020204030204" pitchFamily="34" charset="0"/>
                <a:cs typeface="Calibri" panose="020F0502020204030204" pitchFamily="34" charset="0"/>
              </a:rPr>
              <a:t>Relevant </a:t>
            </a:r>
            <a:endParaRPr lang="en-US" sz="2000" dirty="0">
              <a:latin typeface="Calibri" panose="020F0502020204030204" pitchFamily="34" charset="0"/>
              <a:cs typeface="Calibri" panose="020F0502020204030204" pitchFamily="34" charset="0"/>
            </a:endParaRPr>
          </a:p>
          <a:p>
            <a:pPr algn="ctr">
              <a:buFont typeface="Wingdings" panose="05000000000000000000" pitchFamily="2" charset="2"/>
              <a:buChar char="ü"/>
            </a:pPr>
            <a:r>
              <a:rPr lang="fr-FR" sz="2000" dirty="0">
                <a:effectLst/>
                <a:latin typeface="Calibri" panose="020F0502020204030204" pitchFamily="34" charset="0"/>
                <a:cs typeface="Calibri" panose="020F0502020204030204" pitchFamily="34" charset="0"/>
              </a:rPr>
              <a:t>Child-</a:t>
            </a:r>
            <a:r>
              <a:rPr lang="fr-FR" sz="2000" dirty="0" err="1">
                <a:effectLst/>
                <a:latin typeface="Calibri" panose="020F0502020204030204" pitchFamily="34" charset="0"/>
                <a:cs typeface="Calibri" panose="020F0502020204030204" pitchFamily="34" charset="0"/>
              </a:rPr>
              <a:t>friendly</a:t>
            </a:r>
            <a:endParaRPr lang="en-US" sz="2000" dirty="0">
              <a:effectLst/>
              <a:latin typeface="Calibri" panose="020F0502020204030204" pitchFamily="34" charset="0"/>
              <a:cs typeface="Calibri" panose="020F0502020204030204" pitchFamily="34" charset="0"/>
            </a:endParaRPr>
          </a:p>
          <a:p>
            <a:pPr algn="ctr">
              <a:buFont typeface="Wingdings" panose="05000000000000000000" pitchFamily="2" charset="2"/>
              <a:buChar char="ü"/>
            </a:pPr>
            <a:r>
              <a:rPr lang="fr-FR" sz="2000" dirty="0">
                <a:effectLst/>
                <a:latin typeface="Calibri" panose="020F0502020204030204" pitchFamily="34" charset="0"/>
                <a:cs typeface="Calibri" panose="020F0502020204030204" pitchFamily="34" charset="0"/>
              </a:rPr>
              <a:t>Inclusive </a:t>
            </a:r>
          </a:p>
          <a:p>
            <a:pPr algn="ctr">
              <a:buFont typeface="Wingdings" panose="05000000000000000000" pitchFamily="2" charset="2"/>
              <a:buChar char="ü"/>
            </a:pPr>
            <a:r>
              <a:rPr lang="fr-FR" sz="2000" dirty="0" err="1">
                <a:effectLst/>
                <a:latin typeface="Calibri" panose="020F0502020204030204" pitchFamily="34" charset="0"/>
                <a:cs typeface="Calibri" panose="020F0502020204030204" pitchFamily="34" charset="0"/>
              </a:rPr>
              <a:t>Supported</a:t>
            </a:r>
            <a:r>
              <a:rPr lang="fr-FR" sz="2000" dirty="0">
                <a:effectLst/>
                <a:latin typeface="Calibri" panose="020F0502020204030204" pitchFamily="34" charset="0"/>
                <a:cs typeface="Calibri" panose="020F0502020204030204" pitchFamily="34" charset="0"/>
              </a:rPr>
              <a:t> by training</a:t>
            </a:r>
          </a:p>
          <a:p>
            <a:pPr algn="ctr">
              <a:buFont typeface="Wingdings" panose="05000000000000000000" pitchFamily="2" charset="2"/>
              <a:buChar char="ü"/>
            </a:pPr>
            <a:r>
              <a:rPr lang="fr-FR" sz="2000" dirty="0">
                <a:effectLst/>
                <a:latin typeface="Calibri" panose="020F0502020204030204" pitchFamily="34" charset="0"/>
                <a:cs typeface="Calibri" panose="020F0502020204030204" pitchFamily="34" charset="0"/>
              </a:rPr>
              <a:t>Safe and sensitive to </a:t>
            </a:r>
            <a:r>
              <a:rPr lang="fr-FR" sz="2000" dirty="0" err="1">
                <a:effectLst/>
                <a:latin typeface="Calibri" panose="020F0502020204030204" pitchFamily="34" charset="0"/>
                <a:cs typeface="Calibri" panose="020F0502020204030204" pitchFamily="34" charset="0"/>
              </a:rPr>
              <a:t>risks</a:t>
            </a:r>
            <a:endParaRPr lang="fr-FR" sz="2000" dirty="0">
              <a:effectLst/>
              <a:latin typeface="Calibri" panose="020F0502020204030204" pitchFamily="34" charset="0"/>
              <a:cs typeface="Calibri" panose="020F0502020204030204" pitchFamily="34" charset="0"/>
            </a:endParaRPr>
          </a:p>
          <a:p>
            <a:pPr algn="ctr">
              <a:buFont typeface="Wingdings" panose="05000000000000000000" pitchFamily="2" charset="2"/>
              <a:buChar char="ü"/>
            </a:pPr>
            <a:r>
              <a:rPr lang="fr-FR" sz="2000" dirty="0" err="1">
                <a:effectLst/>
                <a:latin typeface="Calibri" panose="020F0502020204030204" pitchFamily="34" charset="0"/>
                <a:cs typeface="Calibri" panose="020F0502020204030204" pitchFamily="34" charset="0"/>
              </a:rPr>
              <a:t>Accountable</a:t>
            </a:r>
            <a:r>
              <a:rPr lang="fr-FR" sz="2000" dirty="0">
                <a:effectLst/>
                <a:latin typeface="Calibri" panose="020F0502020204030204" pitchFamily="34" charset="0"/>
                <a:cs typeface="Calibri" panose="020F0502020204030204" pitchFamily="34" charset="0"/>
              </a:rPr>
              <a:t> </a:t>
            </a:r>
            <a:endParaRPr lang="en-US" sz="2000" dirty="0">
              <a:latin typeface="Calibri" panose="020F0502020204030204" pitchFamily="34" charset="0"/>
              <a:cs typeface="Calibri" panose="020F0502020204030204" pitchFamily="34" charset="0"/>
            </a:endParaRPr>
          </a:p>
        </p:txBody>
      </p:sp>
      <p:sp>
        <p:nvSpPr>
          <p:cNvPr id="4" name="Espace réservé du contenu 3">
            <a:extLst>
              <a:ext uri="{FF2B5EF4-FFF2-40B4-BE49-F238E27FC236}">
                <a16:creationId xmlns:a16="http://schemas.microsoft.com/office/drawing/2014/main" id="{2A9043EC-E62F-4974-9ECC-13728541F4B5}"/>
              </a:ext>
            </a:extLst>
          </p:cNvPr>
          <p:cNvSpPr>
            <a:spLocks noGrp="1"/>
          </p:cNvSpPr>
          <p:nvPr>
            <p:ph sz="half" idx="2"/>
          </p:nvPr>
        </p:nvSpPr>
        <p:spPr>
          <a:xfrm>
            <a:off x="499533" y="1464607"/>
            <a:ext cx="5181600" cy="4351338"/>
          </a:xfrm>
        </p:spPr>
        <p:txBody>
          <a:bodyPr/>
          <a:lstStyle/>
          <a:p>
            <a:r>
              <a:rPr lang="en-US" sz="2400" dirty="0">
                <a:latin typeface="Calibri" panose="020F0502020204030204" pitchFamily="34" charset="0"/>
                <a:cs typeface="Calibri" panose="020F0502020204030204" pitchFamily="34" charset="0"/>
              </a:rPr>
              <a:t>Meaningful participation in decisions that affect them</a:t>
            </a:r>
          </a:p>
          <a:p>
            <a:r>
              <a:rPr lang="fr-FR" sz="2400" dirty="0" err="1">
                <a:latin typeface="Calibri" panose="020F0502020204030204" pitchFamily="34" charset="0"/>
                <a:cs typeface="Calibri" panose="020F0502020204030204" pitchFamily="34" charset="0"/>
              </a:rPr>
              <a:t>Adapted</a:t>
            </a:r>
            <a:endParaRPr lang="en-US" sz="2400" dirty="0">
              <a:latin typeface="Calibri" panose="020F0502020204030204" pitchFamily="34" charset="0"/>
              <a:cs typeface="Calibri" panose="020F0502020204030204" pitchFamily="34" charset="0"/>
            </a:endParaRPr>
          </a:p>
          <a:p>
            <a:r>
              <a:rPr lang="en-US" sz="2400" dirty="0">
                <a:latin typeface="Calibri" panose="020F0502020204030204" pitchFamily="34" charset="0"/>
                <a:cs typeface="Calibri" panose="020F0502020204030204" pitchFamily="34" charset="0"/>
              </a:rPr>
              <a:t>Impact:</a:t>
            </a:r>
          </a:p>
          <a:p>
            <a:pPr algn="ctr">
              <a:buFont typeface="Wingdings" panose="05000000000000000000" pitchFamily="2" charset="2"/>
              <a:buChar char="ü"/>
            </a:pPr>
            <a:r>
              <a:rPr lang="en-US" sz="2400" dirty="0">
                <a:latin typeface="Calibri" panose="020F0502020204030204" pitchFamily="34" charset="0"/>
                <a:cs typeface="Calibri" panose="020F0502020204030204" pitchFamily="34" charset="0"/>
              </a:rPr>
              <a:t>Hope</a:t>
            </a:r>
          </a:p>
          <a:p>
            <a:pPr algn="ctr">
              <a:buFont typeface="Wingdings" panose="05000000000000000000" pitchFamily="2" charset="2"/>
              <a:buChar char="ü"/>
            </a:pPr>
            <a:r>
              <a:rPr lang="en-US" sz="2400" dirty="0" err="1">
                <a:latin typeface="Calibri" panose="020F0502020204030204" pitchFamily="34" charset="0"/>
                <a:cs typeface="Calibri" panose="020F0502020204030204" pitchFamily="34" charset="0"/>
              </a:rPr>
              <a:t>Responsibilisation</a:t>
            </a:r>
            <a:endParaRPr lang="en-US" sz="2400" dirty="0">
              <a:latin typeface="Calibri" panose="020F0502020204030204" pitchFamily="34" charset="0"/>
              <a:cs typeface="Calibri" panose="020F0502020204030204" pitchFamily="34" charset="0"/>
            </a:endParaRPr>
          </a:p>
          <a:p>
            <a:pPr algn="ctr">
              <a:buFont typeface="Wingdings" panose="05000000000000000000" pitchFamily="2" charset="2"/>
              <a:buChar char="ü"/>
            </a:pPr>
            <a:r>
              <a:rPr lang="en-US" sz="2400" dirty="0">
                <a:latin typeface="Calibri" panose="020F0502020204030204" pitchFamily="34" charset="0"/>
                <a:cs typeface="Calibri" panose="020F0502020204030204" pitchFamily="34" charset="0"/>
              </a:rPr>
              <a:t>Sense of belonging </a:t>
            </a:r>
          </a:p>
          <a:p>
            <a:pPr algn="ctr">
              <a:buFont typeface="Wingdings" panose="05000000000000000000" pitchFamily="2" charset="2"/>
              <a:buChar char="ü"/>
            </a:pPr>
            <a:r>
              <a:rPr lang="en-US" sz="2400" dirty="0">
                <a:latin typeface="Calibri" panose="020F0502020204030204" pitchFamily="34" charset="0"/>
                <a:cs typeface="Calibri" panose="020F0502020204030204" pitchFamily="34" charset="0"/>
              </a:rPr>
              <a:t>Justice</a:t>
            </a:r>
          </a:p>
          <a:p>
            <a:pPr algn="ctr">
              <a:buFont typeface="Wingdings" panose="05000000000000000000" pitchFamily="2" charset="2"/>
              <a:buChar char="ü"/>
            </a:pPr>
            <a:r>
              <a:rPr lang="en-US" sz="2400" dirty="0">
                <a:latin typeface="Calibri" panose="020F0502020204030204" pitchFamily="34" charset="0"/>
                <a:cs typeface="Calibri" panose="020F0502020204030204" pitchFamily="34" charset="0"/>
              </a:rPr>
              <a:t>Accountability</a:t>
            </a:r>
          </a:p>
          <a:p>
            <a:pPr lvl="3" algn="ctr">
              <a:buFont typeface="Arial" panose="020B0604020202020204" pitchFamily="34" charset="0"/>
              <a:buChar char="•"/>
            </a:pPr>
            <a:endParaRPr lang="fr-FR" sz="1000" dirty="0"/>
          </a:p>
        </p:txBody>
      </p:sp>
      <p:pic>
        <p:nvPicPr>
          <p:cNvPr id="6" name="Image 5">
            <a:extLst>
              <a:ext uri="{FF2B5EF4-FFF2-40B4-BE49-F238E27FC236}">
                <a16:creationId xmlns:a16="http://schemas.microsoft.com/office/drawing/2014/main" id="{0C4AFC54-368E-4D9A-823A-F04777793795}"/>
              </a:ext>
            </a:extLst>
          </p:cNvPr>
          <p:cNvPicPr>
            <a:picLocks noChangeAspect="1"/>
          </p:cNvPicPr>
          <p:nvPr/>
        </p:nvPicPr>
        <p:blipFill>
          <a:blip r:embed="rId4"/>
          <a:stretch>
            <a:fillRect/>
          </a:stretch>
        </p:blipFill>
        <p:spPr>
          <a:xfrm>
            <a:off x="499533" y="5755052"/>
            <a:ext cx="2348656" cy="798716"/>
          </a:xfrm>
          <a:prstGeom prst="rect">
            <a:avLst/>
          </a:prstGeom>
        </p:spPr>
      </p:pic>
      <p:sp>
        <p:nvSpPr>
          <p:cNvPr id="7" name="ZoneTexte 6">
            <a:extLst>
              <a:ext uri="{FF2B5EF4-FFF2-40B4-BE49-F238E27FC236}">
                <a16:creationId xmlns:a16="http://schemas.microsoft.com/office/drawing/2014/main" id="{D29F60BD-D59F-409F-AA70-40B463A3FD30}"/>
              </a:ext>
            </a:extLst>
          </p:cNvPr>
          <p:cNvSpPr txBox="1"/>
          <p:nvPr/>
        </p:nvSpPr>
        <p:spPr>
          <a:xfrm>
            <a:off x="3090333" y="6031210"/>
            <a:ext cx="6156250" cy="461665"/>
          </a:xfrm>
          <a:prstGeom prst="rect">
            <a:avLst/>
          </a:prstGeom>
          <a:noFill/>
        </p:spPr>
        <p:txBody>
          <a:bodyPr wrap="square">
            <a:spAutoFit/>
          </a:bodyPr>
          <a:lstStyle/>
          <a:p>
            <a:pPr marL="50800" indent="0">
              <a:buNone/>
            </a:pPr>
            <a:r>
              <a:rPr lang="fr-FR" sz="2400" b="1" dirty="0">
                <a:solidFill>
                  <a:schemeClr val="dk1"/>
                </a:solidFill>
                <a:latin typeface="Helvetica Neue"/>
                <a:sym typeface="Helvetica Neue"/>
              </a:rPr>
              <a:t>Article</a:t>
            </a:r>
            <a:r>
              <a:rPr lang="fr-FR" sz="2400" b="1" dirty="0">
                <a:solidFill>
                  <a:schemeClr val="dk1"/>
                </a:solidFill>
                <a:latin typeface="Helvetica Neue"/>
              </a:rPr>
              <a:t> 12 </a:t>
            </a:r>
          </a:p>
        </p:txBody>
      </p:sp>
    </p:spTree>
    <p:extLst>
      <p:ext uri="{BB962C8B-B14F-4D97-AF65-F5344CB8AC3E}">
        <p14:creationId xmlns:p14="http://schemas.microsoft.com/office/powerpoint/2010/main" val="652181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10">
                                            <p:txEl>
                                              <p:pRg st="5" end="5"/>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10">
                                            <p:txEl>
                                              <p:pRg st="8" end="8"/>
                                            </p:txEl>
                                          </p:spTgt>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10">
                                            <p:txEl>
                                              <p:pRg st="9" end="9"/>
                                            </p:txEl>
                                          </p:spTgt>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512013" y="379222"/>
            <a:ext cx="10219267" cy="1057275"/>
          </a:xfrm>
        </p:spPr>
        <p:txBody>
          <a:bodyPr>
            <a:normAutofit/>
          </a:bodyPr>
          <a:lstStyle/>
          <a:p>
            <a:r>
              <a:rPr lang="fr-FR" sz="4900" dirty="0" err="1">
                <a:latin typeface="Calibri" panose="020F0502020204030204" pitchFamily="34" charset="0"/>
                <a:cs typeface="Calibri" panose="020F0502020204030204" pitchFamily="34" charset="0"/>
              </a:rPr>
              <a:t>Principle</a:t>
            </a:r>
            <a:r>
              <a:rPr lang="fr-FR" sz="4900" dirty="0">
                <a:latin typeface="Calibri" panose="020F0502020204030204" pitchFamily="34" charset="0"/>
                <a:cs typeface="Calibri" panose="020F0502020204030204" pitchFamily="34" charset="0"/>
              </a:rPr>
              <a:t> 4 – Best </a:t>
            </a:r>
            <a:r>
              <a:rPr lang="fr-FR" sz="4900" dirty="0" err="1">
                <a:latin typeface="Calibri" panose="020F0502020204030204" pitchFamily="34" charset="0"/>
                <a:cs typeface="Calibri" panose="020F0502020204030204" pitchFamily="34" charset="0"/>
              </a:rPr>
              <a:t>interest</a:t>
            </a:r>
            <a:r>
              <a:rPr lang="fr-FR" sz="4900" dirty="0">
                <a:latin typeface="Calibri" panose="020F0502020204030204" pitchFamily="34" charset="0"/>
                <a:cs typeface="Calibri" panose="020F0502020204030204" pitchFamily="34" charset="0"/>
              </a:rPr>
              <a:t> of the </a:t>
            </a:r>
            <a:r>
              <a:rPr lang="fr-FR" sz="4900" dirty="0" err="1">
                <a:latin typeface="Calibri" panose="020F0502020204030204" pitchFamily="34" charset="0"/>
                <a:cs typeface="Calibri" panose="020F0502020204030204" pitchFamily="34" charset="0"/>
              </a:rPr>
              <a:t>child</a:t>
            </a:r>
            <a:endParaRPr lang="fr-FR"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r>
              <a:rPr lang="fr-FR" sz="2400" b="1" dirty="0">
                <a:latin typeface="Calibri" panose="020F0502020204030204" pitchFamily="34" charset="0"/>
                <a:cs typeface="Calibri" panose="020F0502020204030204" pitchFamily="34" charset="0"/>
              </a:rPr>
              <a:t>Article 3 </a:t>
            </a:r>
          </a:p>
          <a:p>
            <a:pPr marL="50800" indent="0">
              <a:buNone/>
            </a:pPr>
            <a:endParaRPr lang="fr-FR" sz="2400" i="1" dirty="0">
              <a:latin typeface="Calibri" panose="020F0502020204030204" pitchFamily="34" charset="0"/>
              <a:cs typeface="Calibri" panose="020F0502020204030204" pitchFamily="34" charset="0"/>
            </a:endParaRPr>
          </a:p>
          <a:p>
            <a:pPr marL="50800" indent="0" algn="ctr">
              <a:buNone/>
            </a:pPr>
            <a:r>
              <a:rPr lang="en-GB" sz="2400" i="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In </a:t>
            </a:r>
            <a:r>
              <a:rPr lang="en-US" b="1" dirty="0">
                <a:latin typeface="Calibri" panose="020F0502020204030204" pitchFamily="34" charset="0"/>
                <a:cs typeface="Calibri" panose="020F0502020204030204" pitchFamily="34" charset="0"/>
              </a:rPr>
              <a:t>all</a:t>
            </a:r>
            <a:r>
              <a:rPr lang="en-US" dirty="0">
                <a:latin typeface="Calibri" panose="020F0502020204030204" pitchFamily="34" charset="0"/>
                <a:cs typeface="Calibri" panose="020F0502020204030204" pitchFamily="34" charset="0"/>
              </a:rPr>
              <a:t> actions concerning children, the best interests of the child shall be a primary consideration</a:t>
            </a:r>
            <a:r>
              <a:rPr lang="en-GB" sz="2400" i="1" dirty="0">
                <a:latin typeface="Calibri" panose="020F0502020204030204" pitchFamily="34" charset="0"/>
                <a:cs typeface="Calibri" panose="020F0502020204030204" pitchFamily="34" charset="0"/>
              </a:rPr>
              <a:t>”</a:t>
            </a:r>
          </a:p>
          <a:p>
            <a:endParaRPr lang="fr-FR" sz="2400" dirty="0"/>
          </a:p>
        </p:txBody>
      </p:sp>
      <p:pic>
        <p:nvPicPr>
          <p:cNvPr id="9" name="Image 8">
            <a:extLst>
              <a:ext uri="{FF2B5EF4-FFF2-40B4-BE49-F238E27FC236}">
                <a16:creationId xmlns:a16="http://schemas.microsoft.com/office/drawing/2014/main" id="{FCC7FC74-B34B-415E-B866-956F4A8319D2}"/>
              </a:ext>
            </a:extLst>
          </p:cNvPr>
          <p:cNvPicPr>
            <a:picLocks noChangeAspect="1"/>
          </p:cNvPicPr>
          <p:nvPr/>
        </p:nvPicPr>
        <p:blipFill>
          <a:blip r:embed="rId3"/>
          <a:stretch>
            <a:fillRect/>
          </a:stretch>
        </p:blipFill>
        <p:spPr>
          <a:xfrm rot="1962606">
            <a:off x="1928486" y="2493069"/>
            <a:ext cx="2348656" cy="798716"/>
          </a:xfrm>
          <a:prstGeom prst="rect">
            <a:avLst/>
          </a:prstGeom>
        </p:spPr>
      </p:pic>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096000" y="1921807"/>
            <a:ext cx="5181600" cy="4351338"/>
          </a:xfrm>
          <a:prstGeom prst="rect">
            <a:avLst/>
          </a:prstGeom>
          <a:noFill/>
          <a:ln>
            <a:noFill/>
          </a:ln>
        </p:spPr>
        <p:txBody>
          <a:bodyPr spcFirstLastPara="1" wrap="square" lIns="91425" tIns="45700" rIns="91425" bIns="45700" anchor="t" anchorCtr="0">
            <a:normAutofit fontScale="92500" lnSpcReduction="10000"/>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Calibri" panose="020F0502020204030204" pitchFamily="34" charset="0"/>
                <a:cs typeface="Calibri" panose="020F0502020204030204" pitchFamily="34" charset="0"/>
              </a:rPr>
              <a:t>Primary consideration in all actions and decisions</a:t>
            </a:r>
            <a:endParaRPr lang="fr-FR" dirty="0">
              <a:latin typeface="Calibri" panose="020F0502020204030204" pitchFamily="34" charset="0"/>
              <a:cs typeface="Calibri" panose="020F0502020204030204" pitchFamily="34" charset="0"/>
            </a:endParaRPr>
          </a:p>
          <a:p>
            <a:r>
              <a:rPr lang="fr-FR" dirty="0" err="1">
                <a:latin typeface="Calibri" panose="020F0502020204030204" pitchFamily="34" charset="0"/>
                <a:cs typeface="Calibri" panose="020F0502020204030204" pitchFamily="34" charset="0"/>
              </a:rPr>
              <a:t>Applies</a:t>
            </a:r>
            <a:r>
              <a:rPr lang="fr-FR" dirty="0">
                <a:latin typeface="Calibri" panose="020F0502020204030204" pitchFamily="34" charset="0"/>
                <a:cs typeface="Calibri" panose="020F0502020204030204" pitchFamily="34" charset="0"/>
              </a:rPr>
              <a:t> to all </a:t>
            </a:r>
            <a:r>
              <a:rPr lang="fr-FR" dirty="0" err="1">
                <a:latin typeface="Calibri" panose="020F0502020204030204" pitchFamily="34" charset="0"/>
                <a:cs typeface="Calibri" panose="020F0502020204030204" pitchFamily="34" charset="0"/>
              </a:rPr>
              <a:t>children</a:t>
            </a:r>
            <a:endParaRPr lang="fr-FR" dirty="0">
              <a:latin typeface="Calibri" panose="020F0502020204030204" pitchFamily="34" charset="0"/>
              <a:cs typeface="Calibri" panose="020F0502020204030204" pitchFamily="34" charset="0"/>
            </a:endParaRPr>
          </a:p>
          <a:p>
            <a:r>
              <a:rPr lang="fr-FR" dirty="0" err="1">
                <a:latin typeface="Calibri" panose="020F0502020204030204" pitchFamily="34" charset="0"/>
                <a:cs typeface="Calibri" panose="020F0502020204030204" pitchFamily="34" charset="0"/>
              </a:rPr>
              <a:t>Guiding</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principle</a:t>
            </a:r>
            <a:r>
              <a:rPr lang="fr-FR" dirty="0">
                <a:latin typeface="Calibri" panose="020F0502020204030204" pitchFamily="34" charset="0"/>
                <a:cs typeface="Calibri" panose="020F0502020204030204" pitchFamily="34" charset="0"/>
              </a:rPr>
              <a:t> for </a:t>
            </a:r>
            <a:r>
              <a:rPr lang="en-US" dirty="0">
                <a:latin typeface="Calibri" panose="020F0502020204030204" pitchFamily="34" charset="0"/>
                <a:cs typeface="Calibri" panose="020F0502020204030204" pitchFamily="34" charset="0"/>
              </a:rPr>
              <a:t>programming</a:t>
            </a:r>
          </a:p>
          <a:p>
            <a:endParaRPr lang="en-US" dirty="0">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3 aspects:</a:t>
            </a:r>
          </a:p>
          <a:p>
            <a:pPr>
              <a:buFont typeface="Wingdings" panose="05000000000000000000" pitchFamily="2" charset="2"/>
              <a:buChar char="ü"/>
            </a:pPr>
            <a:r>
              <a:rPr lang="en-US" dirty="0">
                <a:latin typeface="Calibri" panose="020F0502020204030204" pitchFamily="34" charset="0"/>
                <a:cs typeface="Calibri" panose="020F0502020204030204" pitchFamily="34" charset="0"/>
              </a:rPr>
              <a:t>Basic Right</a:t>
            </a:r>
          </a:p>
          <a:p>
            <a:pPr>
              <a:buFont typeface="Wingdings" panose="05000000000000000000" pitchFamily="2" charset="2"/>
              <a:buChar char="ü"/>
            </a:pPr>
            <a:r>
              <a:rPr lang="fr-FR" dirty="0">
                <a:latin typeface="Calibri" panose="020F0502020204030204" pitchFamily="34" charset="0"/>
                <a:cs typeface="Calibri" panose="020F0502020204030204" pitchFamily="34" charset="0"/>
              </a:rPr>
              <a:t>Legal </a:t>
            </a:r>
            <a:r>
              <a:rPr lang="fr-FR" dirty="0" err="1">
                <a:latin typeface="Calibri" panose="020F0502020204030204" pitchFamily="34" charset="0"/>
                <a:cs typeface="Calibri" panose="020F0502020204030204" pitchFamily="34" charset="0"/>
              </a:rPr>
              <a:t>principle</a:t>
            </a:r>
            <a:endParaRPr lang="fr-FR" dirty="0">
              <a:latin typeface="Calibri" panose="020F0502020204030204" pitchFamily="34" charset="0"/>
              <a:cs typeface="Calibri" panose="020F0502020204030204" pitchFamily="34" charset="0"/>
            </a:endParaRPr>
          </a:p>
          <a:p>
            <a:pPr>
              <a:buFont typeface="Wingdings" panose="05000000000000000000" pitchFamily="2" charset="2"/>
              <a:buChar char="ü"/>
            </a:pPr>
            <a:r>
              <a:rPr lang="fr-FR" dirty="0">
                <a:latin typeface="Calibri" panose="020F0502020204030204" pitchFamily="34" charset="0"/>
                <a:cs typeface="Calibri" panose="020F0502020204030204" pitchFamily="34" charset="0"/>
              </a:rPr>
              <a:t>Rule of </a:t>
            </a:r>
            <a:r>
              <a:rPr lang="fr-FR" dirty="0" err="1">
                <a:latin typeface="Calibri" panose="020F0502020204030204" pitchFamily="34" charset="0"/>
                <a:cs typeface="Calibri" panose="020F0502020204030204" pitchFamily="34" charset="0"/>
              </a:rPr>
              <a:t>procedure</a:t>
            </a:r>
            <a:endParaRPr lang="en-US" dirty="0">
              <a:latin typeface="Calibri" panose="020F0502020204030204" pitchFamily="34" charset="0"/>
              <a:cs typeface="Calibri" panose="020F0502020204030204" pitchFamily="34" charset="0"/>
            </a:endParaRPr>
          </a:p>
          <a:p>
            <a:pPr>
              <a:buFont typeface="Wingdings" panose="05000000000000000000" pitchFamily="2" charset="2"/>
              <a:buChar char="ü"/>
            </a:pPr>
            <a:endParaRPr lang="fr-FR" dirty="0"/>
          </a:p>
        </p:txBody>
      </p:sp>
      <p:pic>
        <p:nvPicPr>
          <p:cNvPr id="7" name="Image 6">
            <a:extLst>
              <a:ext uri="{FF2B5EF4-FFF2-40B4-BE49-F238E27FC236}">
                <a16:creationId xmlns:a16="http://schemas.microsoft.com/office/drawing/2014/main" id="{C75920D6-D227-4278-A56A-6DF60549D5BF}"/>
              </a:ext>
            </a:extLst>
          </p:cNvPr>
          <p:cNvPicPr>
            <a:picLocks noChangeAspect="1"/>
          </p:cNvPicPr>
          <p:nvPr/>
        </p:nvPicPr>
        <p:blipFill>
          <a:blip r:embed="rId4"/>
          <a:stretch>
            <a:fillRect/>
          </a:stretch>
        </p:blipFill>
        <p:spPr>
          <a:xfrm>
            <a:off x="10780976" y="5387687"/>
            <a:ext cx="993248" cy="1137196"/>
          </a:xfrm>
          <a:prstGeom prst="rect">
            <a:avLst/>
          </a:prstGeom>
        </p:spPr>
      </p:pic>
    </p:spTree>
    <p:extLst>
      <p:ext uri="{BB962C8B-B14F-4D97-AF65-F5344CB8AC3E}">
        <p14:creationId xmlns:p14="http://schemas.microsoft.com/office/powerpoint/2010/main" val="35853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0">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0">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0">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529616E-6389-4F9F-89F0-1C92B75A2F11}"/>
              </a:ext>
            </a:extLst>
          </p:cNvPr>
          <p:cNvSpPr>
            <a:spLocks noGrp="1"/>
          </p:cNvSpPr>
          <p:nvPr>
            <p:ph type="title"/>
          </p:nvPr>
        </p:nvSpPr>
        <p:spPr>
          <a:xfrm>
            <a:off x="838199" y="365125"/>
            <a:ext cx="10219267" cy="1057275"/>
          </a:xfrm>
        </p:spPr>
        <p:txBody>
          <a:bodyPr>
            <a:normAutofit fontScale="90000"/>
          </a:bodyPr>
          <a:lstStyle/>
          <a:p>
            <a:r>
              <a:rPr lang="fr-FR" sz="4900" dirty="0" err="1">
                <a:latin typeface="Calibri" panose="020F0502020204030204" pitchFamily="34" charset="0"/>
                <a:cs typeface="Calibri" panose="020F0502020204030204" pitchFamily="34" charset="0"/>
              </a:rPr>
              <a:t>Principle</a:t>
            </a:r>
            <a:r>
              <a:rPr lang="fr-FR" sz="4900" dirty="0">
                <a:latin typeface="Calibri" panose="020F0502020204030204" pitchFamily="34" charset="0"/>
                <a:cs typeface="Calibri" panose="020F0502020204030204" pitchFamily="34" charset="0"/>
              </a:rPr>
              <a:t> 5 - </a:t>
            </a:r>
            <a:r>
              <a:rPr lang="en-US" sz="4900" dirty="0">
                <a:latin typeface="Calibri" panose="020F0502020204030204" pitchFamily="34" charset="0"/>
                <a:cs typeface="Calibri" panose="020F0502020204030204" pitchFamily="34" charset="0"/>
              </a:rPr>
              <a:t>People’s safety, dignity and rights and Do no Harm</a:t>
            </a:r>
            <a:endParaRPr lang="fr-FR" sz="4900" dirty="0">
              <a:latin typeface="Calibri" panose="020F0502020204030204" pitchFamily="34" charset="0"/>
              <a:cs typeface="Calibri" panose="020F0502020204030204" pitchFamily="34" charset="0"/>
            </a:endParaRPr>
          </a:p>
        </p:txBody>
      </p:sp>
      <p:sp>
        <p:nvSpPr>
          <p:cNvPr id="3" name="Espace réservé du texte 2">
            <a:extLst>
              <a:ext uri="{FF2B5EF4-FFF2-40B4-BE49-F238E27FC236}">
                <a16:creationId xmlns:a16="http://schemas.microsoft.com/office/drawing/2014/main" id="{11D1870D-D7E1-4E20-892B-1494047677C1}"/>
              </a:ext>
            </a:extLst>
          </p:cNvPr>
          <p:cNvSpPr>
            <a:spLocks noGrp="1"/>
          </p:cNvSpPr>
          <p:nvPr>
            <p:ph sz="half" idx="2"/>
          </p:nvPr>
        </p:nvSpPr>
        <p:spPr>
          <a:xfrm>
            <a:off x="512013" y="2892426"/>
            <a:ext cx="5181600" cy="4351338"/>
          </a:xfrm>
        </p:spPr>
        <p:txBody>
          <a:bodyPr>
            <a:normAutofit/>
          </a:bodyPr>
          <a:lstStyle/>
          <a:p>
            <a:pPr marL="50800" indent="0">
              <a:buNone/>
            </a:pPr>
            <a:endParaRPr lang="fr-FR" sz="2400" i="1" dirty="0"/>
          </a:p>
          <a:p>
            <a:pPr marL="50800" indent="0">
              <a:buNone/>
            </a:pPr>
            <a:endParaRPr lang="fr-FR" sz="2400" i="1" dirty="0">
              <a:latin typeface="Calibri" panose="020F0502020204030204" pitchFamily="34" charset="0"/>
              <a:cs typeface="Calibri" panose="020F0502020204030204" pitchFamily="34" charset="0"/>
            </a:endParaRPr>
          </a:p>
          <a:p>
            <a:pPr marL="50800" indent="0" algn="ctr">
              <a:buNone/>
            </a:pPr>
            <a:r>
              <a:rPr lang="en-GB" i="1" dirty="0">
                <a:latin typeface="Calibri" panose="020F0502020204030204" pitchFamily="34" charset="0"/>
                <a:cs typeface="Calibri" panose="020F0502020204030204" pitchFamily="34" charset="0"/>
              </a:rPr>
              <a:t>“</a:t>
            </a:r>
            <a:r>
              <a:rPr lang="en-US" dirty="0">
                <a:latin typeface="Calibri" panose="020F0502020204030204" pitchFamily="34" charset="0"/>
                <a:cs typeface="Calibri" panose="020F0502020204030204" pitchFamily="34" charset="0"/>
              </a:rPr>
              <a:t>Humanitarian actors take steps to reduce overall risks to and vulnerability of people, including potentially negative effects of humanitarian </a:t>
            </a:r>
            <a:r>
              <a:rPr lang="en-US" dirty="0" err="1">
                <a:latin typeface="Calibri" panose="020F0502020204030204" pitchFamily="34" charset="0"/>
                <a:cs typeface="Calibri" panose="020F0502020204030204" pitchFamily="34" charset="0"/>
              </a:rPr>
              <a:t>programmes</a:t>
            </a:r>
            <a:r>
              <a:rPr lang="en-US" dirty="0">
                <a:latin typeface="Calibri" panose="020F0502020204030204" pitchFamily="34" charset="0"/>
                <a:cs typeface="Calibri" panose="020F0502020204030204" pitchFamily="34" charset="0"/>
              </a:rPr>
              <a:t>.</a:t>
            </a:r>
            <a:r>
              <a:rPr lang="en-GB" i="1" dirty="0">
                <a:latin typeface="Calibri" panose="020F0502020204030204" pitchFamily="34" charset="0"/>
                <a:cs typeface="Calibri" panose="020F0502020204030204" pitchFamily="34" charset="0"/>
              </a:rPr>
              <a:t>”</a:t>
            </a:r>
          </a:p>
          <a:p>
            <a:endParaRPr lang="fr-FR" sz="2400" dirty="0"/>
          </a:p>
        </p:txBody>
      </p:sp>
      <p:sp>
        <p:nvSpPr>
          <p:cNvPr id="10" name="Espace réservé du contenu 5">
            <a:extLst>
              <a:ext uri="{FF2B5EF4-FFF2-40B4-BE49-F238E27FC236}">
                <a16:creationId xmlns:a16="http://schemas.microsoft.com/office/drawing/2014/main" id="{E20D3760-0B31-4DBE-AC59-6471D4BCA1BB}"/>
              </a:ext>
            </a:extLst>
          </p:cNvPr>
          <p:cNvSpPr txBox="1">
            <a:spLocks/>
          </p:cNvSpPr>
          <p:nvPr/>
        </p:nvSpPr>
        <p:spPr>
          <a:xfrm>
            <a:off x="6434667" y="2316395"/>
            <a:ext cx="5757333" cy="4351338"/>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Helvetica Neue"/>
                <a:ea typeface="Helvetica Neue"/>
                <a:cs typeface="Helvetica Neue"/>
                <a:sym typeface="Helvetica Neue"/>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Helvetica Neue"/>
                <a:ea typeface="Helvetica Neue"/>
                <a:cs typeface="Helvetica Neue"/>
                <a:sym typeface="Helvetica Neue"/>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Helvetica Neue"/>
                <a:ea typeface="Helvetica Neue"/>
                <a:cs typeface="Helvetica Neue"/>
                <a:sym typeface="Helvetica Neue"/>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Helvetica Neue"/>
                <a:ea typeface="Helvetica Neue"/>
                <a:cs typeface="Helvetica Neue"/>
                <a:sym typeface="Helvetica Neue"/>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en-US" dirty="0">
                <a:latin typeface="Calibri" panose="020F0502020204030204" pitchFamily="34" charset="0"/>
                <a:cs typeface="Calibri" panose="020F0502020204030204" pitchFamily="34" charset="0"/>
              </a:rPr>
              <a:t>Reduce the risks </a:t>
            </a:r>
          </a:p>
          <a:p>
            <a:r>
              <a:rPr lang="en-US" dirty="0">
                <a:latin typeface="Calibri" panose="020F0502020204030204" pitchFamily="34" charset="0"/>
                <a:cs typeface="Calibri" panose="020F0502020204030204" pitchFamily="34" charset="0"/>
              </a:rPr>
              <a:t>Meet needs w/ dignity</a:t>
            </a:r>
          </a:p>
          <a:p>
            <a:r>
              <a:rPr lang="en-US" dirty="0">
                <a:latin typeface="Calibri" panose="020F0502020204030204" pitchFamily="34" charset="0"/>
                <a:cs typeface="Calibri" panose="020F0502020204030204" pitchFamily="34" charset="0"/>
              </a:rPr>
              <a:t>Safeguarding protocols</a:t>
            </a:r>
          </a:p>
          <a:p>
            <a:r>
              <a:rPr lang="en-US" dirty="0">
                <a:latin typeface="Calibri" panose="020F0502020204030204" pitchFamily="34" charset="0"/>
                <a:cs typeface="Calibri" panose="020F0502020204030204" pitchFamily="34" charset="0"/>
              </a:rPr>
              <a:t>Children’s expertise &amp; participation</a:t>
            </a:r>
          </a:p>
          <a:p>
            <a:r>
              <a:rPr lang="en-US" dirty="0">
                <a:latin typeface="Calibri" panose="020F0502020204030204" pitchFamily="34" charset="0"/>
                <a:cs typeface="Calibri" panose="020F0502020204030204" pitchFamily="34" charset="0"/>
              </a:rPr>
              <a:t>Community expertise &amp; experience</a:t>
            </a:r>
            <a:endParaRPr lang="fr-FR" dirty="0">
              <a:latin typeface="Calibri" panose="020F0502020204030204" pitchFamily="34" charset="0"/>
              <a:cs typeface="Calibri" panose="020F0502020204030204" pitchFamily="34" charset="0"/>
            </a:endParaRPr>
          </a:p>
        </p:txBody>
      </p:sp>
      <p:pic>
        <p:nvPicPr>
          <p:cNvPr id="4" name="Image 3">
            <a:extLst>
              <a:ext uri="{FF2B5EF4-FFF2-40B4-BE49-F238E27FC236}">
                <a16:creationId xmlns:a16="http://schemas.microsoft.com/office/drawing/2014/main" id="{08FD5051-C4A1-42ED-84F6-C40F23C2F13E}"/>
              </a:ext>
            </a:extLst>
          </p:cNvPr>
          <p:cNvPicPr>
            <a:picLocks noChangeAspect="1"/>
          </p:cNvPicPr>
          <p:nvPr/>
        </p:nvPicPr>
        <p:blipFill>
          <a:blip r:embed="rId3"/>
          <a:stretch>
            <a:fillRect/>
          </a:stretch>
        </p:blipFill>
        <p:spPr>
          <a:xfrm>
            <a:off x="2336800" y="1878930"/>
            <a:ext cx="1633626" cy="2026992"/>
          </a:xfrm>
          <a:prstGeom prst="rect">
            <a:avLst/>
          </a:prstGeom>
        </p:spPr>
      </p:pic>
    </p:spTree>
    <p:extLst>
      <p:ext uri="{BB962C8B-B14F-4D97-AF65-F5344CB8AC3E}">
        <p14:creationId xmlns:p14="http://schemas.microsoft.com/office/powerpoint/2010/main" val="3168950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0" grpId="0"/>
    </p:bldLst>
  </p:timing>
</p:sld>
</file>

<file path=ppt/theme/theme1.xml><?xml version="1.0" encoding="utf-8"?>
<a:theme xmlns:a="http://schemas.openxmlformats.org/drawingml/2006/main" name="Office Theme">
  <a:themeElements>
    <a:clrScheme name="Custom 3">
      <a:dk1>
        <a:srgbClr val="545554"/>
      </a:dk1>
      <a:lt1>
        <a:srgbClr val="FFFFFF"/>
      </a:lt1>
      <a:dk2>
        <a:srgbClr val="212E3B"/>
      </a:dk2>
      <a:lt2>
        <a:srgbClr val="E7E6E6"/>
      </a:lt2>
      <a:accent1>
        <a:srgbClr val="02628C"/>
      </a:accent1>
      <a:accent2>
        <a:srgbClr val="0388C5"/>
      </a:accent2>
      <a:accent3>
        <a:srgbClr val="97467C"/>
      </a:accent3>
      <a:accent4>
        <a:srgbClr val="94CC7A"/>
      </a:accent4>
      <a:accent5>
        <a:srgbClr val="029FA0"/>
      </a:accent5>
      <a:accent6>
        <a:srgbClr val="405D78"/>
      </a:accent6>
      <a:hlink>
        <a:srgbClr val="67B7DB"/>
      </a:hlink>
      <a:folHlink>
        <a:srgbClr val="36A1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464</TotalTime>
  <Words>4083</Words>
  <Application>Microsoft Office PowerPoint</Application>
  <PresentationFormat>Widescreen</PresentationFormat>
  <Paragraphs>355</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HelveticaNeue-Light-Identity-H</vt:lpstr>
      <vt:lpstr>Arial</vt:lpstr>
      <vt:lpstr>Wingdings</vt:lpstr>
      <vt:lpstr>Calibri</vt:lpstr>
      <vt:lpstr>Helvetica Neue</vt:lpstr>
      <vt:lpstr>Office Theme</vt:lpstr>
      <vt:lpstr>The Minimum Standards for Child Protection in Humanitarian Action  CPMS</vt:lpstr>
      <vt:lpstr>Aim of the Standards </vt:lpstr>
      <vt:lpstr>PowerPoint Presentation</vt:lpstr>
      <vt:lpstr>10 Principles… </vt:lpstr>
      <vt:lpstr>Principle 1 - Survival And Development</vt:lpstr>
      <vt:lpstr>Principle 2 – Non discrimination &amp; Inclusion</vt:lpstr>
      <vt:lpstr>Principle 3 – Children’s participation</vt:lpstr>
      <vt:lpstr>Principle 4 – Best interest of the child</vt:lpstr>
      <vt:lpstr>Principle 5 - People’s safety, dignity and rights and Do no Harm</vt:lpstr>
      <vt:lpstr>Principle 6 - Access to impartial assistance</vt:lpstr>
      <vt:lpstr>Principle 7 – Assistance to recover from violence, coercion or deliberate deprivation</vt:lpstr>
      <vt:lpstr>Principle 8 – Assistance to claim rights  </vt:lpstr>
      <vt:lpstr>Principle 9 – Strengthen child protection systems</vt:lpstr>
      <vt:lpstr>Principle 10 – Strengthen children’s resilience</vt:lpstr>
      <vt:lpstr>Examples from the Region</vt:lpstr>
      <vt:lpstr>Need more than the hard copy?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Colleen Fitzgerald</dc:creator>
  <cp:lastModifiedBy>Joanna Wedge</cp:lastModifiedBy>
  <cp:revision>72</cp:revision>
  <dcterms:created xsi:type="dcterms:W3CDTF">2017-12-20T18:51:03Z</dcterms:created>
  <dcterms:modified xsi:type="dcterms:W3CDTF">2022-07-05T22:07:46Z</dcterms:modified>
</cp:coreProperties>
</file>