
<file path=[Content_Types].xml><?xml version="1.0" encoding="utf-8"?>
<Types xmlns="http://schemas.openxmlformats.org/package/2006/content-types">
  <Default Extension="fntdata" ContentType="application/x-fontdata"/>
  <Default Extension="gif" ContentType="image/gi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10"/>
  </p:notesMasterIdLst>
  <p:sldIdLst>
    <p:sldId id="287" r:id="rId2"/>
    <p:sldId id="262" r:id="rId3"/>
    <p:sldId id="265" r:id="rId4"/>
    <p:sldId id="288" r:id="rId5"/>
    <p:sldId id="261" r:id="rId6"/>
    <p:sldId id="290" r:id="rId7"/>
    <p:sldId id="259" r:id="rId8"/>
    <p:sldId id="289" r:id="rId9"/>
  </p:sldIdLst>
  <p:sldSz cx="12192000" cy="6858000"/>
  <p:notesSz cx="6858000" cy="9144000"/>
  <p:embeddedFontLst>
    <p:embeddedFont>
      <p:font typeface="Calibri" panose="020F0502020204030204" pitchFamily="34" charset="0"/>
      <p:regular r:id="rId11"/>
      <p:bold r:id="rId12"/>
      <p:italic r:id="rId13"/>
      <p:boldItalic r:id="rId14"/>
    </p:embeddedFont>
    <p:embeddedFont>
      <p:font typeface="Helvetica Neue" panose="020B0604020202020204" charset="0"/>
      <p:regular r:id="rId15"/>
      <p:bold r:id="rId16"/>
      <p:italic r:id="rId17"/>
      <p:boldItalic r:id="rId18"/>
    </p:embeddedFont>
    <p:embeddedFont>
      <p:font typeface="Ink Free" panose="03080402000500000000" pitchFamily="66" charset="0"/>
      <p:regular r:id="rId19"/>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37" roundtripDataSignature="AMtx7mjgNgPNG84gPBKoGaDldmcRNtozJg=="/>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usanna Davies" initials="SD" lastIdx="12" clrIdx="0">
    <p:extLst>
      <p:ext uri="{19B8F6BF-5375-455C-9EA6-DF929625EA0E}">
        <p15:presenceInfo xmlns:p15="http://schemas.microsoft.com/office/powerpoint/2012/main" userId="f7ee976ae110c362"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0290"/>
    <p:restoredTop sz="27175" autoAdjust="0"/>
  </p:normalViewPr>
  <p:slideViewPr>
    <p:cSldViewPr snapToGrid="0">
      <p:cViewPr varScale="1">
        <p:scale>
          <a:sx n="19" d="100"/>
          <a:sy n="19" d="100"/>
        </p:scale>
        <p:origin x="888" y="28"/>
      </p:cViewPr>
      <p:guideLst>
        <p:guide orient="horz" pos="2160"/>
        <p:guide pos="3840"/>
      </p:guideLst>
    </p:cSldViewPr>
  </p:slideViewPr>
  <p:notesTextViewPr>
    <p:cViewPr>
      <p:scale>
        <a:sx n="1" d="1"/>
        <a:sy n="1" d="1"/>
      </p:scale>
      <p:origin x="0" y="0"/>
    </p:cViewPr>
  </p:notesTextViewPr>
  <p:notesViewPr>
    <p:cSldViewPr snapToGrid="0">
      <p:cViewPr varScale="1">
        <p:scale>
          <a:sx n="100" d="100"/>
          <a:sy n="100" d="100"/>
        </p:scale>
        <p:origin x="0" y="0"/>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font" Target="fonts/font3.fntdata"/><Relationship Id="rId18" Type="http://schemas.openxmlformats.org/officeDocument/2006/relationships/font" Target="fonts/font8.fntdata"/><Relationship Id="rId39" Type="http://schemas.openxmlformats.org/officeDocument/2006/relationships/presProps" Target="presProps.xml"/><Relationship Id="rId3" Type="http://schemas.openxmlformats.org/officeDocument/2006/relationships/slide" Target="slides/slide2.xml"/><Relationship Id="rId42"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font" Target="fonts/font2.fntdata"/><Relationship Id="rId17" Type="http://schemas.openxmlformats.org/officeDocument/2006/relationships/font" Target="fonts/font7.fntdata"/><Relationship Id="rId38" Type="http://schemas.openxmlformats.org/officeDocument/2006/relationships/commentAuthors" Target="commentAuthors.xml"/><Relationship Id="rId2" Type="http://schemas.openxmlformats.org/officeDocument/2006/relationships/slide" Target="slides/slide1.xml"/><Relationship Id="rId16" Type="http://schemas.openxmlformats.org/officeDocument/2006/relationships/font" Target="fonts/font6.fntdata"/><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font" Target="fonts/font1.fntdata"/><Relationship Id="rId37" Type="http://customschemas.google.com/relationships/presentationmetadata" Target="metadata"/><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font" Target="fonts/font5.fntdata"/><Relationship Id="rId10" Type="http://schemas.openxmlformats.org/officeDocument/2006/relationships/notesMaster" Target="notesMasters/notesMaster1.xml"/><Relationship Id="rId19" Type="http://schemas.openxmlformats.org/officeDocument/2006/relationships/font" Target="fonts/font9.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4.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s://www.open.edu/openlearncreate/mod/resource/view.php?id=53750" TargetMode="External"/><Relationship Id="rId7" Type="http://schemas.openxmlformats.org/officeDocument/2006/relationships/hyperlink" Target="https://www.popcouncil.org/uploads/pdfs/horizons/childrenethics.pdf" TargetMode="External"/><Relationship Id="rId2" Type="http://schemas.openxmlformats.org/officeDocument/2006/relationships/slide" Target="../slides/slide3.xml"/><Relationship Id="rId1" Type="http://schemas.openxmlformats.org/officeDocument/2006/relationships/notesMaster" Target="../notesMasters/notesMaster1.xml"/><Relationship Id="rId6" Type="http://schemas.openxmlformats.org/officeDocument/2006/relationships/hyperlink" Target="https://resourcecentre.savethechildren.net/library/nine-basic-requirements-meaningful-and-ethical-childrens-participation" TargetMode="External"/><Relationship Id="rId5" Type="http://schemas.openxmlformats.org/officeDocument/2006/relationships/hyperlink" Target="https://sites.unicef.org/cbsc/index_42148.html" TargetMode="External"/><Relationship Id="rId4" Type="http://schemas.openxmlformats.org/officeDocument/2006/relationships/hyperlink" Target="https://www.unicef.org/rosa/media/2436/file/ROSA%20C4D%20Strategic%20Framework.pdf" TargetMode="Externa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s://corehumanitarianstandard.org/the-standard" TargetMode="External"/><Relationship Id="rId2" Type="http://schemas.openxmlformats.org/officeDocument/2006/relationships/slide" Target="../slides/slide4.xml"/><Relationship Id="rId1" Type="http://schemas.openxmlformats.org/officeDocument/2006/relationships/notesMaster" Target="../notesMasters/notesMaster1.xml"/><Relationship Id="rId4" Type="http://schemas.openxmlformats.org/officeDocument/2006/relationships/hyperlink" Target="https://sites.unicef.org/cbsc/index_42148.html" TargetMode="Externa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s://handbook.spherestandards.org/en/cpms/#ch047" TargetMode="External"/><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www.humanitarianstandardspartnership.org/" TargetMode="External"/><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lvl="0" indent="0" algn="l" rtl="0">
              <a:spcBef>
                <a:spcPts val="0"/>
              </a:spcBef>
              <a:spcAft>
                <a:spcPts val="0"/>
              </a:spcAft>
              <a:buNone/>
            </a:pPr>
            <a:r>
              <a:rPr lang="en-US" b="1" dirty="0"/>
              <a:t>Facilitators:</a:t>
            </a:r>
            <a:endParaRPr lang="en-US" dirty="0"/>
          </a:p>
          <a:p>
            <a:pPr marL="0" lvl="0" indent="0" algn="l" rtl="0">
              <a:spcBef>
                <a:spcPts val="0"/>
              </a:spcBef>
              <a:spcAft>
                <a:spcPts val="0"/>
              </a:spcAft>
              <a:buNone/>
            </a:pPr>
            <a:r>
              <a:rPr lang="en-US" i="1" dirty="0"/>
              <a:t>This briefing is </a:t>
            </a:r>
            <a:r>
              <a:rPr lang="en-US" i="1" u="sng" dirty="0"/>
              <a:t>for any potential user </a:t>
            </a:r>
            <a:r>
              <a:rPr lang="en-US" i="1" dirty="0"/>
              <a:t>of the CPMS. It is geared primarily toward child protection staff, so consider broadening some questions or providing more detail, if colleagues from other sectors join you.</a:t>
            </a:r>
            <a:endParaRPr lang="en-US" dirty="0"/>
          </a:p>
          <a:p>
            <a:pPr marL="0" lvl="0" indent="0" algn="l" rtl="0">
              <a:spcBef>
                <a:spcPts val="0"/>
              </a:spcBef>
              <a:spcAft>
                <a:spcPts val="0"/>
              </a:spcAft>
              <a:buNone/>
            </a:pPr>
            <a:endParaRPr lang="en-US" i="1" dirty="0"/>
          </a:p>
          <a:p>
            <a:pPr marL="0" lvl="0" indent="0" algn="l" rtl="0">
              <a:spcBef>
                <a:spcPts val="0"/>
              </a:spcBef>
              <a:spcAft>
                <a:spcPts val="0"/>
              </a:spcAft>
              <a:buNone/>
            </a:pPr>
            <a:r>
              <a:rPr lang="en-US" i="1" dirty="0"/>
              <a:t>It is assumed that the group is about 20 people and that everyone in the room knows each other (perhaps colleagues from your agency or the CP coordination group). if not, add 5 minutes for quick introductions.</a:t>
            </a:r>
            <a:endParaRPr lang="en-US" dirty="0"/>
          </a:p>
          <a:p>
            <a:pPr marL="0" lvl="0" indent="0" algn="l" rtl="0">
              <a:spcBef>
                <a:spcPts val="0"/>
              </a:spcBef>
              <a:spcAft>
                <a:spcPts val="0"/>
              </a:spcAft>
              <a:buNone/>
            </a:pPr>
            <a:endParaRPr lang="en-US" i="1" dirty="0"/>
          </a:p>
          <a:p>
            <a:pPr marL="0" lvl="0" indent="0" algn="l" rtl="0">
              <a:spcBef>
                <a:spcPts val="0"/>
              </a:spcBef>
              <a:spcAft>
                <a:spcPts val="0"/>
              </a:spcAft>
              <a:buNone/>
            </a:pPr>
            <a:r>
              <a:rPr lang="en-US" i="1" dirty="0">
                <a:latin typeface="Calibri" panose="020F0502020204030204" pitchFamily="34" charset="0"/>
                <a:cs typeface="Calibri" panose="020F0502020204030204" pitchFamily="34" charset="0"/>
              </a:rPr>
              <a:t>PREPARE: a flipchart with the </a:t>
            </a:r>
            <a:r>
              <a:rPr lang="en-US" b="1" i="1" dirty="0">
                <a:latin typeface="Calibri" panose="020F0502020204030204" pitchFamily="34" charset="0"/>
                <a:cs typeface="Calibri" panose="020F0502020204030204" pitchFamily="34" charset="0"/>
              </a:rPr>
              <a:t>objectives</a:t>
            </a:r>
            <a:r>
              <a:rPr lang="en-US" i="1" dirty="0">
                <a:latin typeface="Calibri" panose="020F0502020204030204" pitchFamily="34" charset="0"/>
                <a:cs typeface="Calibri" panose="020F0502020204030204" pitchFamily="34" charset="0"/>
              </a:rPr>
              <a:t> of the session</a:t>
            </a:r>
          </a:p>
          <a:p>
            <a:pPr marL="0" lvl="0" indent="0" algn="l" rtl="0">
              <a:spcBef>
                <a:spcPts val="0"/>
              </a:spcBef>
              <a:spcAft>
                <a:spcPts val="0"/>
              </a:spcAft>
              <a:buNone/>
            </a:pPr>
            <a:r>
              <a:rPr lang="en-US" b="0" i="0" dirty="0">
                <a:solidFill>
                  <a:srgbClr val="1B2733"/>
                </a:solidFill>
                <a:effectLst/>
                <a:latin typeface="Calibri" panose="020F0502020204030204" pitchFamily="34" charset="0"/>
                <a:cs typeface="Calibri" panose="020F0502020204030204" pitchFamily="34" charset="0"/>
              </a:rPr>
              <a:t>By the end of the session, participants will be able to:</a:t>
            </a:r>
            <a:endParaRPr lang="en-US" dirty="0">
              <a:latin typeface="Calibri" panose="020F0502020204030204" pitchFamily="34" charset="0"/>
              <a:cs typeface="Calibri" panose="020F0502020204030204" pitchFamily="34" charset="0"/>
            </a:endParaRPr>
          </a:p>
          <a:p>
            <a:pPr marL="171450" lvl="0" indent="-171450" algn="l" rtl="0">
              <a:spcBef>
                <a:spcPts val="0"/>
              </a:spcBef>
              <a:spcAft>
                <a:spcPts val="0"/>
              </a:spcAft>
              <a:buClr>
                <a:schemeClr val="dk1"/>
              </a:buClr>
              <a:buSzPts val="1200"/>
              <a:buFont typeface="Arial"/>
              <a:buChar char="•"/>
            </a:pPr>
            <a:r>
              <a:rPr lang="en-US" b="0" i="0" dirty="0">
                <a:solidFill>
                  <a:srgbClr val="1B2733"/>
                </a:solidFill>
                <a:effectLst/>
                <a:latin typeface="Calibri" panose="020F0502020204030204" pitchFamily="34" charset="0"/>
                <a:cs typeface="Calibri" panose="020F0502020204030204" pitchFamily="34" charset="0"/>
              </a:rPr>
              <a:t>Describe the content of Standard 3</a:t>
            </a:r>
          </a:p>
          <a:p>
            <a:pPr marL="171450" lvl="0" indent="-171450" algn="l" rtl="0">
              <a:spcBef>
                <a:spcPts val="0"/>
              </a:spcBef>
              <a:spcAft>
                <a:spcPts val="0"/>
              </a:spcAft>
              <a:buClr>
                <a:schemeClr val="dk1"/>
              </a:buClr>
              <a:buSzPts val="1200"/>
              <a:buFont typeface="Arial"/>
              <a:buChar char="•"/>
            </a:pPr>
            <a:r>
              <a:rPr lang="fr-FR" b="0" i="0" dirty="0" err="1">
                <a:solidFill>
                  <a:srgbClr val="1B2733"/>
                </a:solidFill>
                <a:effectLst/>
                <a:latin typeface="Calibri" panose="020F0502020204030204" pitchFamily="34" charset="0"/>
                <a:cs typeface="Calibri" panose="020F0502020204030204" pitchFamily="34" charset="0"/>
              </a:rPr>
              <a:t>Explain</a:t>
            </a:r>
            <a:r>
              <a:rPr lang="fr-FR" b="0" i="0" dirty="0">
                <a:solidFill>
                  <a:srgbClr val="1B2733"/>
                </a:solidFill>
                <a:effectLst/>
                <a:latin typeface="Calibri" panose="020F0502020204030204" pitchFamily="34" charset="0"/>
                <a:cs typeface="Calibri" panose="020F0502020204030204" pitchFamily="34" charset="0"/>
              </a:rPr>
              <a:t> </a:t>
            </a:r>
            <a:r>
              <a:rPr lang="en-US" b="0" i="0" dirty="0">
                <a:solidFill>
                  <a:srgbClr val="1B2733"/>
                </a:solidFill>
                <a:effectLst/>
                <a:latin typeface="Calibri" panose="020F0502020204030204" pitchFamily="34" charset="0"/>
                <a:cs typeface="Calibri" panose="020F0502020204030204" pitchFamily="34" charset="0"/>
              </a:rPr>
              <a:t>&amp; Share its key messages</a:t>
            </a:r>
          </a:p>
          <a:p>
            <a:pPr marL="171450" lvl="0" indent="-171450" algn="l" rtl="0">
              <a:spcBef>
                <a:spcPts val="0"/>
              </a:spcBef>
              <a:spcAft>
                <a:spcPts val="0"/>
              </a:spcAft>
              <a:buClr>
                <a:schemeClr val="dk1"/>
              </a:buClr>
              <a:buSzPts val="1200"/>
              <a:buFont typeface="Arial"/>
              <a:buChar char="•"/>
            </a:pPr>
            <a:r>
              <a:rPr lang="en-US" b="0" i="0" dirty="0">
                <a:solidFill>
                  <a:srgbClr val="1B2733"/>
                </a:solidFill>
                <a:effectLst/>
                <a:latin typeface="Calibri" panose="020F0502020204030204" pitchFamily="34" charset="0"/>
                <a:cs typeface="Calibri" panose="020F0502020204030204" pitchFamily="34" charset="0"/>
              </a:rPr>
              <a:t>Demonstrate how &amp; why to use the handbook</a:t>
            </a:r>
          </a:p>
          <a:p>
            <a:pPr marL="171450" lvl="0" indent="-171450" algn="l" rtl="0">
              <a:spcBef>
                <a:spcPts val="0"/>
              </a:spcBef>
              <a:spcAft>
                <a:spcPts val="0"/>
              </a:spcAft>
              <a:buClr>
                <a:schemeClr val="dk1"/>
              </a:buClr>
              <a:buSzPts val="1200"/>
              <a:buFont typeface="Arial"/>
              <a:buChar char="•"/>
            </a:pPr>
            <a:endParaRPr lang="en-US" i="1" dirty="0"/>
          </a:p>
          <a:p>
            <a:pPr marL="171450" marR="0" lvl="0" indent="-171450" algn="l" defTabSz="914400" rtl="0" eaLnBrk="1" fontAlgn="auto" latinLnBrk="0" hangingPunct="1">
              <a:lnSpc>
                <a:spcPct val="100000"/>
              </a:lnSpc>
              <a:spcBef>
                <a:spcPts val="0"/>
              </a:spcBef>
              <a:spcAft>
                <a:spcPts val="0"/>
              </a:spcAft>
              <a:buClr>
                <a:schemeClr val="dk1"/>
              </a:buClr>
              <a:buSzPts val="1200"/>
              <a:buFont typeface="Arial"/>
              <a:buChar char="•"/>
              <a:tabLst/>
              <a:defRPr/>
            </a:pPr>
            <a:r>
              <a:rPr lang="fr-FR" dirty="0"/>
              <a:t>NOTE: if </a:t>
            </a:r>
            <a:r>
              <a:rPr lang="fr-FR" dirty="0" err="1"/>
              <a:t>you</a:t>
            </a:r>
            <a:r>
              <a:rPr lang="fr-FR" dirty="0"/>
              <a:t> have </a:t>
            </a:r>
            <a:r>
              <a:rPr lang="fr-FR" dirty="0" err="1"/>
              <a:t>already</a:t>
            </a:r>
            <a:r>
              <a:rPr lang="fr-FR" dirty="0"/>
              <a:t> </a:t>
            </a:r>
            <a:r>
              <a:rPr lang="fr-FR" dirty="0" err="1"/>
              <a:t>done</a:t>
            </a:r>
            <a:r>
              <a:rPr lang="fr-FR" dirty="0"/>
              <a:t> a Session on </a:t>
            </a:r>
            <a:r>
              <a:rPr lang="fr-FR" dirty="0" err="1"/>
              <a:t>Pillar</a:t>
            </a:r>
            <a:r>
              <a:rPr lang="fr-FR" dirty="0"/>
              <a:t>(s), Principles or </a:t>
            </a:r>
            <a:r>
              <a:rPr lang="fr-FR" dirty="0" err="1"/>
              <a:t>other</a:t>
            </a:r>
            <a:r>
              <a:rPr lang="fr-FR" dirty="0"/>
              <a:t> Standard(s), skip slide 2 &amp; 8</a:t>
            </a:r>
          </a:p>
          <a:p>
            <a:pPr marL="0" lvl="0" indent="0" algn="l" rtl="0">
              <a:spcBef>
                <a:spcPts val="0"/>
              </a:spcBef>
              <a:spcAft>
                <a:spcPts val="0"/>
              </a:spcAft>
              <a:buClr>
                <a:schemeClr val="dk1"/>
              </a:buClr>
              <a:buSzPts val="1200"/>
              <a:buFont typeface="Arial"/>
              <a:buNone/>
            </a:pPr>
            <a:endParaRPr lang="en-US" dirty="0"/>
          </a:p>
          <a:p>
            <a:r>
              <a:rPr lang="fr-FR" b="1" dirty="0"/>
              <a:t>TIP: Slides are </a:t>
            </a:r>
            <a:r>
              <a:rPr lang="fr-FR" b="1" dirty="0" err="1"/>
              <a:t>animated</a:t>
            </a:r>
            <a:r>
              <a:rPr lang="fr-FR" b="1" dirty="0"/>
              <a:t> </a:t>
            </a:r>
            <a:r>
              <a:rPr lang="fr-FR" dirty="0"/>
              <a:t>-&gt; for </a:t>
            </a:r>
            <a:r>
              <a:rPr lang="fr-FR" dirty="0" err="1"/>
              <a:t>each</a:t>
            </a:r>
            <a:r>
              <a:rPr lang="fr-FR" dirty="0"/>
              <a:t> click </a:t>
            </a:r>
            <a:r>
              <a:rPr lang="fr-FR" dirty="0" err="1"/>
              <a:t>you’ll</a:t>
            </a:r>
            <a:r>
              <a:rPr lang="fr-FR" dirty="0"/>
              <a:t> </a:t>
            </a:r>
            <a:r>
              <a:rPr lang="fr-FR" dirty="0" err="1"/>
              <a:t>make</a:t>
            </a:r>
            <a:r>
              <a:rPr lang="fr-FR" dirty="0"/>
              <a:t>, </a:t>
            </a:r>
            <a:r>
              <a:rPr lang="fr-FR" dirty="0" err="1"/>
              <a:t>some</a:t>
            </a:r>
            <a:r>
              <a:rPr lang="fr-FR" dirty="0"/>
              <a:t> few </a:t>
            </a:r>
            <a:r>
              <a:rPr lang="fr-FR" dirty="0" err="1"/>
              <a:t>words</a:t>
            </a:r>
            <a:r>
              <a:rPr lang="fr-FR" dirty="0"/>
              <a:t>, a </a:t>
            </a:r>
            <a:r>
              <a:rPr lang="fr-FR" dirty="0" err="1"/>
              <a:t>title</a:t>
            </a:r>
            <a:r>
              <a:rPr lang="fr-FR" dirty="0"/>
              <a:t> or an image </a:t>
            </a:r>
            <a:r>
              <a:rPr lang="fr-FR" dirty="0" err="1"/>
              <a:t>will</a:t>
            </a:r>
            <a:r>
              <a:rPr lang="fr-FR" dirty="0"/>
              <a:t> </a:t>
            </a:r>
            <a:r>
              <a:rPr lang="fr-FR" dirty="0" err="1"/>
              <a:t>appear</a:t>
            </a:r>
            <a:r>
              <a:rPr lang="fr-FR" dirty="0"/>
              <a:t> on the slide. </a:t>
            </a:r>
          </a:p>
          <a:p>
            <a:r>
              <a:rPr lang="fr-FR" dirty="0"/>
              <a:t>Read the </a:t>
            </a:r>
            <a:r>
              <a:rPr lang="fr-FR" dirty="0" err="1"/>
              <a:t>corresponding</a:t>
            </a:r>
            <a:r>
              <a:rPr lang="fr-FR" dirty="0"/>
              <a:t> notes </a:t>
            </a:r>
            <a:r>
              <a:rPr lang="fr-FR" dirty="0" err="1"/>
              <a:t>from</a:t>
            </a:r>
            <a:r>
              <a:rPr lang="fr-FR" dirty="0"/>
              <a:t> the </a:t>
            </a:r>
            <a:r>
              <a:rPr lang="fr-FR" dirty="0" err="1"/>
              <a:t>facilitators</a:t>
            </a:r>
            <a:r>
              <a:rPr lang="fr-FR" dirty="0"/>
              <a:t> notes, </a:t>
            </a:r>
            <a:r>
              <a:rPr lang="fr-FR" dirty="0" err="1"/>
              <a:t>before</a:t>
            </a:r>
            <a:r>
              <a:rPr lang="fr-FR" dirty="0"/>
              <a:t> </a:t>
            </a:r>
            <a:r>
              <a:rPr lang="fr-FR" dirty="0" err="1"/>
              <a:t>showing</a:t>
            </a:r>
            <a:r>
              <a:rPr lang="fr-FR" dirty="0"/>
              <a:t> the </a:t>
            </a:r>
            <a:r>
              <a:rPr lang="fr-FR" dirty="0" err="1"/>
              <a:t>following</a:t>
            </a:r>
            <a:r>
              <a:rPr lang="fr-FR" dirty="0"/>
              <a:t> content, </a:t>
            </a:r>
            <a:r>
              <a:rPr lang="fr-FR" dirty="0" err="1"/>
              <a:t>so</a:t>
            </a:r>
            <a:r>
              <a:rPr lang="fr-FR" dirty="0"/>
              <a:t> participants have time to process </a:t>
            </a:r>
            <a:r>
              <a:rPr lang="fr-FR" dirty="0" err="1"/>
              <a:t>what</a:t>
            </a:r>
            <a:r>
              <a:rPr lang="fr-FR" dirty="0"/>
              <a:t> </a:t>
            </a:r>
            <a:r>
              <a:rPr lang="fr-FR" dirty="0" err="1"/>
              <a:t>you</a:t>
            </a:r>
            <a:r>
              <a:rPr lang="fr-FR" dirty="0"/>
              <a:t> </a:t>
            </a:r>
            <a:r>
              <a:rPr lang="fr-FR" dirty="0" err="1"/>
              <a:t>say</a:t>
            </a:r>
            <a:r>
              <a:rPr lang="fr-FR" dirty="0"/>
              <a:t>, and </a:t>
            </a:r>
            <a:r>
              <a:rPr lang="fr-FR" dirty="0" err="1"/>
              <a:t>read</a:t>
            </a:r>
            <a:r>
              <a:rPr lang="fr-FR" dirty="0"/>
              <a:t> </a:t>
            </a:r>
            <a:r>
              <a:rPr lang="fr-FR" dirty="0" err="1"/>
              <a:t>each</a:t>
            </a:r>
            <a:r>
              <a:rPr lang="fr-FR" dirty="0"/>
              <a:t> point. </a:t>
            </a:r>
          </a:p>
          <a:p>
            <a:pPr marL="0" lvl="0" indent="0" algn="l" rtl="0">
              <a:spcBef>
                <a:spcPts val="0"/>
              </a:spcBef>
              <a:spcAft>
                <a:spcPts val="0"/>
              </a:spcAft>
              <a:buNone/>
            </a:pPr>
            <a:endParaRPr lang="en-US" b="1" dirty="0"/>
          </a:p>
          <a:p>
            <a:endParaRPr lang="fr-FR" dirty="0"/>
          </a:p>
        </p:txBody>
      </p:sp>
      <p:sp>
        <p:nvSpPr>
          <p:cNvPr id="4" name="Espace réservé du numéro de diapositive 3"/>
          <p:cNvSpPr>
            <a:spLocks noGrp="1"/>
          </p:cNvSpPr>
          <p:nvPr>
            <p:ph type="sldNum" sz="quarter" idx="5"/>
          </p:nvPr>
        </p:nvSpPr>
        <p:spPr/>
        <p:txBody>
          <a:bodyPr/>
          <a:lstStyle/>
          <a:p>
            <a:fld id="{199D3823-16DC-42CD-BA98-D653306EA835}" type="slidenum">
              <a:rPr lang="fr-FR" smtClean="0"/>
              <a:t>1</a:t>
            </a:fld>
            <a:endParaRPr lang="fr-FR"/>
          </a:p>
        </p:txBody>
      </p:sp>
    </p:spTree>
    <p:extLst>
      <p:ext uri="{BB962C8B-B14F-4D97-AF65-F5344CB8AC3E}">
        <p14:creationId xmlns:p14="http://schemas.microsoft.com/office/powerpoint/2010/main" val="134397112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5"/>
        <p:cNvGrpSpPr/>
        <p:nvPr/>
      </p:nvGrpSpPr>
      <p:grpSpPr>
        <a:xfrm>
          <a:off x="0" y="0"/>
          <a:ext cx="0" cy="0"/>
          <a:chOff x="0" y="0"/>
          <a:chExt cx="0" cy="0"/>
        </a:xfrm>
      </p:grpSpPr>
      <p:sp>
        <p:nvSpPr>
          <p:cNvPr id="256" name="Google Shape;256;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57" name="Google Shape;257;p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dirty="0"/>
              <a:t>Donors, local governments, colleagues in other sectors and our beneficiaries themselves want to know what we are doing and why. The CPMS are our benchmark. They are the key way to </a:t>
            </a:r>
            <a:r>
              <a:rPr lang="en-US" dirty="0" err="1"/>
              <a:t>operationalise</a:t>
            </a:r>
            <a:r>
              <a:rPr lang="en-US" dirty="0"/>
              <a:t> or make real children's rights in the practice of humanitarian response. </a:t>
            </a:r>
            <a:endParaRPr dirty="0"/>
          </a:p>
          <a:p>
            <a:pPr marL="0" lvl="0" indent="0" algn="l" rtl="0">
              <a:spcBef>
                <a:spcPts val="0"/>
              </a:spcBef>
              <a:spcAft>
                <a:spcPts val="0"/>
              </a:spcAft>
              <a:buNone/>
            </a:pPr>
            <a:endParaRPr dirty="0"/>
          </a:p>
          <a:p>
            <a:pPr marL="0" lvl="0" indent="0" algn="l" rtl="0">
              <a:lnSpc>
                <a:spcPct val="115000"/>
              </a:lnSpc>
              <a:spcBef>
                <a:spcPts val="0"/>
              </a:spcBef>
              <a:spcAft>
                <a:spcPts val="0"/>
              </a:spcAft>
              <a:buSzPts val="1100"/>
              <a:buNone/>
            </a:pPr>
            <a:r>
              <a:rPr lang="en-US" dirty="0"/>
              <a:t>They are a collaborative, inter-agency tool, that links with other initiatives, such as the Core Humanitarian Standard, INSPIRE and the Humanitarian Inclusion Standards</a:t>
            </a:r>
            <a:endParaRPr dirty="0"/>
          </a:p>
          <a:p>
            <a:pPr marL="0" lvl="0" indent="0" algn="l" rtl="0">
              <a:lnSpc>
                <a:spcPct val="115000"/>
              </a:lnSpc>
              <a:spcBef>
                <a:spcPts val="0"/>
              </a:spcBef>
              <a:spcAft>
                <a:spcPts val="0"/>
              </a:spcAft>
              <a:buSzPts val="1100"/>
              <a:buNone/>
            </a:pPr>
            <a:endParaRPr dirty="0"/>
          </a:p>
          <a:p>
            <a:pPr marL="0" lvl="0" indent="0" algn="l" rtl="0">
              <a:lnSpc>
                <a:spcPct val="115000"/>
              </a:lnSpc>
              <a:spcBef>
                <a:spcPts val="0"/>
              </a:spcBef>
              <a:spcAft>
                <a:spcPts val="0"/>
              </a:spcAft>
              <a:buSzPts val="1100"/>
              <a:buNone/>
            </a:pPr>
            <a:r>
              <a:rPr lang="en-US" dirty="0"/>
              <a:t>Wherever relevant, the CPMS align with INSPIRE’s 7 strategies to end violence against children – initiative’s icons are actually scattered through the text. In addition, the Core Humanitarian Standard on Quality and Accountability is highlighted in the Introduction and resonates throughout the handbook.</a:t>
            </a:r>
            <a:endParaRPr dirty="0"/>
          </a:p>
          <a:p>
            <a:pPr marL="0" lvl="0" indent="0" algn="l" rtl="0">
              <a:lnSpc>
                <a:spcPct val="115000"/>
              </a:lnSpc>
              <a:spcBef>
                <a:spcPts val="0"/>
              </a:spcBef>
              <a:spcAft>
                <a:spcPts val="0"/>
              </a:spcAft>
              <a:buSzPts val="1100"/>
              <a:buNone/>
            </a:pPr>
            <a:endParaRPr dirty="0"/>
          </a:p>
          <a:p>
            <a:pPr marL="0" marR="0" lvl="0" indent="0" algn="l" defTabSz="914400" rtl="0" eaLnBrk="1" fontAlgn="auto" latinLnBrk="0" hangingPunct="1">
              <a:lnSpc>
                <a:spcPct val="115000"/>
              </a:lnSpc>
              <a:spcBef>
                <a:spcPts val="0"/>
              </a:spcBef>
              <a:spcAft>
                <a:spcPts val="0"/>
              </a:spcAft>
              <a:buClr>
                <a:srgbClr val="000000"/>
              </a:buClr>
              <a:buSzPts val="1100"/>
              <a:buFont typeface="Arial"/>
              <a:buNone/>
              <a:tabLst/>
              <a:defRPr/>
            </a:pPr>
            <a:r>
              <a:rPr lang="en-US" dirty="0" err="1"/>
              <a:t>Contextualisation</a:t>
            </a:r>
            <a:r>
              <a:rPr lang="en-US" dirty="0"/>
              <a:t> is encouraged and can create ownership of the standards at every level. It builds a deeper understanding of child protection in the specific context for a wide range of actors. National coordination groups are therefore encouraged to adapt the CPMS. Please raise it with colleagues locally and then seek the guidance of the global CPMS team.</a:t>
            </a:r>
            <a:r>
              <a:rPr lang="en-CA" dirty="0"/>
              <a:t> </a:t>
            </a:r>
            <a:r>
              <a:rPr lang="en-US" dirty="0"/>
              <a:t>For more information, watch the short contextualization video on the Alliance’s </a:t>
            </a:r>
            <a:r>
              <a:rPr lang="en-US" dirty="0" err="1"/>
              <a:t>youtube</a:t>
            </a:r>
            <a:r>
              <a:rPr lang="en-US" dirty="0"/>
              <a:t> channel.</a:t>
            </a:r>
            <a:endParaRPr dirty="0"/>
          </a:p>
          <a:p>
            <a:pPr marL="0" lvl="0" indent="0" algn="l" rtl="0">
              <a:lnSpc>
                <a:spcPct val="115000"/>
              </a:lnSpc>
              <a:spcBef>
                <a:spcPts val="0"/>
              </a:spcBef>
              <a:spcAft>
                <a:spcPts val="0"/>
              </a:spcAft>
              <a:buSzPts val="1100"/>
              <a:buNone/>
            </a:pPr>
            <a:endParaRPr dirty="0"/>
          </a:p>
          <a:p>
            <a:pPr marL="0" lvl="0" indent="0" algn="l" rtl="0">
              <a:lnSpc>
                <a:spcPct val="115000"/>
              </a:lnSpc>
              <a:spcBef>
                <a:spcPts val="0"/>
              </a:spcBef>
              <a:spcAft>
                <a:spcPts val="0"/>
              </a:spcAft>
              <a:buSzPts val="1100"/>
              <a:buNone/>
            </a:pPr>
            <a:r>
              <a:rPr lang="en-US" dirty="0"/>
              <a:t>BOX: The CPMS aim at improving the quality and accountability of our programing and increasing impact for children’s protection and well-being in humanitarian action (</a:t>
            </a:r>
            <a:r>
              <a:rPr lang="en-US" sz="1800" b="0" i="0" u="none" strike="noStrike" baseline="0" dirty="0">
                <a:latin typeface="HelveticaNeue-Light-Identity-H"/>
              </a:rPr>
              <a:t>internal displacement and refugee contexts)</a:t>
            </a:r>
            <a:r>
              <a:rPr lang="en-US" dirty="0"/>
              <a:t>, by establishing common principles, </a:t>
            </a:r>
            <a:r>
              <a:rPr lang="en-US" sz="1800" b="0" i="0" u="none" strike="noStrike" baseline="0" dirty="0">
                <a:latin typeface="HelveticaNeue-Light-Identity-H"/>
              </a:rPr>
              <a:t>evidence, prevention</a:t>
            </a:r>
            <a:r>
              <a:rPr lang="en-US" dirty="0"/>
              <a:t> and goals to achieve. They provide a synthesis of good practice and learning to date.</a:t>
            </a:r>
          </a:p>
          <a:p>
            <a:pPr marL="0" lvl="0" indent="0" algn="l" rtl="0">
              <a:spcBef>
                <a:spcPts val="0"/>
              </a:spcBef>
              <a:spcAft>
                <a:spcPts val="0"/>
              </a:spcAft>
              <a:buNone/>
            </a:pPr>
            <a:endParaRPr dirty="0"/>
          </a:p>
        </p:txBody>
      </p:sp>
      <p:sp>
        <p:nvSpPr>
          <p:cNvPr id="258" name="Google Shape;258;p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2"/>
        <p:cNvGrpSpPr/>
        <p:nvPr/>
      </p:nvGrpSpPr>
      <p:grpSpPr>
        <a:xfrm>
          <a:off x="0" y="0"/>
          <a:ext cx="0" cy="0"/>
          <a:chOff x="0" y="0"/>
          <a:chExt cx="0" cy="0"/>
        </a:xfrm>
      </p:grpSpPr>
      <p:sp>
        <p:nvSpPr>
          <p:cNvPr id="283" name="Google Shape;283;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84" name="Google Shape;284;p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lang="en-US" dirty="0"/>
          </a:p>
          <a:p>
            <a:pPr marL="0" lvl="0" indent="0" algn="l" rtl="0">
              <a:spcBef>
                <a:spcPts val="0"/>
              </a:spcBef>
              <a:spcAft>
                <a:spcPts val="0"/>
              </a:spcAft>
              <a:buNone/>
            </a:pPr>
            <a:r>
              <a:rPr lang="en-US" dirty="0"/>
              <a:t>This is an overview of the CPMS structure: there are 28 Standards across 4 pillars and 10 CPHA principles threaded throughout. </a:t>
            </a:r>
          </a:p>
          <a:p>
            <a:pPr marL="0" lvl="0" indent="0" algn="l" rtl="0">
              <a:spcBef>
                <a:spcPts val="0"/>
              </a:spcBef>
              <a:spcAft>
                <a:spcPts val="0"/>
              </a:spcAft>
              <a:buNone/>
            </a:pPr>
            <a:r>
              <a:rPr lang="en-US" dirty="0"/>
              <a:t>You can find this overview on the back of the CPMS handbook or in the online handbook; it’s a practical way of locating quickly a specific topic.</a:t>
            </a:r>
          </a:p>
          <a:p>
            <a:pPr marL="0" lvl="0" indent="0" algn="l" rtl="0">
              <a:spcBef>
                <a:spcPts val="0"/>
              </a:spcBef>
              <a:spcAft>
                <a:spcPts val="0"/>
              </a:spcAft>
              <a:buNone/>
            </a:pPr>
            <a:endParaRPr lang="en-US" dirty="0"/>
          </a:p>
          <a:p>
            <a:pPr marL="0" lvl="0" indent="0" algn="l" rtl="0">
              <a:spcBef>
                <a:spcPts val="0"/>
              </a:spcBef>
              <a:spcAft>
                <a:spcPts val="0"/>
              </a:spcAft>
              <a:buNone/>
            </a:pPr>
            <a:r>
              <a:rPr lang="en-US" dirty="0"/>
              <a:t>This presentation focuses on Standard 3: Communication &amp; Advocacy</a:t>
            </a:r>
          </a:p>
          <a:p>
            <a:pPr marL="0" lvl="0" indent="0" algn="l" rtl="0">
              <a:spcBef>
                <a:spcPts val="0"/>
              </a:spcBef>
              <a:spcAft>
                <a:spcPts val="0"/>
              </a:spcAft>
              <a:buNone/>
            </a:pPr>
            <a:endParaRPr lang="fr-FR" dirty="0"/>
          </a:p>
          <a:p>
            <a:pPr marL="0" lvl="0" indent="0" algn="l" rtl="0">
              <a:spcBef>
                <a:spcPts val="0"/>
              </a:spcBef>
              <a:spcAft>
                <a:spcPts val="0"/>
              </a:spcAft>
              <a:buNone/>
            </a:pPr>
            <a:r>
              <a:rPr lang="fr-FR" b="0" i="1" dirty="0"/>
              <a:t>If participants </a:t>
            </a:r>
            <a:r>
              <a:rPr lang="fr-FR" b="0" i="1" dirty="0" err="1"/>
              <a:t>request</a:t>
            </a:r>
            <a:r>
              <a:rPr lang="fr-FR" b="0" i="1" dirty="0"/>
              <a:t> </a:t>
            </a:r>
            <a:r>
              <a:rPr lang="fr-FR" b="0" i="1" dirty="0" err="1"/>
              <a:t>additional</a:t>
            </a:r>
            <a:r>
              <a:rPr lang="fr-FR" b="0" i="1" dirty="0"/>
              <a:t> </a:t>
            </a:r>
            <a:r>
              <a:rPr lang="fr-FR" b="0" i="1" dirty="0" err="1"/>
              <a:t>readings</a:t>
            </a:r>
            <a:r>
              <a:rPr lang="fr-FR" b="0" i="1" dirty="0"/>
              <a:t>, </a:t>
            </a:r>
            <a:r>
              <a:rPr lang="fr-FR" b="0" i="1" dirty="0" err="1"/>
              <a:t>see</a:t>
            </a:r>
            <a:r>
              <a:rPr lang="fr-FR" b="0" i="1" dirty="0"/>
              <a:t> </a:t>
            </a:r>
            <a:r>
              <a:rPr lang="fr-FR" b="0" i="1" dirty="0" err="1"/>
              <a:t>below</a:t>
            </a:r>
            <a:r>
              <a:rPr lang="fr-FR" b="0" i="1" dirty="0"/>
              <a:t>. Do not </a:t>
            </a:r>
            <a:r>
              <a:rPr lang="fr-FR" b="0" i="1" dirty="0" err="1"/>
              <a:t>hesitate</a:t>
            </a:r>
            <a:r>
              <a:rPr lang="fr-FR" b="0" i="1" dirty="0"/>
              <a:t>, if </a:t>
            </a:r>
            <a:r>
              <a:rPr lang="fr-FR" b="0" i="1" dirty="0" err="1"/>
              <a:t>you</a:t>
            </a:r>
            <a:r>
              <a:rPr lang="fr-FR" b="0" i="1" dirty="0"/>
              <a:t> have time, to lead the participants to </a:t>
            </a:r>
            <a:r>
              <a:rPr lang="fr-FR" b="0" i="1" dirty="0" err="1"/>
              <a:t>these</a:t>
            </a:r>
            <a:r>
              <a:rPr lang="fr-FR" b="0" i="1" dirty="0"/>
              <a:t> documents / </a:t>
            </a:r>
            <a:r>
              <a:rPr lang="fr-FR" b="0" i="1" dirty="0" err="1"/>
              <a:t>print</a:t>
            </a:r>
            <a:r>
              <a:rPr lang="fr-FR" b="0" i="1" dirty="0"/>
              <a:t> </a:t>
            </a:r>
            <a:r>
              <a:rPr lang="fr-FR" b="0" i="1" dirty="0" err="1"/>
              <a:t>them</a:t>
            </a:r>
            <a:r>
              <a:rPr lang="fr-FR" b="0" i="1" dirty="0"/>
              <a:t> for distribution / </a:t>
            </a:r>
            <a:r>
              <a:rPr lang="fr-FR" b="0" i="1" dirty="0" err="1"/>
              <a:t>share</a:t>
            </a:r>
            <a:r>
              <a:rPr lang="fr-FR" b="0" i="1" dirty="0"/>
              <a:t> </a:t>
            </a:r>
            <a:r>
              <a:rPr lang="fr-FR" b="0" i="1" dirty="0" err="1"/>
              <a:t>them</a:t>
            </a:r>
            <a:r>
              <a:rPr lang="fr-FR" b="0" i="1" dirty="0"/>
              <a:t> on a USB stick for </a:t>
            </a:r>
            <a:r>
              <a:rPr lang="fr-FR" b="0" i="1" dirty="0" err="1"/>
              <a:t>later</a:t>
            </a:r>
            <a:r>
              <a:rPr lang="fr-FR" b="0" i="1" dirty="0"/>
              <a:t> </a:t>
            </a:r>
            <a:r>
              <a:rPr lang="fr-FR" b="0" i="1" dirty="0" err="1"/>
              <a:t>reading</a:t>
            </a:r>
            <a:r>
              <a:rPr lang="fr-FR" b="0" i="1" dirty="0"/>
              <a:t> : </a:t>
            </a:r>
          </a:p>
          <a:p>
            <a:r>
              <a:rPr lang="fr-FR" sz="1800" dirty="0" err="1">
                <a:effectLst/>
                <a:latin typeface="Calibri" panose="020F0502020204030204" pitchFamily="34" charset="0"/>
              </a:rPr>
              <a:t>Humanitarian</a:t>
            </a:r>
            <a:r>
              <a:rPr lang="fr-FR" sz="1800" dirty="0">
                <a:effectLst/>
                <a:latin typeface="Calibri" panose="020F0502020204030204" pitchFamily="34" charset="0"/>
              </a:rPr>
              <a:t> </a:t>
            </a:r>
            <a:r>
              <a:rPr lang="fr-FR" sz="1800" dirty="0" err="1">
                <a:effectLst/>
                <a:latin typeface="Calibri" panose="020F0502020204030204" pitchFamily="34" charset="0"/>
              </a:rPr>
              <a:t>Advocacy</a:t>
            </a:r>
            <a:r>
              <a:rPr lang="fr-FR" sz="1800" dirty="0">
                <a:effectLst/>
                <a:latin typeface="Calibri" panose="020F0502020204030204" pitchFamily="34" charset="0"/>
              </a:rPr>
              <a:t> </a:t>
            </a:r>
            <a:endParaRPr lang="fr-FR" dirty="0"/>
          </a:p>
          <a:p>
            <a:r>
              <a:rPr lang="fr-FR" sz="1800" dirty="0">
                <a:effectLst/>
                <a:latin typeface="Calibri" panose="020F0502020204030204" pitchFamily="34" charset="0"/>
                <a:hlinkClick r:id="rId3"/>
              </a:rPr>
              <a:t>https://www.open.edu/openlearncreate/mod/resource/view.php?id=53750</a:t>
            </a:r>
            <a:endParaRPr lang="fr-FR" dirty="0"/>
          </a:p>
          <a:p>
            <a:r>
              <a:rPr lang="fr-FR" sz="1800" dirty="0">
                <a:effectLst/>
                <a:latin typeface="Calibri" panose="020F0502020204030204" pitchFamily="34" charset="0"/>
              </a:rPr>
              <a:t> </a:t>
            </a:r>
            <a:endParaRPr lang="fr-FR" dirty="0"/>
          </a:p>
          <a:p>
            <a:r>
              <a:rPr lang="fr-FR" sz="1800" dirty="0">
                <a:effectLst/>
                <a:latin typeface="Calibri" panose="020F0502020204030204" pitchFamily="34" charset="0"/>
              </a:rPr>
              <a:t>UNICEF Communication for </a:t>
            </a:r>
            <a:r>
              <a:rPr lang="fr-FR" sz="1800" dirty="0" err="1">
                <a:effectLst/>
                <a:latin typeface="Calibri" panose="020F0502020204030204" pitchFamily="34" charset="0"/>
              </a:rPr>
              <a:t>development</a:t>
            </a:r>
            <a:r>
              <a:rPr lang="fr-FR" sz="1800" dirty="0">
                <a:effectLst/>
                <a:latin typeface="Calibri" panose="020F0502020204030204" pitchFamily="34" charset="0"/>
              </a:rPr>
              <a:t> </a:t>
            </a:r>
            <a:endParaRPr lang="fr-FR" dirty="0"/>
          </a:p>
          <a:p>
            <a:r>
              <a:rPr lang="fr-FR" sz="1800" dirty="0">
                <a:effectLst/>
                <a:latin typeface="Calibri" panose="020F0502020204030204" pitchFamily="34" charset="0"/>
                <a:hlinkClick r:id="rId4"/>
              </a:rPr>
              <a:t>ROSA C4D Strategic Framework.pdf (unicef.org)</a:t>
            </a:r>
            <a:endParaRPr lang="fr-FR" dirty="0"/>
          </a:p>
          <a:p>
            <a:r>
              <a:rPr lang="fr-FR" sz="1800" dirty="0">
                <a:effectLst/>
                <a:latin typeface="Calibri" panose="020F0502020204030204" pitchFamily="34" charset="0"/>
              </a:rPr>
              <a:t> </a:t>
            </a:r>
            <a:endParaRPr lang="fr-FR" dirty="0"/>
          </a:p>
          <a:p>
            <a:r>
              <a:rPr lang="fr-FR" sz="1800" dirty="0" err="1">
                <a:effectLst/>
                <a:latin typeface="Calibri" panose="020F0502020204030204" pitchFamily="34" charset="0"/>
              </a:rPr>
              <a:t>Advocacy</a:t>
            </a:r>
            <a:endParaRPr lang="fr-FR" dirty="0"/>
          </a:p>
          <a:p>
            <a:r>
              <a:rPr lang="fr-FR" sz="1800" dirty="0">
                <a:effectLst/>
                <a:latin typeface="Calibri" panose="020F0502020204030204" pitchFamily="34" charset="0"/>
                <a:hlinkClick r:id="rId5"/>
              </a:rPr>
              <a:t>C4D </a:t>
            </a:r>
            <a:r>
              <a:rPr lang="fr-FR" sz="1800" dirty="0" err="1">
                <a:effectLst/>
                <a:latin typeface="Calibri" panose="020F0502020204030204" pitchFamily="34" charset="0"/>
                <a:hlinkClick r:id="rId5"/>
              </a:rPr>
              <a:t>approaches</a:t>
            </a:r>
            <a:r>
              <a:rPr lang="fr-FR" sz="1800" dirty="0">
                <a:effectLst/>
                <a:latin typeface="Calibri" panose="020F0502020204030204" pitchFamily="34" charset="0"/>
                <a:hlinkClick r:id="rId5"/>
              </a:rPr>
              <a:t> | Communication for </a:t>
            </a:r>
            <a:r>
              <a:rPr lang="fr-FR" sz="1800" dirty="0" err="1">
                <a:effectLst/>
                <a:latin typeface="Calibri" panose="020F0502020204030204" pitchFamily="34" charset="0"/>
                <a:hlinkClick r:id="rId5"/>
              </a:rPr>
              <a:t>Development</a:t>
            </a:r>
            <a:r>
              <a:rPr lang="fr-FR" sz="1800" dirty="0">
                <a:effectLst/>
                <a:latin typeface="Calibri" panose="020F0502020204030204" pitchFamily="34" charset="0"/>
                <a:hlinkClick r:id="rId5"/>
              </a:rPr>
              <a:t> (C4D) | UNICEF</a:t>
            </a:r>
            <a:endParaRPr lang="fr-FR" dirty="0"/>
          </a:p>
          <a:p>
            <a:r>
              <a:rPr lang="fr-FR" sz="1800" dirty="0">
                <a:effectLst/>
                <a:latin typeface="Calibri" panose="020F0502020204030204" pitchFamily="34" charset="0"/>
              </a:rPr>
              <a:t> </a:t>
            </a:r>
            <a:endParaRPr lang="fr-FR" dirty="0"/>
          </a:p>
          <a:p>
            <a:r>
              <a:rPr lang="fr-FR" sz="1800" dirty="0" err="1">
                <a:effectLst/>
                <a:latin typeface="Calibri" panose="020F0502020204030204" pitchFamily="34" charset="0"/>
              </a:rPr>
              <a:t>Children’s</a:t>
            </a:r>
            <a:r>
              <a:rPr lang="fr-FR" sz="1800" dirty="0">
                <a:effectLst/>
                <a:latin typeface="Calibri" panose="020F0502020204030204" pitchFamily="34" charset="0"/>
              </a:rPr>
              <a:t> Participation</a:t>
            </a:r>
            <a:endParaRPr lang="fr-FR" dirty="0"/>
          </a:p>
          <a:p>
            <a:r>
              <a:rPr lang="fr-FR" sz="1800" dirty="0">
                <a:effectLst/>
                <a:latin typeface="Calibri" panose="020F0502020204030204" pitchFamily="34" charset="0"/>
                <a:hlinkClick r:id="rId6"/>
              </a:rPr>
              <a:t>The </a:t>
            </a:r>
            <a:r>
              <a:rPr lang="fr-FR" sz="1800" dirty="0" err="1">
                <a:effectLst/>
                <a:latin typeface="Calibri" panose="020F0502020204030204" pitchFamily="34" charset="0"/>
                <a:hlinkClick r:id="rId6"/>
              </a:rPr>
              <a:t>Nine</a:t>
            </a:r>
            <a:r>
              <a:rPr lang="fr-FR" sz="1800" dirty="0">
                <a:effectLst/>
                <a:latin typeface="Calibri" panose="020F0502020204030204" pitchFamily="34" charset="0"/>
                <a:hlinkClick r:id="rId6"/>
              </a:rPr>
              <a:t> Basic </a:t>
            </a:r>
            <a:r>
              <a:rPr lang="fr-FR" sz="1800" dirty="0" err="1">
                <a:effectLst/>
                <a:latin typeface="Calibri" panose="020F0502020204030204" pitchFamily="34" charset="0"/>
                <a:hlinkClick r:id="rId6"/>
              </a:rPr>
              <a:t>Requirements</a:t>
            </a:r>
            <a:r>
              <a:rPr lang="fr-FR" sz="1800" dirty="0">
                <a:effectLst/>
                <a:latin typeface="Calibri" panose="020F0502020204030204" pitchFamily="34" charset="0"/>
                <a:hlinkClick r:id="rId6"/>
              </a:rPr>
              <a:t> for </a:t>
            </a:r>
            <a:r>
              <a:rPr lang="fr-FR" sz="1800" dirty="0" err="1">
                <a:effectLst/>
                <a:latin typeface="Calibri" panose="020F0502020204030204" pitchFamily="34" charset="0"/>
                <a:hlinkClick r:id="rId6"/>
              </a:rPr>
              <a:t>Meaningful</a:t>
            </a:r>
            <a:r>
              <a:rPr lang="fr-FR" sz="1800" dirty="0">
                <a:effectLst/>
                <a:latin typeface="Calibri" panose="020F0502020204030204" pitchFamily="34" charset="0"/>
                <a:hlinkClick r:id="rId6"/>
              </a:rPr>
              <a:t> and </a:t>
            </a:r>
            <a:r>
              <a:rPr lang="fr-FR" sz="1800" dirty="0" err="1">
                <a:effectLst/>
                <a:latin typeface="Calibri" panose="020F0502020204030204" pitchFamily="34" charset="0"/>
                <a:hlinkClick r:id="rId6"/>
              </a:rPr>
              <a:t>Ethical</a:t>
            </a:r>
            <a:r>
              <a:rPr lang="fr-FR" sz="1800" dirty="0">
                <a:effectLst/>
                <a:latin typeface="Calibri" panose="020F0502020204030204" pitchFamily="34" charset="0"/>
                <a:hlinkClick r:id="rId6"/>
              </a:rPr>
              <a:t> </a:t>
            </a:r>
            <a:r>
              <a:rPr lang="fr-FR" sz="1800" dirty="0" err="1">
                <a:effectLst/>
                <a:latin typeface="Calibri" panose="020F0502020204030204" pitchFamily="34" charset="0"/>
                <a:hlinkClick r:id="rId6"/>
              </a:rPr>
              <a:t>Children's</a:t>
            </a:r>
            <a:r>
              <a:rPr lang="fr-FR" sz="1800" dirty="0">
                <a:effectLst/>
                <a:latin typeface="Calibri" panose="020F0502020204030204" pitchFamily="34" charset="0"/>
                <a:hlinkClick r:id="rId6"/>
              </a:rPr>
              <a:t> Participation | Resource Centre (savethechildren.net)</a:t>
            </a:r>
            <a:r>
              <a:rPr lang="fr-FR" sz="1800" dirty="0">
                <a:effectLst/>
                <a:latin typeface="Calibri" panose="020F0502020204030204" pitchFamily="34" charset="0"/>
              </a:rPr>
              <a:t> </a:t>
            </a:r>
            <a:endParaRPr lang="fr-FR" dirty="0"/>
          </a:p>
          <a:p>
            <a:r>
              <a:rPr lang="fr-FR" sz="1800" dirty="0">
                <a:solidFill>
                  <a:srgbClr val="1F497D"/>
                </a:solidFill>
                <a:effectLst/>
                <a:latin typeface="Calibri" panose="020F0502020204030204" pitchFamily="34" charset="0"/>
              </a:rPr>
              <a:t> </a:t>
            </a:r>
            <a:endParaRPr lang="fr-FR" dirty="0"/>
          </a:p>
          <a:p>
            <a:r>
              <a:rPr lang="fr-FR" sz="1800" dirty="0" err="1">
                <a:effectLst/>
                <a:latin typeface="Calibri" panose="020F0502020204030204" pitchFamily="34" charset="0"/>
                <a:hlinkClick r:id="rId7"/>
              </a:rPr>
              <a:t>Ethical</a:t>
            </a:r>
            <a:r>
              <a:rPr lang="fr-FR" sz="1800" dirty="0">
                <a:effectLst/>
                <a:latin typeface="Calibri" panose="020F0502020204030204" pitchFamily="34" charset="0"/>
                <a:hlinkClick r:id="rId7"/>
              </a:rPr>
              <a:t> </a:t>
            </a:r>
            <a:r>
              <a:rPr lang="fr-FR" sz="1800" dirty="0" err="1">
                <a:effectLst/>
                <a:latin typeface="Calibri" panose="020F0502020204030204" pitchFamily="34" charset="0"/>
                <a:hlinkClick r:id="rId7"/>
              </a:rPr>
              <a:t>Approaches</a:t>
            </a:r>
            <a:r>
              <a:rPr lang="fr-FR" sz="1800" dirty="0">
                <a:effectLst/>
                <a:latin typeface="Calibri" panose="020F0502020204030204" pitchFamily="34" charset="0"/>
                <a:hlinkClick r:id="rId7"/>
              </a:rPr>
              <a:t> to </a:t>
            </a:r>
            <a:r>
              <a:rPr lang="fr-FR" sz="1800" dirty="0" err="1">
                <a:effectLst/>
                <a:latin typeface="Calibri" panose="020F0502020204030204" pitchFamily="34" charset="0"/>
                <a:hlinkClick r:id="rId7"/>
              </a:rPr>
              <a:t>Gathering</a:t>
            </a:r>
            <a:r>
              <a:rPr lang="fr-FR" sz="1800" dirty="0">
                <a:effectLst/>
                <a:latin typeface="Calibri" panose="020F0502020204030204" pitchFamily="34" charset="0"/>
                <a:hlinkClick r:id="rId7"/>
              </a:rPr>
              <a:t> Information </a:t>
            </a:r>
            <a:r>
              <a:rPr lang="fr-FR" sz="1800" dirty="0" err="1">
                <a:effectLst/>
                <a:latin typeface="Calibri" panose="020F0502020204030204" pitchFamily="34" charset="0"/>
                <a:hlinkClick r:id="rId7"/>
              </a:rPr>
              <a:t>from</a:t>
            </a:r>
            <a:r>
              <a:rPr lang="fr-FR" sz="1800" dirty="0">
                <a:effectLst/>
                <a:latin typeface="Calibri" panose="020F0502020204030204" pitchFamily="34" charset="0"/>
                <a:hlinkClick r:id="rId7"/>
              </a:rPr>
              <a:t> </a:t>
            </a:r>
            <a:r>
              <a:rPr lang="fr-FR" sz="1800" dirty="0" err="1">
                <a:effectLst/>
                <a:latin typeface="Calibri" panose="020F0502020204030204" pitchFamily="34" charset="0"/>
                <a:hlinkClick r:id="rId7"/>
              </a:rPr>
              <a:t>Children</a:t>
            </a:r>
            <a:r>
              <a:rPr lang="fr-FR" sz="1800" dirty="0">
                <a:effectLst/>
                <a:latin typeface="Calibri" panose="020F0502020204030204" pitchFamily="34" charset="0"/>
                <a:hlinkClick r:id="rId7"/>
              </a:rPr>
              <a:t> and Adolescents in International Settings: Guidelines and </a:t>
            </a:r>
            <a:r>
              <a:rPr lang="fr-FR" sz="1800" dirty="0" err="1">
                <a:effectLst/>
                <a:latin typeface="Calibri" panose="020F0502020204030204" pitchFamily="34" charset="0"/>
                <a:hlinkClick r:id="rId7"/>
              </a:rPr>
              <a:t>Resources</a:t>
            </a:r>
            <a:endParaRPr lang="fr-FR" dirty="0"/>
          </a:p>
          <a:p>
            <a:pPr marL="0" lvl="0" indent="0" algn="l" rtl="0">
              <a:spcBef>
                <a:spcPts val="0"/>
              </a:spcBef>
              <a:spcAft>
                <a:spcPts val="0"/>
              </a:spcAft>
              <a:buNone/>
            </a:pPr>
            <a:endParaRPr dirty="0"/>
          </a:p>
        </p:txBody>
      </p:sp>
      <p:sp>
        <p:nvSpPr>
          <p:cNvPr id="285" name="Google Shape;285;p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3</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This Standard is part of the first Pillar related to quality response, which are common across all areas of child protection programming, applicable in all situations and contexts, during </a:t>
            </a:r>
            <a:r>
              <a:rPr lang="fr-FR" dirty="0" err="1"/>
              <a:t>preparedness</a:t>
            </a:r>
            <a:r>
              <a:rPr lang="fr-FR" dirty="0"/>
              <a:t> and </a:t>
            </a:r>
            <a:r>
              <a:rPr lang="fr-FR" dirty="0" err="1"/>
              <a:t>response</a:t>
            </a:r>
            <a:r>
              <a:rPr lang="fr-FR" dirty="0"/>
              <a:t> phases. </a:t>
            </a:r>
            <a:r>
              <a:rPr lang="fr-FR" dirty="0" err="1"/>
              <a:t>They</a:t>
            </a:r>
            <a:r>
              <a:rPr lang="fr-FR" dirty="0"/>
              <a:t> are ALL </a:t>
            </a:r>
            <a:r>
              <a:rPr lang="fr-FR" dirty="0" err="1"/>
              <a:t>fundamental</a:t>
            </a:r>
            <a:r>
              <a:rPr lang="fr-FR" dirty="0"/>
              <a:t> to </a:t>
            </a:r>
            <a:r>
              <a:rPr lang="fr-FR" dirty="0" err="1"/>
              <a:t>reach</a:t>
            </a:r>
            <a:r>
              <a:rPr lang="fr-FR" dirty="0"/>
              <a:t> the </a:t>
            </a:r>
            <a:r>
              <a:rPr lang="fr-FR" dirty="0" err="1"/>
              <a:t>level</a:t>
            </a:r>
            <a:r>
              <a:rPr lang="fr-FR" dirty="0"/>
              <a:t> of </a:t>
            </a:r>
            <a:r>
              <a:rPr lang="fr-FR" dirty="0" err="1"/>
              <a:t>quality</a:t>
            </a:r>
            <a:r>
              <a:rPr lang="fr-FR" dirty="0"/>
              <a:t> </a:t>
            </a:r>
            <a:r>
              <a:rPr lang="fr-FR" dirty="0" err="1"/>
              <a:t>we</a:t>
            </a:r>
            <a:r>
              <a:rPr lang="fr-FR" dirty="0"/>
              <a:t> </a:t>
            </a:r>
            <a:r>
              <a:rPr lang="fr-FR" dirty="0" err="1"/>
              <a:t>aim</a:t>
            </a:r>
            <a:r>
              <a:rPr lang="fr-FR" dirty="0"/>
              <a:t> for as </a:t>
            </a:r>
            <a:r>
              <a:rPr lang="fr-FR" dirty="0" err="1"/>
              <a:t>practitioners</a:t>
            </a:r>
            <a:r>
              <a:rPr lang="fr-FR" dirty="0"/>
              <a:t>.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These Quality standards should be used in conjunction with all the rest of the Standards (1–6) &amp; </a:t>
            </a:r>
            <a:r>
              <a:rPr lang="fr-FR" dirty="0"/>
              <a:t>the </a:t>
            </a:r>
            <a:r>
              <a:rPr lang="fr-FR" i="1" dirty="0"/>
              <a:t>CPMS</a:t>
            </a:r>
            <a:r>
              <a:rPr lang="fr-FR" dirty="0"/>
              <a:t> </a:t>
            </a:r>
            <a:r>
              <a:rPr lang="fr-FR" dirty="0" err="1"/>
              <a:t>principles</a:t>
            </a:r>
            <a:endParaRPr lang="fr-FR"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fr-FR" dirty="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FR" dirty="0"/>
              <a:t>This Standard </a:t>
            </a:r>
            <a:r>
              <a:rPr lang="fr-FR" dirty="0" err="1"/>
              <a:t>is</a:t>
            </a:r>
            <a:r>
              <a:rPr lang="fr-FR" dirty="0"/>
              <a:t> </a:t>
            </a:r>
            <a:r>
              <a:rPr lang="en-US" dirty="0"/>
              <a:t>complementary to the </a:t>
            </a:r>
            <a:r>
              <a:rPr lang="en-US" i="1" dirty="0">
                <a:hlinkClick r:id="rId3"/>
              </a:rPr>
              <a:t>Core Humanitarian Standard on Quality and Accountability (CHS)</a:t>
            </a:r>
            <a:r>
              <a:rPr lang="en-US" i="1" dirty="0"/>
              <a:t>, </a:t>
            </a:r>
            <a:r>
              <a:rPr lang="en-US" dirty="0"/>
              <a:t>and should be used with it. More specifically, it links with Commitment 4, which describes the need for accurate, ethical and respectful external communications.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i="1" dirty="0">
              <a:effectLst/>
              <a:latin typeface="Arial" panose="020B0604020202020204" pitchFamily="34" charset="0"/>
            </a:endParaRPr>
          </a:p>
          <a:p>
            <a:pPr marL="171450" lvl="0" indent="-171450" algn="l" rtl="0">
              <a:spcBef>
                <a:spcPts val="0"/>
              </a:spcBef>
              <a:spcAft>
                <a:spcPts val="0"/>
              </a:spcAft>
              <a:buFont typeface="Arial" panose="020B0604020202020204" pitchFamily="34" charset="0"/>
              <a:buChar char="•"/>
            </a:pPr>
            <a:r>
              <a:rPr lang="en-US" dirty="0">
                <a:latin typeface="Arial"/>
                <a:ea typeface="Arial"/>
                <a:cs typeface="Arial"/>
                <a:sym typeface="Arial"/>
              </a:rPr>
              <a:t>Child protection issues must be advocated for and communicated with respect for children’s dignity, best interests and safety. </a:t>
            </a:r>
          </a:p>
          <a:p>
            <a:pPr marL="171450" lvl="0" indent="-171450" algn="l" rtl="0">
              <a:spcBef>
                <a:spcPts val="0"/>
              </a:spcBef>
              <a:spcAft>
                <a:spcPts val="0"/>
              </a:spcAft>
              <a:buFont typeface="Arial" panose="020B0604020202020204" pitchFamily="34" charset="0"/>
              <a:buChar char="•"/>
            </a:pPr>
            <a:r>
              <a:rPr lang="en-US" dirty="0">
                <a:latin typeface="Arial"/>
                <a:ea typeface="Arial"/>
                <a:cs typeface="Arial"/>
                <a:sym typeface="Arial"/>
              </a:rPr>
              <a:t>Effective communications and advocacy can support children’s self-expression, protection and empowerment. </a:t>
            </a:r>
          </a:p>
          <a:p>
            <a:pPr marL="171450" lvl="0" indent="-171450" algn="l" rtl="0">
              <a:spcBef>
                <a:spcPts val="0"/>
              </a:spcBef>
              <a:spcAft>
                <a:spcPts val="0"/>
              </a:spcAft>
              <a:buFont typeface="Arial" panose="020B0604020202020204" pitchFamily="34" charset="0"/>
              <a:buChar char="•"/>
            </a:pPr>
            <a:r>
              <a:rPr lang="en-US" dirty="0"/>
              <a:t>Communication and advocacy materials, including for awareness campaigns, messaging and strategies, must </a:t>
            </a:r>
            <a:r>
              <a:rPr lang="en-US" dirty="0" err="1"/>
              <a:t>prioritise</a:t>
            </a:r>
            <a:r>
              <a:rPr lang="en-US" dirty="0"/>
              <a:t> the principles of do no harm and the best interests of the child (BIC); ensure </a:t>
            </a:r>
            <a:r>
              <a:rPr lang="fr-FR" dirty="0" err="1"/>
              <a:t>confidentiality</a:t>
            </a:r>
            <a:r>
              <a:rPr lang="fr-FR" dirty="0"/>
              <a:t>, data protection &amp; support </a:t>
            </a:r>
            <a:r>
              <a:rPr lang="fr-FR" dirty="0" err="1"/>
              <a:t>child</a:t>
            </a:r>
            <a:r>
              <a:rPr lang="fr-FR" dirty="0"/>
              <a:t> protection</a:t>
            </a:r>
          </a:p>
          <a:p>
            <a:pPr marL="0" lvl="0" indent="0" algn="l" rtl="0">
              <a:spcBef>
                <a:spcPts val="0"/>
              </a:spcBef>
              <a:spcAft>
                <a:spcPts val="0"/>
              </a:spcAft>
              <a:buFont typeface="Arial" panose="020B0604020202020204" pitchFamily="34" charset="0"/>
              <a:buNone/>
            </a:pPr>
            <a:endParaRPr lang="en-US" dirty="0">
              <a:latin typeface="Arial"/>
              <a:cs typeface="Arial"/>
              <a:sym typeface="Arial"/>
            </a:endParaRPr>
          </a:p>
          <a:p>
            <a:pPr marL="171450" lvl="0" indent="-171450" algn="l" rtl="0">
              <a:spcBef>
                <a:spcPts val="0"/>
              </a:spcBef>
              <a:spcAft>
                <a:spcPts val="0"/>
              </a:spcAft>
              <a:buFont typeface="Arial" panose="020B0604020202020204" pitchFamily="34" charset="0"/>
              <a:buChar char="•"/>
            </a:pPr>
            <a:r>
              <a:rPr lang="en-US" dirty="0">
                <a:latin typeface="Arial"/>
                <a:ea typeface="Arial"/>
                <a:cs typeface="Arial"/>
                <a:sym typeface="Arial"/>
              </a:rPr>
              <a:t>This Standard links especially with the question of </a:t>
            </a:r>
            <a:r>
              <a:rPr lang="en-US" b="1" dirty="0">
                <a:latin typeface="Arial"/>
                <a:ea typeface="Arial"/>
                <a:cs typeface="Arial"/>
                <a:sym typeface="Arial"/>
              </a:rPr>
              <a:t>prevention</a:t>
            </a:r>
            <a:r>
              <a:rPr lang="en-US" dirty="0">
                <a:latin typeface="Arial"/>
                <a:ea typeface="Arial"/>
                <a:cs typeface="Arial"/>
                <a:sym typeface="Arial"/>
              </a:rPr>
              <a:t>: risk assessments must be conducted prior to communications and advocacy work, to identify and mitigate any potential negative impacts on children, families, and communities. Campaigns should also use local communication methods, </a:t>
            </a:r>
            <a:r>
              <a:rPr lang="en-US" dirty="0" err="1">
                <a:latin typeface="Arial"/>
                <a:ea typeface="Arial"/>
                <a:cs typeface="Arial"/>
                <a:sym typeface="Arial"/>
              </a:rPr>
              <a:t>contextualised</a:t>
            </a:r>
            <a:r>
              <a:rPr lang="en-US" dirty="0">
                <a:latin typeface="Arial"/>
                <a:ea typeface="Arial"/>
                <a:cs typeface="Arial"/>
                <a:sym typeface="Arial"/>
              </a:rPr>
              <a:t> messages, and should promote protective and safe </a:t>
            </a:r>
            <a:r>
              <a:rPr lang="en-US" dirty="0" err="1">
                <a:latin typeface="Arial"/>
                <a:ea typeface="Arial"/>
                <a:cs typeface="Arial"/>
                <a:sym typeface="Arial"/>
              </a:rPr>
              <a:t>behaviours</a:t>
            </a:r>
            <a:r>
              <a:rPr lang="en-US" dirty="0">
                <a:latin typeface="Arial"/>
                <a:ea typeface="Arial"/>
                <a:cs typeface="Arial"/>
                <a:sym typeface="Arial"/>
              </a:rPr>
              <a:t>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i="1" dirty="0"/>
              <a:t>[</a:t>
            </a:r>
            <a:r>
              <a:rPr lang="en-US" i="1" dirty="0">
                <a:latin typeface="Arial"/>
                <a:ea typeface="Arial"/>
                <a:cs typeface="Arial"/>
                <a:sym typeface="Wingdings" panose="05000000000000000000" pitchFamily="2" charset="2"/>
              </a:rPr>
              <a:t></a:t>
            </a:r>
            <a:r>
              <a:rPr lang="en-US" i="1" dirty="0">
                <a:latin typeface="Arial"/>
                <a:ea typeface="Arial"/>
                <a:cs typeface="Arial"/>
                <a:sym typeface="Arial"/>
              </a:rPr>
              <a:t> the prevention icon</a:t>
            </a:r>
            <a:r>
              <a:rPr lang="en-US" i="1" dirty="0"/>
              <a:t>]</a:t>
            </a:r>
          </a:p>
          <a:p>
            <a:pPr marL="457200" marR="0" lvl="1" indent="0" algn="l" defTabSz="914400" rtl="0" eaLnBrk="1" fontAlgn="auto" latinLnBrk="0" hangingPunct="1">
              <a:lnSpc>
                <a:spcPct val="100000"/>
              </a:lnSpc>
              <a:spcBef>
                <a:spcPts val="0"/>
              </a:spcBef>
              <a:spcAft>
                <a:spcPts val="0"/>
              </a:spcAft>
              <a:buClrTx/>
              <a:buSzTx/>
              <a:buFontTx/>
              <a:buNone/>
              <a:tabLst/>
              <a:defRPr/>
            </a:pPr>
            <a:endParaRPr lang="en-US" b="0" dirty="0">
              <a:latin typeface="Calibri"/>
              <a:ea typeface="Arial"/>
              <a:cs typeface="Calibri"/>
              <a:sym typeface="Calibri"/>
            </a:endParaRPr>
          </a:p>
          <a:p>
            <a:pPr marL="457200" marR="0" lvl="1" indent="0" algn="l" defTabSz="914400" rtl="0" eaLnBrk="1" fontAlgn="auto" latinLnBrk="0" hangingPunct="1">
              <a:lnSpc>
                <a:spcPct val="100000"/>
              </a:lnSpc>
              <a:spcBef>
                <a:spcPts val="0"/>
              </a:spcBef>
              <a:spcAft>
                <a:spcPts val="0"/>
              </a:spcAft>
              <a:buClrTx/>
              <a:buSzTx/>
              <a:buFontTx/>
              <a:buNone/>
              <a:tabLst/>
              <a:defRPr/>
            </a:pPr>
            <a:r>
              <a:rPr lang="en-US" b="1" dirty="0">
                <a:latin typeface="Arial"/>
                <a:ea typeface="Arial"/>
                <a:cs typeface="Arial"/>
                <a:sym typeface="Arial"/>
              </a:rPr>
              <a:t>Discussion Prompt: </a:t>
            </a:r>
            <a:r>
              <a:rPr lang="en-US" sz="1200" dirty="0">
                <a:latin typeface="Ink Free" panose="03080402000500000000" pitchFamily="66" charset="0"/>
              </a:rPr>
              <a:t>What is the difference between communication and advocacy?</a:t>
            </a:r>
            <a:endParaRPr lang="en-US" dirty="0">
              <a:latin typeface="Arial"/>
              <a:cs typeface="Arial"/>
              <a:sym typeface="Arial"/>
            </a:endParaRPr>
          </a:p>
          <a:p>
            <a:r>
              <a:rPr lang="en-US" sz="1800" dirty="0">
                <a:solidFill>
                  <a:srgbClr val="1F497D"/>
                </a:solidFill>
                <a:effectLst/>
                <a:latin typeface="Calibri" panose="020F0502020204030204" pitchFamily="34" charset="0"/>
              </a:rPr>
              <a:t>-&gt; </a:t>
            </a:r>
            <a:r>
              <a:rPr lang="en-US" sz="1800" dirty="0">
                <a:solidFill>
                  <a:srgbClr val="000000"/>
                </a:solidFill>
                <a:effectLst/>
                <a:latin typeface="Calibri" panose="020F0502020204030204" pitchFamily="34" charset="0"/>
              </a:rPr>
              <a:t>Communications and advocacy are often complimentary. It is difficult to engage in any form of advocacy without some kind of communication, and most communications are wanting to influence opinions, policies, and/or decision makers. However, communications and advocacy are different.</a:t>
            </a:r>
            <a:endParaRPr lang="en-US" dirty="0"/>
          </a:p>
          <a:p>
            <a:r>
              <a:rPr lang="en-US" sz="1800" b="1" dirty="0">
                <a:solidFill>
                  <a:srgbClr val="000000"/>
                </a:solidFill>
                <a:effectLst/>
                <a:latin typeface="Calibri" panose="020F0502020204030204" pitchFamily="34" charset="0"/>
              </a:rPr>
              <a:t>DEF:  </a:t>
            </a:r>
            <a:r>
              <a:rPr lang="en-US" sz="1800" b="0" dirty="0">
                <a:solidFill>
                  <a:srgbClr val="000000"/>
                </a:solidFill>
                <a:effectLst/>
                <a:latin typeface="Calibri" panose="020F0502020204030204" pitchFamily="34" charset="0"/>
              </a:rPr>
              <a:t>Communication for Development : </a:t>
            </a:r>
            <a:r>
              <a:rPr lang="en-US" sz="1800" dirty="0">
                <a:solidFill>
                  <a:srgbClr val="000000"/>
                </a:solidFill>
                <a:effectLst/>
                <a:latin typeface="Calibri" panose="020F0502020204030204" pitchFamily="34" charset="0"/>
              </a:rPr>
              <a:t>An evidence-based process that utilizes a mix of communication tools, channels and approaches to facilitate participation and engagement with children, families, communities, networks for positive social and </a:t>
            </a:r>
            <a:r>
              <a:rPr lang="en-US" sz="1800" dirty="0" err="1">
                <a:solidFill>
                  <a:srgbClr val="000000"/>
                </a:solidFill>
                <a:effectLst/>
                <a:latin typeface="Calibri" panose="020F0502020204030204" pitchFamily="34" charset="0"/>
              </a:rPr>
              <a:t>behaviour</a:t>
            </a:r>
            <a:r>
              <a:rPr lang="en-US" sz="1800" dirty="0">
                <a:solidFill>
                  <a:srgbClr val="000000"/>
                </a:solidFill>
                <a:effectLst/>
                <a:latin typeface="Calibri" panose="020F0502020204030204" pitchFamily="34" charset="0"/>
              </a:rPr>
              <a:t> change in both development and humanitarian contexts” (UNICEF, 2018, p. 1)</a:t>
            </a:r>
            <a:endParaRPr lang="en-US" dirty="0">
              <a:effectLst/>
            </a:endParaRPr>
          </a:p>
          <a:p>
            <a:r>
              <a:rPr lang="en-US" sz="1800" dirty="0">
                <a:effectLst/>
              </a:rPr>
              <a:t> </a:t>
            </a:r>
            <a:r>
              <a:rPr lang="en-US" sz="1800" b="1" dirty="0">
                <a:solidFill>
                  <a:srgbClr val="000000"/>
                </a:solidFill>
                <a:effectLst/>
                <a:latin typeface="Calibri" panose="020F0502020204030204" pitchFamily="34" charset="0"/>
              </a:rPr>
              <a:t>DEF:  </a:t>
            </a:r>
            <a:r>
              <a:rPr lang="en-US" sz="1800" b="0" dirty="0">
                <a:solidFill>
                  <a:srgbClr val="000000"/>
                </a:solidFill>
                <a:effectLst/>
                <a:latin typeface="Calibri" panose="020F0502020204030204" pitchFamily="34" charset="0"/>
              </a:rPr>
              <a:t>Advocacy: </a:t>
            </a:r>
            <a:r>
              <a:rPr lang="en-US" sz="1800" dirty="0">
                <a:solidFill>
                  <a:srgbClr val="000000"/>
                </a:solidFill>
                <a:effectLst/>
                <a:latin typeface="Calibri" panose="020F0502020204030204" pitchFamily="34" charset="0"/>
              </a:rPr>
              <a:t>An activity by an individual or group that aims to influence decisions within political, economic, and social institutions. Advocacy includes activities and publications to influence public policy, laws and budgets by using facts, their relationships, the media, and messaging to educate government officials and the public (</a:t>
            </a:r>
            <a:r>
              <a:rPr lang="en-US" sz="1800" dirty="0">
                <a:solidFill>
                  <a:srgbClr val="000000"/>
                </a:solidFill>
                <a:effectLst/>
                <a:latin typeface="Calibri" panose="020F0502020204030204" pitchFamily="34" charset="0"/>
                <a:hlinkClick r:id="rId4"/>
              </a:rPr>
              <a:t>UNICEF C4D Advocacy</a:t>
            </a:r>
            <a:r>
              <a:rPr lang="en-US" sz="1800" dirty="0">
                <a:solidFill>
                  <a:srgbClr val="000000"/>
                </a:solidFill>
                <a:effectLst/>
                <a:latin typeface="Calibri" panose="020F0502020204030204" pitchFamily="34" charset="0"/>
              </a:rPr>
              <a:t>).</a:t>
            </a:r>
            <a:endParaRPr lang="en-US" dirty="0">
              <a:effectLst/>
            </a:endParaRPr>
          </a:p>
          <a:p>
            <a:pPr marL="457200" marR="0" lvl="1" indent="0" algn="l" defTabSz="914400" rtl="0" eaLnBrk="1" fontAlgn="auto" latinLnBrk="0" hangingPunct="1">
              <a:lnSpc>
                <a:spcPct val="100000"/>
              </a:lnSpc>
              <a:spcBef>
                <a:spcPts val="0"/>
              </a:spcBef>
              <a:spcAft>
                <a:spcPts val="0"/>
              </a:spcAft>
              <a:buClrTx/>
              <a:buSzTx/>
              <a:buFontTx/>
              <a:buNone/>
              <a:tabLst/>
              <a:defRPr/>
            </a:pPr>
            <a:endParaRPr lang="fr-FR" dirty="0"/>
          </a:p>
        </p:txBody>
      </p:sp>
      <p:sp>
        <p:nvSpPr>
          <p:cNvPr id="4" name="Espace réservé du numéro de diapositive 3"/>
          <p:cNvSpPr>
            <a:spLocks noGrp="1"/>
          </p:cNvSpPr>
          <p:nvPr>
            <p:ph type="sldNum" sz="quarter" idx="5"/>
          </p:nvPr>
        </p:nvSpPr>
        <p:spPr/>
        <p:txBody>
          <a:bodyPr/>
          <a:lstStyle/>
          <a:p>
            <a:fld id="{199D3823-16DC-42CD-BA98-D653306EA835}" type="slidenum">
              <a:rPr lang="fr-FR" smtClean="0"/>
              <a:t>4</a:t>
            </a:fld>
            <a:endParaRPr lang="fr-FR"/>
          </a:p>
        </p:txBody>
      </p:sp>
    </p:spTree>
    <p:extLst>
      <p:ext uri="{BB962C8B-B14F-4D97-AF65-F5344CB8AC3E}">
        <p14:creationId xmlns:p14="http://schemas.microsoft.com/office/powerpoint/2010/main" val="203663288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4"/>
        <p:cNvGrpSpPr/>
        <p:nvPr/>
      </p:nvGrpSpPr>
      <p:grpSpPr>
        <a:xfrm>
          <a:off x="0" y="0"/>
          <a:ext cx="0" cy="0"/>
          <a:chOff x="0" y="0"/>
          <a:chExt cx="0" cy="0"/>
        </a:xfrm>
      </p:grpSpPr>
      <p:sp>
        <p:nvSpPr>
          <p:cNvPr id="265" name="Google Shape;265;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66" name="Google Shape;266;p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endParaRPr lang="en-US" sz="1200" b="0" i="1" u="none" strike="noStrike" baseline="0" dirty="0">
              <a:latin typeface="Calibri"/>
            </a:endParaRPr>
          </a:p>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r>
              <a:rPr lang="en-US" sz="1200" b="0" i="0" u="none" strike="noStrike" baseline="0" dirty="0">
                <a:latin typeface="+mn-lt"/>
              </a:rPr>
              <a:t>Standard 3 states: </a:t>
            </a:r>
            <a:r>
              <a:rPr lang="en-US" dirty="0"/>
              <a:t>“Child protection issues are advocated for and communicated with respect for children’s dignity, best interests and safety.”</a:t>
            </a:r>
            <a:endParaRPr lang="fr-FR" dirty="0"/>
          </a:p>
          <a:p>
            <a:pPr marL="0" marR="0" lvl="0" indent="0" algn="l" rtl="0">
              <a:lnSpc>
                <a:spcPct val="100000"/>
              </a:lnSpc>
              <a:spcBef>
                <a:spcPts val="0"/>
              </a:spcBef>
              <a:spcAft>
                <a:spcPts val="0"/>
              </a:spcAft>
              <a:buClr>
                <a:schemeClr val="dk1"/>
              </a:buClr>
              <a:buSzPts val="1200"/>
              <a:buFont typeface="Calibri"/>
              <a:buNone/>
            </a:pPr>
            <a:endParaRPr lang="en-US" sz="1200" b="0" i="0" u="none" strike="noStrike" baseline="0" dirty="0">
              <a:latin typeface="+mn-lt"/>
            </a:endParaRPr>
          </a:p>
          <a:p>
            <a:pPr marL="171450" marR="0" lvl="0" indent="-171450" algn="l" defTabSz="914400" rtl="0" eaLnBrk="1" fontAlgn="auto" latinLnBrk="0" hangingPunct="1">
              <a:lnSpc>
                <a:spcPct val="100000"/>
              </a:lnSpc>
              <a:spcBef>
                <a:spcPts val="0"/>
              </a:spcBef>
              <a:spcAft>
                <a:spcPts val="0"/>
              </a:spcAft>
              <a:buClr>
                <a:schemeClr val="dk1"/>
              </a:buClr>
              <a:buSzPts val="1200"/>
              <a:buFont typeface="Arial" panose="020B0604020202020204" pitchFamily="34" charset="0"/>
              <a:buChar char="•"/>
              <a:tabLst/>
              <a:defRPr/>
            </a:pPr>
            <a:r>
              <a:rPr lang="en-US" dirty="0"/>
              <a:t>Messages, and the methods used to deliver them, should be field-tested before </a:t>
            </a:r>
            <a:r>
              <a:rPr lang="en-US" dirty="0" err="1"/>
              <a:t>finalisation</a:t>
            </a:r>
            <a:r>
              <a:rPr lang="en-US" dirty="0"/>
              <a:t> to ensure they are </a:t>
            </a:r>
            <a:r>
              <a:rPr lang="en-US" dirty="0" err="1"/>
              <a:t>contextualised</a:t>
            </a:r>
            <a:r>
              <a:rPr lang="en-US" dirty="0"/>
              <a:t>, inclusive, accessible</a:t>
            </a:r>
            <a:r>
              <a:rPr lang="en-US" dirty="0">
                <a:solidFill>
                  <a:srgbClr val="B496A5"/>
                </a:solidFill>
                <a:effectLst/>
              </a:rPr>
              <a:t> to children of all capacities and backgrounds</a:t>
            </a:r>
            <a:r>
              <a:rPr lang="en-US" dirty="0"/>
              <a:t>, understandable, useful, realistic and persuasive.</a:t>
            </a:r>
          </a:p>
          <a:p>
            <a:pPr marL="171450" marR="0" lvl="0" indent="-171450" algn="l" rtl="0">
              <a:lnSpc>
                <a:spcPct val="100000"/>
              </a:lnSpc>
              <a:spcBef>
                <a:spcPts val="0"/>
              </a:spcBef>
              <a:spcAft>
                <a:spcPts val="0"/>
              </a:spcAft>
              <a:buClr>
                <a:schemeClr val="dk1"/>
              </a:buClr>
              <a:buSzPts val="1200"/>
              <a:buFont typeface="Arial" panose="020B0604020202020204" pitchFamily="34" charset="0"/>
              <a:buChar char="•"/>
            </a:pPr>
            <a:endParaRPr lang="en-US" sz="1200" b="0" i="0" u="none" strike="noStrike" baseline="0" dirty="0">
              <a:latin typeface="+mn-lt"/>
            </a:endParaRPr>
          </a:p>
          <a:p>
            <a:pPr marL="171450" marR="0" lvl="0" indent="-171450" algn="l" rtl="0">
              <a:lnSpc>
                <a:spcPct val="100000"/>
              </a:lnSpc>
              <a:spcBef>
                <a:spcPts val="0"/>
              </a:spcBef>
              <a:spcAft>
                <a:spcPts val="0"/>
              </a:spcAft>
              <a:buClr>
                <a:schemeClr val="dk1"/>
              </a:buClr>
              <a:buSzPts val="1200"/>
              <a:buFont typeface="Arial" panose="020B0604020202020204" pitchFamily="34" charset="0"/>
              <a:buChar char="•"/>
            </a:pPr>
            <a:r>
              <a:rPr lang="en-US" dirty="0"/>
              <a:t>The humanitarian response should strengthen the advocacy capacity of formal and informal, local and national child protection actors by supporting stronger collaboration and cooperative action. Coordinating with them will serve to support</a:t>
            </a:r>
            <a:r>
              <a:rPr lang="en-US" baseline="0" dirty="0"/>
              <a:t> the empowerment of children and communities, enhance affective communication and advocacy, </a:t>
            </a:r>
            <a:r>
              <a:rPr lang="en-US" dirty="0"/>
              <a:t>help </a:t>
            </a:r>
            <a:r>
              <a:rPr lang="en-US" dirty="0" err="1"/>
              <a:t>harmonise</a:t>
            </a:r>
            <a:r>
              <a:rPr lang="en-US" dirty="0"/>
              <a:t> messaging and reduce confusion and duplication.</a:t>
            </a:r>
          </a:p>
          <a:p>
            <a:pPr marL="171450" marR="0" lvl="0" indent="-171450" algn="l" rtl="0">
              <a:lnSpc>
                <a:spcPct val="100000"/>
              </a:lnSpc>
              <a:spcBef>
                <a:spcPts val="0"/>
              </a:spcBef>
              <a:spcAft>
                <a:spcPts val="0"/>
              </a:spcAft>
              <a:buClr>
                <a:schemeClr val="dk1"/>
              </a:buClr>
              <a:buSzPts val="1200"/>
              <a:buFont typeface="Arial" panose="020B0604020202020204" pitchFamily="34" charset="0"/>
              <a:buChar char="•"/>
            </a:pPr>
            <a:endParaRPr lang="en-US" sz="1200" b="0" i="0" u="none" strike="noStrike" baseline="0" dirty="0">
              <a:latin typeface="+mn-lt"/>
            </a:endParaRPr>
          </a:p>
          <a:p>
            <a:pPr marL="457200" marR="0" lvl="1" indent="0" algn="l" defTabSz="914400" rtl="0" eaLnBrk="1" fontAlgn="auto" latinLnBrk="0" hangingPunct="1">
              <a:lnSpc>
                <a:spcPct val="100000"/>
              </a:lnSpc>
              <a:spcBef>
                <a:spcPts val="0"/>
              </a:spcBef>
              <a:spcAft>
                <a:spcPts val="0"/>
              </a:spcAft>
              <a:buClrTx/>
              <a:buSzTx/>
              <a:buFontTx/>
              <a:buNone/>
              <a:tabLst/>
              <a:defRPr/>
            </a:pPr>
            <a:r>
              <a:rPr lang="en-US" b="1" dirty="0">
                <a:latin typeface="Arial"/>
                <a:ea typeface="Arial"/>
                <a:cs typeface="Arial"/>
                <a:sym typeface="Arial"/>
              </a:rPr>
              <a:t>Discussion Prompt: </a:t>
            </a:r>
            <a:r>
              <a:rPr lang="en-US" dirty="0">
                <a:latin typeface="Arial"/>
                <a:ea typeface="Arial"/>
                <a:cs typeface="Arial"/>
                <a:sym typeface="Arial"/>
              </a:rPr>
              <a:t>what </a:t>
            </a:r>
            <a:r>
              <a:rPr lang="en-US" sz="1200" dirty="0">
                <a:latin typeface="Ink Free" panose="03080402000500000000" pitchFamily="66" charset="0"/>
              </a:rPr>
              <a:t>do we mean by communication material</a:t>
            </a:r>
            <a:r>
              <a:rPr lang="fr-FR" dirty="0"/>
              <a:t>? </a:t>
            </a:r>
          </a:p>
          <a:p>
            <a:pPr marL="457200" marR="0" lvl="1" indent="0" algn="l" defTabSz="914400" rtl="0" eaLnBrk="1" fontAlgn="auto" latinLnBrk="0" hangingPunct="1">
              <a:lnSpc>
                <a:spcPct val="100000"/>
              </a:lnSpc>
              <a:spcBef>
                <a:spcPts val="0"/>
              </a:spcBef>
              <a:spcAft>
                <a:spcPts val="0"/>
              </a:spcAft>
              <a:buClrTx/>
              <a:buSzTx/>
              <a:buFontTx/>
              <a:buNone/>
              <a:tabLst/>
              <a:defRPr/>
            </a:pPr>
            <a:r>
              <a:rPr lang="fr-FR" dirty="0"/>
              <a:t>-&gt; </a:t>
            </a:r>
            <a:r>
              <a:rPr lang="en-US" dirty="0"/>
              <a:t>All </a:t>
            </a:r>
            <a:r>
              <a:rPr lang="en-US" dirty="0">
                <a:latin typeface="Arial"/>
                <a:ea typeface="Arial"/>
                <a:cs typeface="Arial"/>
                <a:sym typeface="Arial"/>
              </a:rPr>
              <a:t>communications and type of tools products would we use for advocacy – including text, images, audio, video, </a:t>
            </a:r>
            <a:r>
              <a:rPr lang="en-US" dirty="0"/>
              <a:t>mass media, community figures, posters and leaflets, social media and/or mobile applications</a:t>
            </a:r>
            <a:r>
              <a:rPr lang="en-US" dirty="0">
                <a:latin typeface="Arial"/>
                <a:ea typeface="Arial"/>
                <a:cs typeface="Arial"/>
                <a:sym typeface="Arial"/>
              </a:rPr>
              <a:t> (radio, local and community means….)</a:t>
            </a:r>
          </a:p>
          <a:p>
            <a:pPr marL="171450" marR="0" lvl="0" indent="-171450" algn="l" rtl="0">
              <a:lnSpc>
                <a:spcPct val="100000"/>
              </a:lnSpc>
              <a:spcBef>
                <a:spcPts val="0"/>
              </a:spcBef>
              <a:spcAft>
                <a:spcPts val="0"/>
              </a:spcAft>
              <a:buClr>
                <a:schemeClr val="dk1"/>
              </a:buClr>
              <a:buSzPts val="1200"/>
              <a:buFont typeface="Arial" panose="020B0604020202020204" pitchFamily="34" charset="0"/>
              <a:buChar char="•"/>
            </a:pPr>
            <a:endParaRPr lang="en-US" sz="1200" b="0" i="0" u="none" strike="noStrike" baseline="0" dirty="0">
              <a:latin typeface="+mn-lt"/>
            </a:endParaRPr>
          </a:p>
        </p:txBody>
      </p:sp>
      <p:sp>
        <p:nvSpPr>
          <p:cNvPr id="267" name="Google Shape;267;p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5</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en-US" dirty="0">
                <a:hlinkClick r:id="rId3"/>
              </a:rPr>
              <a:t>Children’s participation</a:t>
            </a:r>
            <a:r>
              <a:rPr lang="en-US" dirty="0"/>
              <a:t> can improve the quality, accuracy and persuasiveness of child protection messaging. It can also empower children and help them regain a sense of control, identity, ability and resilience.</a:t>
            </a:r>
          </a:p>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en-US" dirty="0"/>
              <a:t>Children’s participation in communications and advocacy must be safe, ethical and meaningful and should only take place with the full and informed consent/assent of the child and any caregivers.</a:t>
            </a:r>
            <a:endParaRPr lang="en-US" sz="1200" b="0" i="0" u="none" strike="noStrike" baseline="0" dirty="0">
              <a:latin typeface="+mn-lt"/>
            </a:endParaRPr>
          </a:p>
          <a:p>
            <a:endParaRPr lang="en-US" dirty="0"/>
          </a:p>
          <a:p>
            <a:r>
              <a:rPr lang="en-US" dirty="0"/>
              <a:t>Communications and advocacy must: </a:t>
            </a:r>
          </a:p>
          <a:p>
            <a:r>
              <a:rPr lang="en-US" b="1" dirty="0"/>
              <a:t>DO</a:t>
            </a:r>
          </a:p>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en-US" dirty="0"/>
              <a:t>Promote protective and safe </a:t>
            </a:r>
            <a:r>
              <a:rPr lang="en-US" dirty="0" err="1"/>
              <a:t>behaviour</a:t>
            </a:r>
            <a:r>
              <a:rPr lang="en-US" dirty="0"/>
              <a:t>;</a:t>
            </a:r>
            <a:endParaRPr lang="en-US" dirty="0">
              <a:solidFill>
                <a:srgbClr val="B496A5"/>
              </a:solidFill>
              <a:effectLst/>
            </a:endParaRPr>
          </a:p>
          <a:p>
            <a:pPr>
              <a:buFont typeface="Arial" panose="020B0604020202020204" pitchFamily="34" charset="0"/>
              <a:buChar char="•"/>
            </a:pPr>
            <a:r>
              <a:rPr lang="en-US" dirty="0">
                <a:solidFill>
                  <a:srgbClr val="B496A5"/>
                </a:solidFill>
                <a:effectLst/>
              </a:rPr>
              <a:t>Promote equity;</a:t>
            </a:r>
          </a:p>
          <a:p>
            <a:pPr>
              <a:buFont typeface="Arial" panose="020B0604020202020204" pitchFamily="34" charset="0"/>
              <a:buChar char="•"/>
            </a:pPr>
            <a:r>
              <a:rPr lang="en-US" dirty="0" err="1">
                <a:solidFill>
                  <a:srgbClr val="B496A5"/>
                </a:solidFill>
                <a:effectLst/>
              </a:rPr>
              <a:t>Emphasise</a:t>
            </a:r>
            <a:r>
              <a:rPr lang="en-US" dirty="0">
                <a:solidFill>
                  <a:srgbClr val="B496A5"/>
                </a:solidFill>
                <a:effectLst/>
              </a:rPr>
              <a:t> children’s capacity, ability and resilience;</a:t>
            </a:r>
          </a:p>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en-US" dirty="0"/>
              <a:t>Particularly in humanitarian contexts, where we can't assume that children's participation is always going to be the best approach and in line with principles to do no harm, a risk assessment should be conducted to reduce children’s risk (</a:t>
            </a:r>
            <a:r>
              <a:rPr lang="fr-FR" dirty="0"/>
              <a:t>abuse, exploitation or violence, stigma or rejection, </a:t>
            </a:r>
            <a:r>
              <a:rPr lang="fr-FR" dirty="0" err="1"/>
              <a:t>negative</a:t>
            </a:r>
            <a:r>
              <a:rPr lang="fr-FR" dirty="0"/>
              <a:t> impacts) to </a:t>
            </a:r>
            <a:r>
              <a:rPr lang="fr-FR" dirty="0" err="1"/>
              <a:t>determine</a:t>
            </a:r>
            <a:r>
              <a:rPr lang="fr-FR" dirty="0"/>
              <a:t> </a:t>
            </a:r>
            <a:r>
              <a:rPr lang="fr-FR" dirty="0" err="1"/>
              <a:t>whether</a:t>
            </a:r>
            <a:r>
              <a:rPr lang="fr-FR" dirty="0"/>
              <a:t> </a:t>
            </a:r>
            <a:r>
              <a:rPr lang="fr-FR" dirty="0" err="1"/>
              <a:t>we</a:t>
            </a:r>
            <a:r>
              <a:rPr lang="fr-FR" dirty="0"/>
              <a:t> can use </a:t>
            </a:r>
            <a:r>
              <a:rPr lang="fr-FR" sz="1800" b="0" i="0" u="none" strike="noStrike" baseline="0" dirty="0" err="1">
                <a:latin typeface="HelveticaNeue-Light-Identity-H"/>
              </a:rPr>
              <a:t>child’s</a:t>
            </a:r>
            <a:r>
              <a:rPr lang="fr-FR" sz="1800" b="0" i="0" u="none" strike="noStrike" baseline="0" dirty="0">
                <a:latin typeface="HelveticaNeue-Light-Identity-H"/>
              </a:rPr>
              <a:t> real </a:t>
            </a:r>
            <a:r>
              <a:rPr lang="fr-FR" sz="1800" b="0" i="0" u="none" strike="noStrike" baseline="0" dirty="0" err="1">
                <a:latin typeface="HelveticaNeue-Light-Identity-H"/>
              </a:rPr>
              <a:t>name</a:t>
            </a:r>
            <a:r>
              <a:rPr lang="fr-FR" sz="1800" b="0" i="0" u="none" strike="noStrike" baseline="0" dirty="0">
                <a:latin typeface="HelveticaNeue-Light-Identity-H"/>
              </a:rPr>
              <a:t>. </a:t>
            </a:r>
            <a:r>
              <a:rPr lang="en-US" dirty="0"/>
              <a:t>There are often risks or dangers in publicly revealing a child’s identity and/or image: carefully assess each participant’s ability to give informed consent/assent, according to the principles of the best interests of the child and do no harm</a:t>
            </a:r>
            <a:endParaRPr lang="fr-FR" dirty="0"/>
          </a:p>
          <a:p>
            <a:pPr>
              <a:buFont typeface="Arial" panose="020B0604020202020204" pitchFamily="34" charset="0"/>
              <a:buChar char="•"/>
            </a:pPr>
            <a:r>
              <a:rPr lang="fr-FR" dirty="0" err="1"/>
              <a:t>Informed</a:t>
            </a:r>
            <a:r>
              <a:rPr lang="fr-FR" dirty="0"/>
              <a:t> consent/assent, </a:t>
            </a:r>
            <a:r>
              <a:rPr lang="fr-FR" dirty="0" err="1"/>
              <a:t>which</a:t>
            </a:r>
            <a:r>
              <a:rPr lang="fr-FR" dirty="0"/>
              <a:t> </a:t>
            </a:r>
            <a:r>
              <a:rPr lang="en-US" dirty="0"/>
              <a:t>supports participants’ ownership over their personal information and prevents possible conflicts of interest between data collectors and respondents.</a:t>
            </a:r>
          </a:p>
          <a:p>
            <a:pPr>
              <a:buFont typeface="Arial" panose="020B0604020202020204" pitchFamily="34" charset="0"/>
              <a:buChar char="•"/>
            </a:pPr>
            <a:endParaRPr lang="en-US" dirty="0">
              <a:solidFill>
                <a:srgbClr val="B496A5"/>
              </a:solidFill>
              <a:effectLst/>
            </a:endParaRPr>
          </a:p>
          <a:p>
            <a:r>
              <a:rPr lang="en-US" b="1" dirty="0"/>
              <a:t>DON’T</a:t>
            </a:r>
          </a:p>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en-US" dirty="0">
                <a:solidFill>
                  <a:srgbClr val="B496A5"/>
                </a:solidFill>
                <a:effectLst/>
              </a:rPr>
              <a:t>Skip the full range of affected children’s experiences, including the views of children of all genders, ages, disabilities and other characteristics or aspects of diversity;</a:t>
            </a:r>
          </a:p>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en-US" sz="1800" dirty="0">
                <a:solidFill>
                  <a:srgbClr val="000000"/>
                </a:solidFill>
                <a:effectLst/>
                <a:latin typeface="Calibri" panose="020F0502020204030204" pitchFamily="34" charset="0"/>
              </a:rPr>
              <a:t>Children are stakeholders with their own rights and capacities to contribute. They should not be viewed as passive recipients or victims. </a:t>
            </a:r>
            <a:endParaRPr lang="en-US" dirty="0">
              <a:solidFill>
                <a:srgbClr val="B496A5"/>
              </a:solidFill>
              <a:effectLst/>
            </a:endParaRPr>
          </a:p>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en-US" dirty="0"/>
              <a:t>Manage the expectations of all participants in communications and advocacy activities. They must understand that efforts made may not directly lead to increased assistance and resources or to a significant change in the context.</a:t>
            </a:r>
          </a:p>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en-US" dirty="0"/>
              <a:t>They should not be forced to repeatedly discuss a difficult experience, as this can be distressing. They have the right to stop participating at any time, regardless of the setting. Child advocates should be trained to deliver effective messages without necessarily disclosing their own personal experiences.</a:t>
            </a:r>
            <a:endParaRPr lang="en-US" dirty="0">
              <a:solidFill>
                <a:srgbClr val="B496A5"/>
              </a:solidFill>
              <a:effectLst/>
            </a:endParaRPr>
          </a:p>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endParaRPr lang="en-US" dirty="0">
              <a:solidFill>
                <a:srgbClr val="B496A5"/>
              </a:solidFill>
              <a:effectLst/>
            </a:endParaRPr>
          </a:p>
          <a:p>
            <a:pPr>
              <a:buFont typeface="Arial" panose="020B0604020202020204" pitchFamily="34" charset="0"/>
              <a:buChar char="•"/>
            </a:pPr>
            <a:endParaRPr lang="en-US" dirty="0"/>
          </a:p>
          <a:p>
            <a:r>
              <a:rPr lang="en-US" dirty="0"/>
              <a:t>Remember that:</a:t>
            </a:r>
          </a:p>
          <a:p>
            <a:pPr marL="514350" indent="-285750">
              <a:buFontTx/>
              <a:buChar char="-"/>
            </a:pPr>
            <a:r>
              <a:rPr lang="en-US" sz="1800" dirty="0">
                <a:solidFill>
                  <a:srgbClr val="000000"/>
                </a:solidFill>
                <a:effectLst/>
                <a:latin typeface="Calibri" panose="020F0502020204030204" pitchFamily="34" charset="0"/>
              </a:rPr>
              <a:t>involving children helps deliver better decisions for children –better informed responses, solutions and outcomes.</a:t>
            </a:r>
          </a:p>
          <a:p>
            <a:pPr marL="514350" indent="-285750">
              <a:buFontTx/>
              <a:buChar char="-"/>
            </a:pPr>
            <a:r>
              <a:rPr lang="en-US" sz="1800" dirty="0">
                <a:solidFill>
                  <a:srgbClr val="000000"/>
                </a:solidFill>
                <a:effectLst/>
                <a:latin typeface="Calibri" panose="020F0502020204030204" pitchFamily="34" charset="0"/>
              </a:rPr>
              <a:t>children benefit from participation – it contributes to their skills, power, confidence, enjoyment. </a:t>
            </a:r>
          </a:p>
          <a:p>
            <a:pPr marL="514350" indent="-285750">
              <a:buFontTx/>
              <a:buChar char="-"/>
            </a:pPr>
            <a:r>
              <a:rPr lang="en-US" sz="1800" dirty="0">
                <a:solidFill>
                  <a:srgbClr val="000000"/>
                </a:solidFill>
                <a:effectLst/>
                <a:latin typeface="Calibri" panose="020F0502020204030204" pitchFamily="34" charset="0"/>
              </a:rPr>
              <a:t>meaningfully engaging children helps makes us more accountable – by </a:t>
            </a:r>
            <a:r>
              <a:rPr lang="en-US" sz="1800" dirty="0" err="1">
                <a:solidFill>
                  <a:srgbClr val="000000"/>
                </a:solidFill>
                <a:effectLst/>
                <a:latin typeface="Calibri" panose="020F0502020204030204" pitchFamily="34" charset="0"/>
              </a:rPr>
              <a:t>recognising</a:t>
            </a:r>
            <a:r>
              <a:rPr lang="en-US" sz="1800" dirty="0">
                <a:solidFill>
                  <a:srgbClr val="000000"/>
                </a:solidFill>
                <a:effectLst/>
                <a:latin typeface="Calibri" panose="020F0502020204030204" pitchFamily="34" charset="0"/>
              </a:rPr>
              <a:t> and acting on children’s contributions. </a:t>
            </a:r>
            <a:endParaRPr lang="en-US" sz="1200" dirty="0">
              <a:solidFill>
                <a:schemeClr val="dk1"/>
              </a:solidFill>
              <a:effectLst/>
              <a:latin typeface="Calibri"/>
            </a:endParaRPr>
          </a:p>
          <a:p>
            <a:pPr marL="514350" indent="-285750">
              <a:buFontTx/>
              <a:buChar char="-"/>
            </a:pPr>
            <a:r>
              <a:rPr lang="en-US" sz="1200" dirty="0">
                <a:solidFill>
                  <a:schemeClr val="dk1"/>
                </a:solidFill>
                <a:effectLst/>
                <a:latin typeface="Calibri"/>
              </a:rPr>
              <a:t>c</a:t>
            </a:r>
            <a:r>
              <a:rPr lang="en-US" sz="1800" dirty="0">
                <a:solidFill>
                  <a:srgbClr val="000000"/>
                </a:solidFill>
                <a:effectLst/>
                <a:latin typeface="Calibri" panose="020F0502020204030204" pitchFamily="34" charset="0"/>
              </a:rPr>
              <a:t>hildren have the right to influence decisions that affect them</a:t>
            </a:r>
            <a:endParaRPr lang="en-US" dirty="0"/>
          </a:p>
          <a:p>
            <a:pPr marL="514350" indent="-285750">
              <a:buFontTx/>
              <a:buChar char="-"/>
            </a:pPr>
            <a:endParaRPr lang="en-US" dirty="0"/>
          </a:p>
        </p:txBody>
      </p:sp>
      <p:sp>
        <p:nvSpPr>
          <p:cNvPr id="4" name="Espace réservé du numéro de diapositive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6</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53206864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en-US" b="0" i="1" u="none" dirty="0"/>
              <a:t>Depending on the time you have for facilitation, consider adding here examples from the Region/ Country/ Response, of programming that meets the standards.</a:t>
            </a:r>
          </a:p>
          <a:p>
            <a:r>
              <a:rPr lang="en-US" b="0" i="1" u="none" dirty="0"/>
              <a:t>This could be a draft slide that you could update or remove if necessary. </a:t>
            </a:r>
          </a:p>
          <a:p>
            <a:r>
              <a:rPr lang="en-US" b="0" i="1" u="none" dirty="0"/>
              <a:t>For each example, you could add: </a:t>
            </a:r>
          </a:p>
          <a:p>
            <a:pPr marL="285750" indent="-285750">
              <a:buFont typeface="Arial" panose="020B0604020202020204" pitchFamily="34" charset="0"/>
              <a:buChar char="•"/>
            </a:pPr>
            <a:r>
              <a:rPr lang="fr-FR" b="0" i="1" u="none" dirty="0"/>
              <a:t>A short, concise, </a:t>
            </a:r>
            <a:r>
              <a:rPr lang="en-GB" i="1" dirty="0"/>
              <a:t>key presentation sentence about the specific program/project using Standard </a:t>
            </a:r>
            <a:r>
              <a:rPr lang="en-GB" i="1" u="none" dirty="0"/>
              <a:t>3, </a:t>
            </a:r>
            <a:r>
              <a:rPr lang="en-GB" i="1" u="none" dirty="0">
                <a:solidFill>
                  <a:srgbClr val="FF0000"/>
                </a:solidFill>
              </a:rPr>
              <a:t>using communications and/or advocacy in humanitarian settings as</a:t>
            </a:r>
            <a:r>
              <a:rPr lang="en-GB" i="1" u="none" baseline="0" dirty="0">
                <a:solidFill>
                  <a:srgbClr val="FF0000"/>
                </a:solidFill>
              </a:rPr>
              <a:t> part of ensuring children’s protection. </a:t>
            </a:r>
            <a:endParaRPr lang="en-GB" i="1" u="none" dirty="0"/>
          </a:p>
          <a:p>
            <a:pPr marL="285750" indent="-285750">
              <a:buFont typeface="Arial" panose="020B0604020202020204" pitchFamily="34" charset="0"/>
              <a:buChar char="•"/>
            </a:pPr>
            <a:r>
              <a:rPr lang="en-GB" i="1" u="none" strike="noStrike" dirty="0"/>
              <a:t>Describe</a:t>
            </a:r>
            <a:r>
              <a:rPr lang="en-GB" i="1" u="none" strike="noStrike" baseline="0" dirty="0"/>
              <a:t> the key communications or advocacy activities and the outcomes.</a:t>
            </a:r>
            <a:endParaRPr lang="en-GB" i="1" u="none" dirty="0"/>
          </a:p>
          <a:p>
            <a:pPr marL="285750" indent="-285750">
              <a:buFont typeface="Arial" panose="020B0604020202020204" pitchFamily="34" charset="0"/>
              <a:buChar char="•"/>
            </a:pPr>
            <a:r>
              <a:rPr lang="en-GB" i="1" dirty="0"/>
              <a:t>Add practical lessons learnt, that will attract interest of your audience</a:t>
            </a:r>
          </a:p>
          <a:p>
            <a:endParaRPr lang="en-US" b="0" i="1" u="none" dirty="0"/>
          </a:p>
          <a:p>
            <a:pPr marL="0" marR="0" lvl="0" indent="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None/>
              <a:tabLst/>
              <a:defRPr/>
            </a:pPr>
            <a:r>
              <a:rPr lang="en-GB" i="1" dirty="0"/>
              <a:t>Another option, if you have </a:t>
            </a:r>
            <a:r>
              <a:rPr lang="en-CA" i="1" dirty="0"/>
              <a:t>longer </a:t>
            </a:r>
            <a:r>
              <a:rPr lang="en-US" i="1" dirty="0"/>
              <a:t>(and also depending on the audience you have), this slide can be completed in an interactive way during the session. </a:t>
            </a:r>
          </a:p>
          <a:p>
            <a:pPr marL="0" marR="0" lvl="0" indent="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None/>
              <a:tabLst/>
              <a:defRPr/>
            </a:pPr>
            <a:r>
              <a:rPr lang="en-US" i="1" dirty="0"/>
              <a:t>In that case, you could:</a:t>
            </a:r>
          </a:p>
          <a:p>
            <a:pPr marL="171450" marR="0" lvl="0" indent="-171450" algn="l" defTabSz="914400" rtl="0" eaLnBrk="1" fontAlgn="auto" latinLnBrk="0" hangingPunct="1">
              <a:lnSpc>
                <a:spcPct val="100000"/>
              </a:lnSpc>
              <a:spcBef>
                <a:spcPts val="0"/>
              </a:spcBef>
              <a:spcAft>
                <a:spcPts val="0"/>
              </a:spcAft>
              <a:buClr>
                <a:srgbClr val="000000"/>
              </a:buClr>
              <a:buSzPts val="1400"/>
              <a:buFontTx/>
              <a:buChar char="-"/>
              <a:tabLst/>
              <a:defRPr/>
            </a:pPr>
            <a:r>
              <a:rPr lang="en-US" i="1" dirty="0"/>
              <a:t>split the groups into 2 or 3 smaller groups, </a:t>
            </a:r>
          </a:p>
          <a:p>
            <a:pPr marL="171450" marR="0" lvl="0" indent="-171450" algn="l" defTabSz="914400" rtl="0" eaLnBrk="1" fontAlgn="auto" latinLnBrk="0" hangingPunct="1">
              <a:lnSpc>
                <a:spcPct val="100000"/>
              </a:lnSpc>
              <a:spcBef>
                <a:spcPts val="0"/>
              </a:spcBef>
              <a:spcAft>
                <a:spcPts val="0"/>
              </a:spcAft>
              <a:buClr>
                <a:srgbClr val="000000"/>
              </a:buClr>
              <a:buSzPts val="1400"/>
              <a:buFontTx/>
              <a:buChar char="-"/>
              <a:tabLst/>
              <a:defRPr/>
            </a:pPr>
            <a:r>
              <a:rPr lang="en-US" i="1" dirty="0"/>
              <a:t>allow 15 – 20 min for them to prepare a short presentation of an </a:t>
            </a:r>
            <a:r>
              <a:rPr lang="en-US" b="0" i="1" u="none" dirty="0"/>
              <a:t>example from the Region/ Country/ Response, of programming that meets the standard</a:t>
            </a:r>
          </a:p>
          <a:p>
            <a:pPr marL="171450" marR="0" lvl="0" indent="-171450" algn="l" defTabSz="914400" rtl="0" eaLnBrk="1" fontAlgn="auto" latinLnBrk="0" hangingPunct="1">
              <a:lnSpc>
                <a:spcPct val="100000"/>
              </a:lnSpc>
              <a:spcBef>
                <a:spcPts val="0"/>
              </a:spcBef>
              <a:spcAft>
                <a:spcPts val="0"/>
              </a:spcAft>
              <a:buClr>
                <a:srgbClr val="000000"/>
              </a:buClr>
              <a:buSzPts val="1400"/>
              <a:buFontTx/>
              <a:buChar char="-"/>
              <a:tabLst/>
              <a:defRPr/>
            </a:pPr>
            <a:r>
              <a:rPr lang="en-US" b="0" i="1" u="none" dirty="0"/>
              <a:t>in plenary, have the groups present their examples, and discuss /compare lessons learnt out of them. </a:t>
            </a:r>
          </a:p>
          <a:p>
            <a:pPr marL="0" marR="0" lvl="0" indent="0" algn="l" defTabSz="914400" rtl="0" eaLnBrk="1" fontAlgn="auto" latinLnBrk="0" hangingPunct="1">
              <a:lnSpc>
                <a:spcPct val="100000"/>
              </a:lnSpc>
              <a:spcBef>
                <a:spcPts val="0"/>
              </a:spcBef>
              <a:spcAft>
                <a:spcPts val="0"/>
              </a:spcAft>
              <a:buClr>
                <a:srgbClr val="000000"/>
              </a:buClr>
              <a:buSzPts val="1400"/>
              <a:buFontTx/>
              <a:buNone/>
              <a:tabLst/>
              <a:defRPr/>
            </a:pPr>
            <a:r>
              <a:rPr lang="en-US" b="0" i="1" u="none" dirty="0"/>
              <a:t>If you will be sending this presentation to the participants after the training, you can fill up this slide, to keep records of the presentations.</a:t>
            </a:r>
          </a:p>
          <a:p>
            <a:endParaRPr lang="en-US" b="0" i="1" u="none" dirty="0"/>
          </a:p>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b="1" i="1" u="none" dirty="0"/>
              <a:t>TIP</a:t>
            </a:r>
            <a:r>
              <a:rPr lang="en-US" b="0" i="1" u="none" dirty="0"/>
              <a:t>: you can use https://thenounproject.com/ to get map outlines like those.</a:t>
            </a:r>
          </a:p>
          <a:p>
            <a:endParaRPr lang="en-US" b="0" i="1" u="none" dirty="0"/>
          </a:p>
        </p:txBody>
      </p:sp>
      <p:sp>
        <p:nvSpPr>
          <p:cNvPr id="4" name="Espace réservé du numéro de diapositive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7</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8669898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3"/>
        <p:cNvGrpSpPr/>
        <p:nvPr/>
      </p:nvGrpSpPr>
      <p:grpSpPr>
        <a:xfrm>
          <a:off x="0" y="0"/>
          <a:ext cx="0" cy="0"/>
          <a:chOff x="0" y="0"/>
          <a:chExt cx="0" cy="0"/>
        </a:xfrm>
      </p:grpSpPr>
      <p:sp>
        <p:nvSpPr>
          <p:cNvPr id="464" name="Google Shape;464;p2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65" name="Google Shape;465;p2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en-US" i="1" dirty="0"/>
              <a:t>[Facilitators - if you can project from the internet, then we suggest you navigate people there and show them]</a:t>
            </a:r>
            <a:r>
              <a:rPr lang="en-US" i="1" u="sng" dirty="0">
                <a:solidFill>
                  <a:schemeClr val="hlink"/>
                </a:solidFill>
                <a:hlinkClick r:id="rId3"/>
              </a:rPr>
              <a:t> </a:t>
            </a:r>
            <a:endParaRPr lang="en-US" i="1" u="sng" dirty="0">
              <a:solidFill>
                <a:schemeClr val="hlink"/>
              </a:solidFill>
            </a:endParaRPr>
          </a:p>
          <a:p>
            <a:pPr marL="0" marR="0" lvl="0" indent="0" algn="l" rtl="0">
              <a:lnSpc>
                <a:spcPct val="100000"/>
              </a:lnSpc>
              <a:spcBef>
                <a:spcPts val="0"/>
              </a:spcBef>
              <a:spcAft>
                <a:spcPts val="0"/>
              </a:spcAft>
              <a:buClr>
                <a:schemeClr val="dk1"/>
              </a:buClr>
              <a:buSzPts val="1200"/>
              <a:buFont typeface="Calibri"/>
              <a:buNone/>
            </a:pPr>
            <a:r>
              <a:rPr lang="en-US" u="sng" dirty="0"/>
              <a:t> </a:t>
            </a:r>
          </a:p>
          <a:p>
            <a:pPr marL="0" marR="0" lvl="0" indent="0" algn="l" rtl="0">
              <a:lnSpc>
                <a:spcPct val="100000"/>
              </a:lnSpc>
              <a:spcBef>
                <a:spcPts val="0"/>
              </a:spcBef>
              <a:spcAft>
                <a:spcPts val="0"/>
              </a:spcAft>
              <a:buClr>
                <a:schemeClr val="dk1"/>
              </a:buClr>
              <a:buSzPts val="1200"/>
              <a:buFont typeface="Calibri"/>
              <a:buNone/>
            </a:pPr>
            <a:r>
              <a:rPr lang="en-US" b="1" u="none" dirty="0"/>
              <a:t>HSP:</a:t>
            </a:r>
          </a:p>
          <a:p>
            <a:pPr marL="0" marR="0" lvl="0" indent="0" algn="l" rtl="0">
              <a:lnSpc>
                <a:spcPct val="100000"/>
              </a:lnSpc>
              <a:spcBef>
                <a:spcPts val="0"/>
              </a:spcBef>
              <a:spcAft>
                <a:spcPts val="0"/>
              </a:spcAft>
              <a:buClr>
                <a:schemeClr val="dk1"/>
              </a:buClr>
              <a:buSzPts val="1200"/>
              <a:buFont typeface="Calibri"/>
              <a:buNone/>
            </a:pPr>
            <a:r>
              <a:rPr lang="en-US" u="sng" dirty="0"/>
              <a:t>1. Online handbook</a:t>
            </a:r>
          </a:p>
          <a:p>
            <a:pPr marL="0" lvl="0" indent="0" algn="l" rtl="0">
              <a:spcBef>
                <a:spcPts val="0"/>
              </a:spcBef>
              <a:spcAft>
                <a:spcPts val="0"/>
              </a:spcAft>
              <a:buNone/>
            </a:pPr>
            <a:r>
              <a:rPr lang="en-US" u="sng" dirty="0"/>
              <a:t>2. The Humanitarian Standards Partnership App </a:t>
            </a:r>
            <a:endParaRPr lang="en-US" dirty="0"/>
          </a:p>
          <a:p>
            <a:pPr marL="0" lvl="0" indent="0" algn="l" rtl="0">
              <a:spcBef>
                <a:spcPts val="0"/>
              </a:spcBef>
              <a:spcAft>
                <a:spcPts val="0"/>
              </a:spcAft>
              <a:buNone/>
            </a:pPr>
            <a:r>
              <a:rPr lang="en-US" dirty="0"/>
              <a:t>– It is the 2</a:t>
            </a:r>
            <a:r>
              <a:rPr lang="en-US" baseline="30000" dirty="0"/>
              <a:t>nd</a:t>
            </a:r>
            <a:r>
              <a:rPr lang="en-US" dirty="0"/>
              <a:t> most popular app on that site after Sphere</a:t>
            </a:r>
          </a:p>
          <a:p>
            <a:pPr marL="0" lvl="0" indent="0" algn="l" rtl="0">
              <a:spcBef>
                <a:spcPts val="0"/>
              </a:spcBef>
              <a:spcAft>
                <a:spcPts val="0"/>
              </a:spcAft>
              <a:buNone/>
            </a:pPr>
            <a:endParaRPr lang="en-US" dirty="0"/>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b="1" u="none" dirty="0"/>
              <a:t>CPMS page:</a:t>
            </a:r>
            <a:endParaRPr lang="en-US" dirty="0"/>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u="sng" dirty="0"/>
              <a:t>1. Interactive handbook </a:t>
            </a:r>
            <a:r>
              <a:rPr lang="en-US" dirty="0"/>
              <a:t>– our greatest resource</a:t>
            </a:r>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dirty="0"/>
              <a:t>2. </a:t>
            </a:r>
            <a:r>
              <a:rPr lang="en-US" u="sng" dirty="0"/>
              <a:t>A Summary: </a:t>
            </a:r>
            <a:r>
              <a:rPr lang="en-US" dirty="0"/>
              <a:t>At just 32 pages, it means that it I CPHA topline but can be used to introduce the idea of minimum standards or start child protection discussions with government colleagues or other humanitarians without overwhelming them with the huge handbook.</a:t>
            </a:r>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US" dirty="0"/>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b="1" dirty="0"/>
              <a:t>Alliance website:</a:t>
            </a:r>
          </a:p>
          <a:p>
            <a:pPr marL="228600" marR="0" lvl="0" indent="-228600" algn="l" rtl="0">
              <a:lnSpc>
                <a:spcPct val="100000"/>
              </a:lnSpc>
              <a:spcBef>
                <a:spcPts val="0"/>
              </a:spcBef>
              <a:spcAft>
                <a:spcPts val="0"/>
              </a:spcAft>
              <a:buClr>
                <a:schemeClr val="dk1"/>
              </a:buClr>
              <a:buSzPts val="1200"/>
              <a:buFont typeface="Calibri"/>
              <a:buAutoNum type="arabicPeriod"/>
            </a:pPr>
            <a:r>
              <a:rPr lang="en-US" dirty="0"/>
              <a:t>The </a:t>
            </a:r>
            <a:r>
              <a:rPr lang="en-US" u="sng" dirty="0"/>
              <a:t>PDF</a:t>
            </a:r>
            <a:r>
              <a:rPr lang="en-US" dirty="0"/>
              <a:t> &amp; all materials available can be downloaded if people want to print just portions of the CPMS, on the Alliance site</a:t>
            </a:r>
          </a:p>
          <a:p>
            <a:pPr marL="228600" marR="0" lvl="0" indent="-228600" algn="l" rtl="0">
              <a:lnSpc>
                <a:spcPct val="100000"/>
              </a:lnSpc>
              <a:spcBef>
                <a:spcPts val="0"/>
              </a:spcBef>
              <a:spcAft>
                <a:spcPts val="0"/>
              </a:spcAft>
              <a:buClr>
                <a:schemeClr val="dk1"/>
              </a:buClr>
              <a:buSzPts val="1200"/>
              <a:buFont typeface="Calibri"/>
              <a:buAutoNum type="arabicPeriod"/>
            </a:pPr>
            <a:r>
              <a:rPr lang="en-US" dirty="0"/>
              <a:t>The “</a:t>
            </a:r>
            <a:r>
              <a:rPr lang="en-US" u="sng" dirty="0"/>
              <a:t>Introduction to CPMS” Briefing Pack </a:t>
            </a:r>
            <a:r>
              <a:rPr lang="en-US" dirty="0"/>
              <a:t>contains this PPT and facilitation notes, plus the 2 page Introduction handout.</a:t>
            </a:r>
          </a:p>
          <a:p>
            <a:pPr marL="228600" marR="0" lvl="0" indent="-228600" algn="l" rtl="0">
              <a:lnSpc>
                <a:spcPct val="100000"/>
              </a:lnSpc>
              <a:spcBef>
                <a:spcPts val="0"/>
              </a:spcBef>
              <a:spcAft>
                <a:spcPts val="0"/>
              </a:spcAft>
              <a:buClr>
                <a:schemeClr val="dk1"/>
              </a:buClr>
              <a:buSzPts val="1200"/>
              <a:buFont typeface="Calibri"/>
              <a:buAutoNum type="arabicPeriod"/>
            </a:pPr>
            <a:r>
              <a:rPr lang="en-US" dirty="0"/>
              <a:t>A gallery of </a:t>
            </a:r>
            <a:r>
              <a:rPr lang="en-US" u="sng" dirty="0"/>
              <a:t>illustrated</a:t>
            </a:r>
            <a:r>
              <a:rPr lang="en-US" dirty="0"/>
              <a:t> Standards</a:t>
            </a:r>
          </a:p>
          <a:p>
            <a:pPr marL="228600" marR="0" lvl="0" indent="-228600" algn="l" rtl="0">
              <a:lnSpc>
                <a:spcPct val="100000"/>
              </a:lnSpc>
              <a:spcBef>
                <a:spcPts val="0"/>
              </a:spcBef>
              <a:spcAft>
                <a:spcPts val="0"/>
              </a:spcAft>
              <a:buClr>
                <a:schemeClr val="dk1"/>
              </a:buClr>
              <a:buSzPts val="1200"/>
              <a:buFont typeface="Calibri"/>
              <a:buAutoNum type="arabicPeriod"/>
            </a:pPr>
            <a:r>
              <a:rPr lang="en-US" sz="1200" dirty="0"/>
              <a:t>Discover our </a:t>
            </a:r>
            <a:r>
              <a:rPr lang="en-US" sz="1200" u="sng" dirty="0"/>
              <a:t>free CPMS e-course </a:t>
            </a:r>
            <a:r>
              <a:rPr lang="en-US" sz="1200" dirty="0"/>
              <a:t>with a range of modules</a:t>
            </a:r>
          </a:p>
          <a:p>
            <a:pPr marL="228600" marR="0" lvl="0" indent="-228600" algn="l" rtl="0">
              <a:lnSpc>
                <a:spcPct val="100000"/>
              </a:lnSpc>
              <a:spcBef>
                <a:spcPts val="0"/>
              </a:spcBef>
              <a:spcAft>
                <a:spcPts val="0"/>
              </a:spcAft>
              <a:buClr>
                <a:schemeClr val="dk1"/>
              </a:buClr>
              <a:buSzPts val="1200"/>
              <a:buFont typeface="Calibri"/>
              <a:buAutoNum type="arabicPeriod"/>
            </a:pPr>
            <a:r>
              <a:rPr lang="en-US" sz="1200" dirty="0"/>
              <a:t>Videos on the Alliance </a:t>
            </a:r>
            <a:r>
              <a:rPr lang="en-US" sz="1200" dirty="0" err="1"/>
              <a:t>Youtube</a:t>
            </a:r>
            <a:r>
              <a:rPr lang="en-US" sz="1200" dirty="0"/>
              <a:t> channel</a:t>
            </a:r>
          </a:p>
          <a:p>
            <a:pPr marL="0" marR="0" lvl="0" indent="0" algn="l" rtl="0">
              <a:lnSpc>
                <a:spcPct val="100000"/>
              </a:lnSpc>
              <a:spcBef>
                <a:spcPts val="0"/>
              </a:spcBef>
              <a:spcAft>
                <a:spcPts val="0"/>
              </a:spcAft>
              <a:buClr>
                <a:schemeClr val="dk1"/>
              </a:buClr>
              <a:buSzPts val="1200"/>
              <a:buFont typeface="Calibri"/>
              <a:buNone/>
            </a:pPr>
            <a:endParaRPr dirty="0"/>
          </a:p>
          <a:p>
            <a:pPr marL="0" lvl="0" indent="0" algn="l" rtl="0">
              <a:spcBef>
                <a:spcPts val="0"/>
              </a:spcBef>
              <a:spcAft>
                <a:spcPts val="0"/>
              </a:spcAft>
              <a:buNone/>
            </a:pPr>
            <a:r>
              <a:rPr lang="en-US" dirty="0"/>
              <a:t>ASK: What should our next steps as a team/agency/individual be?</a:t>
            </a:r>
            <a:endParaRPr dirty="0"/>
          </a:p>
          <a:p>
            <a:pPr marL="0" lvl="0" indent="0" algn="l" rtl="0">
              <a:spcBef>
                <a:spcPts val="0"/>
              </a:spcBef>
              <a:spcAft>
                <a:spcPts val="0"/>
              </a:spcAft>
              <a:buNone/>
            </a:pPr>
            <a:r>
              <a:rPr lang="en-US" i="1" dirty="0"/>
              <a:t>(i.e. you might schedule a longer meeting to digest the changes and create a plan; or ask colleagues to present certain new/revised standards and their implications for the </a:t>
            </a:r>
            <a:r>
              <a:rPr lang="en-US" i="1" dirty="0" err="1"/>
              <a:t>programme</a:t>
            </a:r>
            <a:r>
              <a:rPr lang="en-US" i="1" dirty="0"/>
              <a:t>; or set up a training or ask Senior Management for a meeting to discuss accountability to children, </a:t>
            </a:r>
            <a:r>
              <a:rPr lang="en-US" i="1" dirty="0" err="1"/>
              <a:t>etc</a:t>
            </a:r>
            <a:r>
              <a:rPr lang="en-US" i="1" dirty="0"/>
              <a:t>)</a:t>
            </a:r>
            <a:endParaRPr dirty="0"/>
          </a:p>
          <a:p>
            <a:pPr marL="0" lvl="0" indent="0" algn="l" rtl="0">
              <a:spcBef>
                <a:spcPts val="0"/>
              </a:spcBef>
              <a:spcAft>
                <a:spcPts val="0"/>
              </a:spcAft>
              <a:buNone/>
            </a:pPr>
            <a:r>
              <a:rPr lang="en-US" dirty="0"/>
              <a:t> </a:t>
            </a:r>
            <a:endParaRPr i="1" dirty="0"/>
          </a:p>
          <a:p>
            <a:pPr marL="0" marR="0" lvl="0" indent="0" algn="l" rtl="0">
              <a:lnSpc>
                <a:spcPct val="100000"/>
              </a:lnSpc>
              <a:spcBef>
                <a:spcPts val="0"/>
              </a:spcBef>
              <a:spcAft>
                <a:spcPts val="0"/>
              </a:spcAft>
              <a:buClr>
                <a:schemeClr val="dk1"/>
              </a:buClr>
              <a:buSzPts val="1200"/>
              <a:buFont typeface="Calibri"/>
              <a:buNone/>
            </a:pPr>
            <a:r>
              <a:rPr lang="en-US" i="1" dirty="0"/>
              <a:t>[Facilitators - </a:t>
            </a:r>
            <a:r>
              <a:rPr lang="en-US" i="1" u="sng" dirty="0"/>
              <a:t>Printed copies </a:t>
            </a:r>
            <a:r>
              <a:rPr lang="en-US" i="1" dirty="0"/>
              <a:t>– there is a small stockpile of the Handbook and Summary that the global Alliance has in Geneva; however, countries and regions are encouraged to print &amp; manage their own copies locally. Usually, this would be done through the inter-agency Coordination structure. On request, the Alliance can share a print-ready PDF.]</a:t>
            </a:r>
            <a:endParaRPr dirty="0"/>
          </a:p>
          <a:p>
            <a:pPr marL="0" marR="0" lvl="0" indent="0" algn="l" rtl="0">
              <a:lnSpc>
                <a:spcPct val="100000"/>
              </a:lnSpc>
              <a:spcBef>
                <a:spcPts val="0"/>
              </a:spcBef>
              <a:spcAft>
                <a:spcPts val="0"/>
              </a:spcAft>
              <a:buClr>
                <a:schemeClr val="dk1"/>
              </a:buClr>
              <a:buSzPts val="1200"/>
              <a:buFont typeface="Calibri"/>
              <a:buNone/>
            </a:pPr>
            <a:endParaRPr i="1" dirty="0"/>
          </a:p>
          <a:p>
            <a:pPr marL="0" marR="0" lvl="0" indent="0" algn="l" rtl="0">
              <a:lnSpc>
                <a:spcPct val="100000"/>
              </a:lnSpc>
              <a:spcBef>
                <a:spcPts val="0"/>
              </a:spcBef>
              <a:spcAft>
                <a:spcPts val="0"/>
              </a:spcAft>
              <a:buClr>
                <a:schemeClr val="dk1"/>
              </a:buClr>
              <a:buSzPts val="1200"/>
              <a:buFont typeface="Calibri"/>
              <a:buNone/>
            </a:pPr>
            <a:r>
              <a:rPr lang="en-US" dirty="0"/>
              <a:t>Thank you so much for coming together and starting to explore the CPMS. I will follow up on the next steps we discussed. And that’s the key – the CPMS is a gift that just keeps on giving every time you open it!</a:t>
            </a:r>
            <a:endParaRPr dirty="0"/>
          </a:p>
          <a:p>
            <a:pPr marL="0" marR="0" lvl="0" indent="0" algn="l" rtl="0">
              <a:lnSpc>
                <a:spcPct val="100000"/>
              </a:lnSpc>
              <a:spcBef>
                <a:spcPts val="0"/>
              </a:spcBef>
              <a:spcAft>
                <a:spcPts val="0"/>
              </a:spcAft>
              <a:buClr>
                <a:schemeClr val="dk1"/>
              </a:buClr>
              <a:buSzPts val="1200"/>
              <a:buFont typeface="Calibri"/>
              <a:buNone/>
            </a:pPr>
            <a:endParaRPr i="1" dirty="0"/>
          </a:p>
          <a:p>
            <a:pPr marL="0" lvl="0" indent="0" algn="l" rtl="0">
              <a:spcBef>
                <a:spcPts val="0"/>
              </a:spcBef>
              <a:spcAft>
                <a:spcPts val="0"/>
              </a:spcAft>
              <a:buNone/>
            </a:pPr>
            <a:endParaRPr dirty="0"/>
          </a:p>
        </p:txBody>
      </p:sp>
      <p:sp>
        <p:nvSpPr>
          <p:cNvPr id="466" name="Google Shape;466;p2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8</a:t>
            </a:fld>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Split - Teal">
  <p:cSld name="Split - Teal">
    <p:spTree>
      <p:nvGrpSpPr>
        <p:cNvPr id="1" name="Shape 43"/>
        <p:cNvGrpSpPr/>
        <p:nvPr/>
      </p:nvGrpSpPr>
      <p:grpSpPr>
        <a:xfrm>
          <a:off x="0" y="0"/>
          <a:ext cx="0" cy="0"/>
          <a:chOff x="0" y="0"/>
          <a:chExt cx="0" cy="0"/>
        </a:xfrm>
      </p:grpSpPr>
      <p:sp>
        <p:nvSpPr>
          <p:cNvPr id="44" name="Google Shape;44;p3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5" name="Google Shape;45;p32"/>
          <p:cNvSpPr/>
          <p:nvPr/>
        </p:nvSpPr>
        <p:spPr>
          <a:xfrm>
            <a:off x="0" y="0"/>
            <a:ext cx="3572540" cy="6858000"/>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016794"/>
              </a:solidFill>
              <a:latin typeface="Calibri"/>
              <a:ea typeface="Calibri"/>
              <a:cs typeface="Calibri"/>
              <a:sym typeface="Calibri"/>
            </a:endParaRPr>
          </a:p>
        </p:txBody>
      </p:sp>
      <p:pic>
        <p:nvPicPr>
          <p:cNvPr id="46" name="Google Shape;46;p32"/>
          <p:cNvPicPr preferRelativeResize="0"/>
          <p:nvPr/>
        </p:nvPicPr>
        <p:blipFill rotWithShape="1">
          <a:blip r:embed="rId2">
            <a:alphaModFix amt="20000"/>
          </a:blip>
          <a:srcRect l="4826" t="9031" r="39371" b="9030"/>
          <a:stretch/>
        </p:blipFill>
        <p:spPr>
          <a:xfrm>
            <a:off x="0" y="0"/>
            <a:ext cx="3572540" cy="6858000"/>
          </a:xfrm>
          <a:prstGeom prst="rect">
            <a:avLst/>
          </a:prstGeom>
          <a:noFill/>
          <a:ln>
            <a:noFill/>
          </a:ln>
        </p:spPr>
      </p:pic>
      <p:sp>
        <p:nvSpPr>
          <p:cNvPr id="47" name="Google Shape;47;p32"/>
          <p:cNvSpPr txBox="1">
            <a:spLocks noGrp="1"/>
          </p:cNvSpPr>
          <p:nvPr>
            <p:ph type="body" idx="1"/>
          </p:nvPr>
        </p:nvSpPr>
        <p:spPr>
          <a:xfrm>
            <a:off x="4100513" y="528638"/>
            <a:ext cx="7300912" cy="12715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6"/>
              </a:buClr>
              <a:buSzPts val="3200"/>
              <a:buNone/>
              <a:defRPr sz="3200" b="1">
                <a:solidFill>
                  <a:schemeClr val="accent6"/>
                </a:solidFill>
              </a:defRPr>
            </a:lvl1pPr>
            <a:lvl2pPr marL="914400" lvl="1" indent="-228600" algn="l">
              <a:lnSpc>
                <a:spcPct val="90000"/>
              </a:lnSpc>
              <a:spcBef>
                <a:spcPts val="500"/>
              </a:spcBef>
              <a:spcAft>
                <a:spcPts val="0"/>
              </a:spcAft>
              <a:buClr>
                <a:schemeClr val="dk1"/>
              </a:buClr>
              <a:buSzPts val="2400"/>
              <a:buNone/>
              <a:defRPr/>
            </a:lvl2pPr>
            <a:lvl3pPr marL="1371600" lvl="2" indent="-228600" algn="l">
              <a:lnSpc>
                <a:spcPct val="90000"/>
              </a:lnSpc>
              <a:spcBef>
                <a:spcPts val="500"/>
              </a:spcBef>
              <a:spcAft>
                <a:spcPts val="0"/>
              </a:spcAft>
              <a:buClr>
                <a:schemeClr val="dk1"/>
              </a:buClr>
              <a:buSzPts val="2000"/>
              <a:buNone/>
              <a:defRPr/>
            </a:lvl3pPr>
            <a:lvl4pPr marL="1828800" lvl="3" indent="-228600" algn="l">
              <a:lnSpc>
                <a:spcPct val="90000"/>
              </a:lnSpc>
              <a:spcBef>
                <a:spcPts val="500"/>
              </a:spcBef>
              <a:spcAft>
                <a:spcPts val="0"/>
              </a:spcAft>
              <a:buClr>
                <a:schemeClr val="dk1"/>
              </a:buClr>
              <a:buSzPts val="1800"/>
              <a:buNone/>
              <a:defRPr/>
            </a:lvl4pPr>
            <a:lvl5pPr marL="2286000" lvl="4" indent="-228600" algn="l">
              <a:lnSpc>
                <a:spcPct val="90000"/>
              </a:lnSpc>
              <a:spcBef>
                <a:spcPts val="500"/>
              </a:spcBef>
              <a:spcAft>
                <a:spcPts val="0"/>
              </a:spcAft>
              <a:buClr>
                <a:schemeClr val="dk1"/>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8" name="Google Shape;48;p32"/>
          <p:cNvSpPr txBox="1">
            <a:spLocks noGrp="1"/>
          </p:cNvSpPr>
          <p:nvPr>
            <p:ph type="body" idx="2"/>
          </p:nvPr>
        </p:nvSpPr>
        <p:spPr>
          <a:xfrm>
            <a:off x="4100513" y="2400300"/>
            <a:ext cx="7300912" cy="2128838"/>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5"/>
              </a:buClr>
              <a:buSzPts val="2800"/>
              <a:buChar char="•"/>
              <a:defRPr>
                <a:solidFill>
                  <a:schemeClr val="dk1"/>
                </a:solidFill>
              </a:defRPr>
            </a:lvl1pPr>
            <a:lvl2pPr marL="914400" lvl="1" indent="-381000" algn="l">
              <a:lnSpc>
                <a:spcPct val="90000"/>
              </a:lnSpc>
              <a:spcBef>
                <a:spcPts val="500"/>
              </a:spcBef>
              <a:spcAft>
                <a:spcPts val="0"/>
              </a:spcAft>
              <a:buClr>
                <a:schemeClr val="accent5"/>
              </a:buClr>
              <a:buSzPts val="2400"/>
              <a:buChar char="•"/>
              <a:defRPr>
                <a:solidFill>
                  <a:schemeClr val="dk1"/>
                </a:solidFill>
              </a:defRPr>
            </a:lvl2pPr>
            <a:lvl3pPr marL="1371600" lvl="2" indent="-355600" algn="l">
              <a:lnSpc>
                <a:spcPct val="90000"/>
              </a:lnSpc>
              <a:spcBef>
                <a:spcPts val="500"/>
              </a:spcBef>
              <a:spcAft>
                <a:spcPts val="0"/>
              </a:spcAft>
              <a:buClr>
                <a:schemeClr val="accent5"/>
              </a:buClr>
              <a:buSzPts val="2000"/>
              <a:buChar char="•"/>
              <a:defRPr>
                <a:solidFill>
                  <a:schemeClr val="dk1"/>
                </a:solidFill>
              </a:defRPr>
            </a:lvl3pPr>
            <a:lvl4pPr marL="1828800" lvl="3" indent="-342900" algn="l">
              <a:lnSpc>
                <a:spcPct val="90000"/>
              </a:lnSpc>
              <a:spcBef>
                <a:spcPts val="500"/>
              </a:spcBef>
              <a:spcAft>
                <a:spcPts val="0"/>
              </a:spcAft>
              <a:buClr>
                <a:schemeClr val="accent5"/>
              </a:buClr>
              <a:buSzPts val="1800"/>
              <a:buChar char="•"/>
              <a:defRPr>
                <a:solidFill>
                  <a:schemeClr val="dk1"/>
                </a:solidFill>
              </a:defRPr>
            </a:lvl4pPr>
            <a:lvl5pPr marL="2286000" lvl="4" indent="-342900" algn="l">
              <a:lnSpc>
                <a:spcPct val="90000"/>
              </a:lnSpc>
              <a:spcBef>
                <a:spcPts val="500"/>
              </a:spcBef>
              <a:spcAft>
                <a:spcPts val="0"/>
              </a:spcAft>
              <a:buClr>
                <a:schemeClr val="accent5"/>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9" name="Google Shape;49;p32"/>
          <p:cNvSpPr txBox="1">
            <a:spLocks noGrp="1"/>
          </p:cNvSpPr>
          <p:nvPr>
            <p:ph type="body" idx="3"/>
          </p:nvPr>
        </p:nvSpPr>
        <p:spPr>
          <a:xfrm>
            <a:off x="284417" y="528638"/>
            <a:ext cx="2970847" cy="4799266"/>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3600"/>
              <a:buNone/>
              <a:defRPr sz="3600" b="1">
                <a:solidFill>
                  <a:schemeClr val="lt1"/>
                </a:solidFill>
              </a:defRPr>
            </a:lvl1pPr>
            <a:lvl2pPr marL="914400" lvl="1" indent="-228600" algn="l">
              <a:lnSpc>
                <a:spcPct val="90000"/>
              </a:lnSpc>
              <a:spcBef>
                <a:spcPts val="500"/>
              </a:spcBef>
              <a:spcAft>
                <a:spcPts val="0"/>
              </a:spcAft>
              <a:buClr>
                <a:schemeClr val="dk1"/>
              </a:buClr>
              <a:buSzPts val="2400"/>
              <a:buNone/>
              <a:defRPr/>
            </a:lvl2pPr>
            <a:lvl3pPr marL="1371600" lvl="2" indent="-228600" algn="l">
              <a:lnSpc>
                <a:spcPct val="90000"/>
              </a:lnSpc>
              <a:spcBef>
                <a:spcPts val="500"/>
              </a:spcBef>
              <a:spcAft>
                <a:spcPts val="0"/>
              </a:spcAft>
              <a:buClr>
                <a:schemeClr val="dk1"/>
              </a:buClr>
              <a:buSzPts val="2000"/>
              <a:buNone/>
              <a:defRPr/>
            </a:lvl3pPr>
            <a:lvl4pPr marL="1828800" lvl="3" indent="-228600" algn="l">
              <a:lnSpc>
                <a:spcPct val="90000"/>
              </a:lnSpc>
              <a:spcBef>
                <a:spcPts val="500"/>
              </a:spcBef>
              <a:spcAft>
                <a:spcPts val="0"/>
              </a:spcAft>
              <a:buClr>
                <a:schemeClr val="dk1"/>
              </a:buClr>
              <a:buSzPts val="1800"/>
              <a:buNone/>
              <a:defRPr/>
            </a:lvl4pPr>
            <a:lvl5pPr marL="2286000" lvl="4" indent="-228600" algn="l">
              <a:lnSpc>
                <a:spcPct val="90000"/>
              </a:lnSpc>
              <a:spcBef>
                <a:spcPts val="500"/>
              </a:spcBef>
              <a:spcAft>
                <a:spcPts val="0"/>
              </a:spcAft>
              <a:buClr>
                <a:schemeClr val="dk1"/>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mp; Text with Dots - Teal">
  <p:cSld name="Title &amp; Text with Dots - Teal">
    <p:spTree>
      <p:nvGrpSpPr>
        <p:cNvPr id="1" name="Shape 134"/>
        <p:cNvGrpSpPr/>
        <p:nvPr/>
      </p:nvGrpSpPr>
      <p:grpSpPr>
        <a:xfrm>
          <a:off x="0" y="0"/>
          <a:ext cx="0" cy="0"/>
          <a:chOff x="0" y="0"/>
          <a:chExt cx="0" cy="0"/>
        </a:xfrm>
      </p:grpSpPr>
      <p:sp>
        <p:nvSpPr>
          <p:cNvPr id="135" name="Google Shape;135;p47"/>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5"/>
              </a:buClr>
              <a:buSzPts val="3600"/>
              <a:buFont typeface="Helvetica Neue"/>
              <a:buNone/>
              <a:defRPr sz="3600" b="1">
                <a:solidFill>
                  <a:schemeClr val="accent5"/>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36" name="Google Shape;136;p47"/>
          <p:cNvSpPr txBox="1">
            <a:spLocks noGrp="1"/>
          </p:cNvSpPr>
          <p:nvPr>
            <p:ph type="body" idx="1"/>
          </p:nvPr>
        </p:nvSpPr>
        <p:spPr>
          <a:xfrm>
            <a:off x="656022" y="1690688"/>
            <a:ext cx="10820015" cy="5715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6"/>
              </a:buClr>
              <a:buSzPts val="2800"/>
              <a:buNone/>
              <a:defRPr b="1">
                <a:solidFill>
                  <a:schemeClr val="accent6"/>
                </a:solidFill>
              </a:defRPr>
            </a:lvl1pPr>
            <a:lvl2pPr marL="914400" lvl="1" indent="-381000" algn="l">
              <a:lnSpc>
                <a:spcPct val="90000"/>
              </a:lnSpc>
              <a:spcBef>
                <a:spcPts val="500"/>
              </a:spcBef>
              <a:spcAft>
                <a:spcPts val="0"/>
              </a:spcAft>
              <a:buClr>
                <a:schemeClr val="accent6"/>
              </a:buClr>
              <a:buSzPts val="2400"/>
              <a:buChar char="•"/>
              <a:defRPr/>
            </a:lvl2pPr>
            <a:lvl3pPr marL="1371600" lvl="2" indent="-355600" algn="l">
              <a:lnSpc>
                <a:spcPct val="90000"/>
              </a:lnSpc>
              <a:spcBef>
                <a:spcPts val="500"/>
              </a:spcBef>
              <a:spcAft>
                <a:spcPts val="0"/>
              </a:spcAft>
              <a:buClr>
                <a:schemeClr val="accent6"/>
              </a:buClr>
              <a:buSzPts val="2000"/>
              <a:buChar char="•"/>
              <a:defRPr/>
            </a:lvl3pPr>
            <a:lvl4pPr marL="1828800" lvl="3" indent="-342900" algn="l">
              <a:lnSpc>
                <a:spcPct val="90000"/>
              </a:lnSpc>
              <a:spcBef>
                <a:spcPts val="500"/>
              </a:spcBef>
              <a:spcAft>
                <a:spcPts val="0"/>
              </a:spcAft>
              <a:buClr>
                <a:schemeClr val="accent6"/>
              </a:buClr>
              <a:buSzPts val="1800"/>
              <a:buChar char="•"/>
              <a:defRPr/>
            </a:lvl4pPr>
            <a:lvl5pPr marL="2286000" lvl="4" indent="-342900" algn="l">
              <a:lnSpc>
                <a:spcPct val="90000"/>
              </a:lnSpc>
              <a:spcBef>
                <a:spcPts val="500"/>
              </a:spcBef>
              <a:spcAft>
                <a:spcPts val="0"/>
              </a:spcAft>
              <a:buClr>
                <a:schemeClr val="accent6"/>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7" name="Google Shape;137;p47"/>
          <p:cNvSpPr txBox="1">
            <a:spLocks noGrp="1"/>
          </p:cNvSpPr>
          <p:nvPr>
            <p:ph type="body" idx="2"/>
          </p:nvPr>
        </p:nvSpPr>
        <p:spPr>
          <a:xfrm>
            <a:off x="656021" y="2333624"/>
            <a:ext cx="10820015" cy="3729037"/>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6"/>
              </a:buClr>
              <a:buSzPts val="2800"/>
              <a:buChar char="•"/>
              <a:defRPr>
                <a:solidFill>
                  <a:schemeClr val="dk1"/>
                </a:solidFill>
              </a:defRPr>
            </a:lvl1pPr>
            <a:lvl2pPr marL="914400" lvl="1" indent="-381000" algn="l">
              <a:lnSpc>
                <a:spcPct val="90000"/>
              </a:lnSpc>
              <a:spcBef>
                <a:spcPts val="500"/>
              </a:spcBef>
              <a:spcAft>
                <a:spcPts val="0"/>
              </a:spcAft>
              <a:buClr>
                <a:schemeClr val="accent6"/>
              </a:buClr>
              <a:buSzPts val="2400"/>
              <a:buChar char="•"/>
              <a:defRPr>
                <a:solidFill>
                  <a:schemeClr val="dk1"/>
                </a:solidFill>
              </a:defRPr>
            </a:lvl2pPr>
            <a:lvl3pPr marL="1371600" lvl="2" indent="-355600" algn="l">
              <a:lnSpc>
                <a:spcPct val="90000"/>
              </a:lnSpc>
              <a:spcBef>
                <a:spcPts val="500"/>
              </a:spcBef>
              <a:spcAft>
                <a:spcPts val="0"/>
              </a:spcAft>
              <a:buClr>
                <a:schemeClr val="accent6"/>
              </a:buClr>
              <a:buSzPts val="2000"/>
              <a:buChar char="•"/>
              <a:defRPr>
                <a:solidFill>
                  <a:schemeClr val="dk1"/>
                </a:solidFill>
              </a:defRPr>
            </a:lvl3pPr>
            <a:lvl4pPr marL="1828800" lvl="3" indent="-342900" algn="l">
              <a:lnSpc>
                <a:spcPct val="90000"/>
              </a:lnSpc>
              <a:spcBef>
                <a:spcPts val="500"/>
              </a:spcBef>
              <a:spcAft>
                <a:spcPts val="0"/>
              </a:spcAft>
              <a:buClr>
                <a:schemeClr val="accent6"/>
              </a:buClr>
              <a:buSzPts val="1800"/>
              <a:buChar char="•"/>
              <a:defRPr>
                <a:solidFill>
                  <a:schemeClr val="dk1"/>
                </a:solidFill>
              </a:defRPr>
            </a:lvl4pPr>
            <a:lvl5pPr marL="2286000" lvl="4" indent="-342900" algn="l">
              <a:lnSpc>
                <a:spcPct val="90000"/>
              </a:lnSpc>
              <a:spcBef>
                <a:spcPts val="500"/>
              </a:spcBef>
              <a:spcAft>
                <a:spcPts val="0"/>
              </a:spcAft>
              <a:buClr>
                <a:schemeClr val="accent6"/>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138" name="Google Shape;138;p47"/>
          <p:cNvGrpSpPr/>
          <p:nvPr/>
        </p:nvGrpSpPr>
        <p:grpSpPr>
          <a:xfrm>
            <a:off x="0" y="5303520"/>
            <a:ext cx="12192000" cy="1639827"/>
            <a:chOff x="0" y="5303520"/>
            <a:chExt cx="12192000" cy="1639827"/>
          </a:xfrm>
        </p:grpSpPr>
        <p:pic>
          <p:nvPicPr>
            <p:cNvPr id="139" name="Google Shape;139;p47"/>
            <p:cNvPicPr preferRelativeResize="0"/>
            <p:nvPr/>
          </p:nvPicPr>
          <p:blipFill rotWithShape="1">
            <a:blip r:embed="rId2">
              <a:alphaModFix amt="20000"/>
            </a:blip>
            <a:srcRect l="59836" t="10673" r="12104" b="6770"/>
            <a:stretch/>
          </p:blipFill>
          <p:spPr>
            <a:xfrm rot="5400000">
              <a:off x="2302155" y="3001365"/>
              <a:ext cx="1639827" cy="6244138"/>
            </a:xfrm>
            <a:prstGeom prst="rect">
              <a:avLst/>
            </a:prstGeom>
            <a:noFill/>
            <a:ln>
              <a:noFill/>
            </a:ln>
          </p:spPr>
        </p:pic>
        <p:pic>
          <p:nvPicPr>
            <p:cNvPr id="140" name="Google Shape;140;p47"/>
            <p:cNvPicPr preferRelativeResize="0"/>
            <p:nvPr/>
          </p:nvPicPr>
          <p:blipFill rotWithShape="1">
            <a:blip r:embed="rId2">
              <a:alphaModFix amt="20000"/>
            </a:blip>
            <a:srcRect l="60063" t="10673" r="11953" b="6770"/>
            <a:stretch/>
          </p:blipFill>
          <p:spPr>
            <a:xfrm rot="5400000">
              <a:off x="8439135" y="3108523"/>
              <a:ext cx="1557867" cy="5947862"/>
            </a:xfrm>
            <a:prstGeom prst="rect">
              <a:avLst/>
            </a:prstGeom>
            <a:noFill/>
            <a:ln>
              <a:noFill/>
            </a:ln>
          </p:spPr>
        </p:pic>
      </p:gr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amp; Two Column - Green">
  <p:cSld name="Title &amp; Two Column - Green">
    <p:spTree>
      <p:nvGrpSpPr>
        <p:cNvPr id="1" name="Shape 180"/>
        <p:cNvGrpSpPr/>
        <p:nvPr/>
      </p:nvGrpSpPr>
      <p:grpSpPr>
        <a:xfrm>
          <a:off x="0" y="0"/>
          <a:ext cx="0" cy="0"/>
          <a:chOff x="0" y="0"/>
          <a:chExt cx="0" cy="0"/>
        </a:xfrm>
      </p:grpSpPr>
      <p:sp>
        <p:nvSpPr>
          <p:cNvPr id="181" name="Google Shape;181;p51"/>
          <p:cNvSpPr/>
          <p:nvPr/>
        </p:nvSpPr>
        <p:spPr>
          <a:xfrm>
            <a:off x="0" y="0"/>
            <a:ext cx="12192000" cy="1609344"/>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nvGrpSpPr>
          <p:cNvPr id="182" name="Google Shape;182;p51"/>
          <p:cNvGrpSpPr/>
          <p:nvPr/>
        </p:nvGrpSpPr>
        <p:grpSpPr>
          <a:xfrm>
            <a:off x="-208788" y="0"/>
            <a:ext cx="12609576" cy="2174490"/>
            <a:chOff x="0" y="5043119"/>
            <a:chExt cx="12192000" cy="1814883"/>
          </a:xfrm>
        </p:grpSpPr>
        <p:pic>
          <p:nvPicPr>
            <p:cNvPr id="183" name="Google Shape;183;p51"/>
            <p:cNvPicPr preferRelativeResize="0"/>
            <p:nvPr/>
          </p:nvPicPr>
          <p:blipFill rotWithShape="1">
            <a:blip r:embed="rId2">
              <a:alphaModFix amt="20000"/>
            </a:blip>
            <a:srcRect l="50000" t="7392" r="19089" b="9029"/>
            <a:stretch/>
          </p:blipFill>
          <p:spPr>
            <a:xfrm rot="5400000">
              <a:off x="2349106" y="2694015"/>
              <a:ext cx="1814881" cy="6513094"/>
            </a:xfrm>
            <a:prstGeom prst="rect">
              <a:avLst/>
            </a:prstGeom>
            <a:noFill/>
            <a:ln>
              <a:noFill/>
            </a:ln>
          </p:spPr>
        </p:pic>
        <p:pic>
          <p:nvPicPr>
            <p:cNvPr id="184" name="Google Shape;184;p51"/>
            <p:cNvPicPr preferRelativeResize="0"/>
            <p:nvPr/>
          </p:nvPicPr>
          <p:blipFill rotWithShape="1">
            <a:blip r:embed="rId2">
              <a:alphaModFix amt="20000"/>
            </a:blip>
            <a:srcRect l="54597" t="31445" r="16826" b="9029"/>
            <a:stretch/>
          </p:blipFill>
          <p:spPr>
            <a:xfrm rot="5400000">
              <a:off x="8435259" y="3077812"/>
              <a:ext cx="1791433" cy="5722047"/>
            </a:xfrm>
            <a:prstGeom prst="rect">
              <a:avLst/>
            </a:prstGeom>
            <a:noFill/>
            <a:ln>
              <a:noFill/>
            </a:ln>
          </p:spPr>
        </p:pic>
      </p:grpSp>
      <p:cxnSp>
        <p:nvCxnSpPr>
          <p:cNvPr id="185" name="Google Shape;185;p51"/>
          <p:cNvCxnSpPr/>
          <p:nvPr/>
        </p:nvCxnSpPr>
        <p:spPr>
          <a:xfrm>
            <a:off x="6125488" y="3178428"/>
            <a:ext cx="0" cy="3127254"/>
          </a:xfrm>
          <a:prstGeom prst="straightConnector1">
            <a:avLst/>
          </a:prstGeom>
          <a:noFill/>
          <a:ln w="9525" cap="flat" cmpd="sng">
            <a:solidFill>
              <a:srgbClr val="A5A5A5"/>
            </a:solidFill>
            <a:prstDash val="solid"/>
            <a:miter lim="800000"/>
            <a:headEnd type="none" w="sm" len="sm"/>
            <a:tailEnd type="none" w="sm" len="sm"/>
          </a:ln>
        </p:spPr>
      </p:cxnSp>
      <p:sp>
        <p:nvSpPr>
          <p:cNvPr id="186" name="Google Shape;186;p51"/>
          <p:cNvSpPr txBox="1">
            <a:spLocks noGrp="1"/>
          </p:cNvSpPr>
          <p:nvPr>
            <p:ph type="title"/>
          </p:nvPr>
        </p:nvSpPr>
        <p:spPr>
          <a:xfrm>
            <a:off x="656023" y="246594"/>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3600"/>
              <a:buFont typeface="Helvetica Neue"/>
              <a:buNone/>
              <a:defRPr sz="3600" b="1">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87" name="Google Shape;187;p51"/>
          <p:cNvSpPr txBox="1">
            <a:spLocks noGrp="1"/>
          </p:cNvSpPr>
          <p:nvPr>
            <p:ph type="body" idx="1"/>
          </p:nvPr>
        </p:nvSpPr>
        <p:spPr>
          <a:xfrm>
            <a:off x="656022" y="1903943"/>
            <a:ext cx="10820015" cy="500063"/>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2"/>
              </a:buClr>
              <a:buSzPts val="2800"/>
              <a:buNone/>
              <a:defRPr b="1">
                <a:solidFill>
                  <a:schemeClr val="accent2"/>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88" name="Google Shape;188;p51"/>
          <p:cNvSpPr txBox="1">
            <a:spLocks noGrp="1"/>
          </p:cNvSpPr>
          <p:nvPr>
            <p:ph type="body" idx="2"/>
          </p:nvPr>
        </p:nvSpPr>
        <p:spPr>
          <a:xfrm>
            <a:off x="656021" y="2479149"/>
            <a:ext cx="10820015" cy="52117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3"/>
              </a:buClr>
              <a:buSzPts val="2400"/>
              <a:buNone/>
              <a:defRPr sz="2400">
                <a:solidFill>
                  <a:schemeClr val="dk1"/>
                </a:solidFill>
              </a:defRPr>
            </a:lvl1pPr>
            <a:lvl2pPr marL="914400" lvl="1" indent="-228600" algn="l">
              <a:lnSpc>
                <a:spcPct val="90000"/>
              </a:lnSpc>
              <a:spcBef>
                <a:spcPts val="500"/>
              </a:spcBef>
              <a:spcAft>
                <a:spcPts val="0"/>
              </a:spcAft>
              <a:buClr>
                <a:schemeClr val="accent3"/>
              </a:buClr>
              <a:buSzPts val="2400"/>
              <a:buNone/>
              <a:defRPr>
                <a:solidFill>
                  <a:schemeClr val="dk1"/>
                </a:solidFill>
              </a:defRPr>
            </a:lvl2pPr>
            <a:lvl3pPr marL="1371600" lvl="2" indent="-228600" algn="l">
              <a:lnSpc>
                <a:spcPct val="90000"/>
              </a:lnSpc>
              <a:spcBef>
                <a:spcPts val="500"/>
              </a:spcBef>
              <a:spcAft>
                <a:spcPts val="0"/>
              </a:spcAft>
              <a:buClr>
                <a:schemeClr val="accent3"/>
              </a:buClr>
              <a:buSzPts val="2000"/>
              <a:buNone/>
              <a:defRPr>
                <a:solidFill>
                  <a:schemeClr val="dk1"/>
                </a:solidFill>
              </a:defRPr>
            </a:lvl3pPr>
            <a:lvl4pPr marL="1828800" lvl="3" indent="-228600" algn="l">
              <a:lnSpc>
                <a:spcPct val="90000"/>
              </a:lnSpc>
              <a:spcBef>
                <a:spcPts val="500"/>
              </a:spcBef>
              <a:spcAft>
                <a:spcPts val="0"/>
              </a:spcAft>
              <a:buClr>
                <a:schemeClr val="accent3"/>
              </a:buClr>
              <a:buSzPts val="1800"/>
              <a:buNone/>
              <a:defRPr>
                <a:solidFill>
                  <a:schemeClr val="dk1"/>
                </a:solidFill>
              </a:defRPr>
            </a:lvl4pPr>
            <a:lvl5pPr marL="2286000" lvl="4" indent="-228600" algn="l">
              <a:lnSpc>
                <a:spcPct val="90000"/>
              </a:lnSpc>
              <a:spcBef>
                <a:spcPts val="500"/>
              </a:spcBef>
              <a:spcAft>
                <a:spcPts val="0"/>
              </a:spcAft>
              <a:buClr>
                <a:schemeClr val="accent3"/>
              </a:buClr>
              <a:buSzPts val="1800"/>
              <a:buNone/>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89" name="Google Shape;189;p51"/>
          <p:cNvSpPr txBox="1">
            <a:spLocks noGrp="1"/>
          </p:cNvSpPr>
          <p:nvPr>
            <p:ph type="body" idx="3"/>
          </p:nvPr>
        </p:nvSpPr>
        <p:spPr>
          <a:xfrm>
            <a:off x="656022" y="3358502"/>
            <a:ext cx="4661045" cy="605076"/>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2"/>
              </a:buClr>
              <a:buSzPts val="2400"/>
              <a:buNone/>
              <a:defRPr sz="2400" b="1">
                <a:solidFill>
                  <a:schemeClr val="accent2"/>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90" name="Google Shape;190;p51"/>
          <p:cNvSpPr txBox="1">
            <a:spLocks noGrp="1"/>
          </p:cNvSpPr>
          <p:nvPr>
            <p:ph type="body" idx="4"/>
          </p:nvPr>
        </p:nvSpPr>
        <p:spPr>
          <a:xfrm>
            <a:off x="656022" y="4066959"/>
            <a:ext cx="4661046" cy="2238723"/>
          </a:xfrm>
          <a:prstGeom prst="rect">
            <a:avLst/>
          </a:prstGeom>
          <a:noFill/>
          <a:ln>
            <a:noFill/>
          </a:ln>
        </p:spPr>
        <p:txBody>
          <a:bodyPr spcFirstLastPara="1" wrap="square" lIns="91425" tIns="45700" rIns="91425" bIns="45700" anchor="t" anchorCtr="0">
            <a:normAutofit/>
          </a:bodyPr>
          <a:lstStyle>
            <a:lvl1pPr marL="457200" lvl="0" indent="-381000" algn="l">
              <a:lnSpc>
                <a:spcPct val="90000"/>
              </a:lnSpc>
              <a:spcBef>
                <a:spcPts val="1000"/>
              </a:spcBef>
              <a:spcAft>
                <a:spcPts val="0"/>
              </a:spcAft>
              <a:buClr>
                <a:schemeClr val="accent2"/>
              </a:buClr>
              <a:buSzPts val="2400"/>
              <a:buChar char="•"/>
              <a:defRPr sz="2400">
                <a:solidFill>
                  <a:schemeClr val="dk1"/>
                </a:solidFill>
              </a:defRPr>
            </a:lvl1pPr>
            <a:lvl2pPr marL="914400" lvl="1" indent="-381000" algn="l">
              <a:lnSpc>
                <a:spcPct val="90000"/>
              </a:lnSpc>
              <a:spcBef>
                <a:spcPts val="500"/>
              </a:spcBef>
              <a:spcAft>
                <a:spcPts val="0"/>
              </a:spcAft>
              <a:buClr>
                <a:schemeClr val="accent2"/>
              </a:buClr>
              <a:buSzPts val="2400"/>
              <a:buChar char="•"/>
              <a:defRPr sz="2400">
                <a:solidFill>
                  <a:schemeClr val="dk1"/>
                </a:solidFill>
              </a:defRPr>
            </a:lvl2pPr>
            <a:lvl3pPr marL="1371600" lvl="2" indent="-381000" algn="l">
              <a:lnSpc>
                <a:spcPct val="90000"/>
              </a:lnSpc>
              <a:spcBef>
                <a:spcPts val="500"/>
              </a:spcBef>
              <a:spcAft>
                <a:spcPts val="0"/>
              </a:spcAft>
              <a:buClr>
                <a:schemeClr val="accent2"/>
              </a:buClr>
              <a:buSzPts val="2400"/>
              <a:buChar char="•"/>
              <a:defRPr sz="2400">
                <a:solidFill>
                  <a:schemeClr val="dk1"/>
                </a:solidFill>
              </a:defRPr>
            </a:lvl3pPr>
            <a:lvl4pPr marL="1828800" lvl="3" indent="-381000" algn="l">
              <a:lnSpc>
                <a:spcPct val="90000"/>
              </a:lnSpc>
              <a:spcBef>
                <a:spcPts val="500"/>
              </a:spcBef>
              <a:spcAft>
                <a:spcPts val="0"/>
              </a:spcAft>
              <a:buClr>
                <a:schemeClr val="accent2"/>
              </a:buClr>
              <a:buSzPts val="2400"/>
              <a:buChar char="•"/>
              <a:defRPr sz="2400">
                <a:solidFill>
                  <a:schemeClr val="dk1"/>
                </a:solidFill>
              </a:defRPr>
            </a:lvl4pPr>
            <a:lvl5pPr marL="2286000" lvl="4" indent="-381000" algn="l">
              <a:lnSpc>
                <a:spcPct val="90000"/>
              </a:lnSpc>
              <a:spcBef>
                <a:spcPts val="500"/>
              </a:spcBef>
              <a:spcAft>
                <a:spcPts val="0"/>
              </a:spcAft>
              <a:buClr>
                <a:schemeClr val="accent2"/>
              </a:buClr>
              <a:buSzPts val="2400"/>
              <a:buChar char="•"/>
              <a:defRPr sz="2400">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91" name="Google Shape;191;p51"/>
          <p:cNvSpPr txBox="1">
            <a:spLocks noGrp="1"/>
          </p:cNvSpPr>
          <p:nvPr>
            <p:ph type="body" idx="5"/>
          </p:nvPr>
        </p:nvSpPr>
        <p:spPr>
          <a:xfrm>
            <a:off x="6814990" y="3358502"/>
            <a:ext cx="4661045" cy="605076"/>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2"/>
              </a:buClr>
              <a:buSzPts val="2400"/>
              <a:buNone/>
              <a:defRPr sz="2400" b="1">
                <a:solidFill>
                  <a:schemeClr val="accent2"/>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92" name="Google Shape;192;p51"/>
          <p:cNvSpPr txBox="1">
            <a:spLocks noGrp="1"/>
          </p:cNvSpPr>
          <p:nvPr>
            <p:ph type="body" idx="6"/>
          </p:nvPr>
        </p:nvSpPr>
        <p:spPr>
          <a:xfrm>
            <a:off x="6814990" y="4066959"/>
            <a:ext cx="4661046" cy="2238723"/>
          </a:xfrm>
          <a:prstGeom prst="rect">
            <a:avLst/>
          </a:prstGeom>
          <a:noFill/>
          <a:ln>
            <a:noFill/>
          </a:ln>
        </p:spPr>
        <p:txBody>
          <a:bodyPr spcFirstLastPara="1" wrap="square" lIns="91425" tIns="45700" rIns="91425" bIns="45700" anchor="t" anchorCtr="0">
            <a:normAutofit/>
          </a:bodyPr>
          <a:lstStyle>
            <a:lvl1pPr marL="457200" lvl="0" indent="-381000" algn="l">
              <a:lnSpc>
                <a:spcPct val="90000"/>
              </a:lnSpc>
              <a:spcBef>
                <a:spcPts val="1000"/>
              </a:spcBef>
              <a:spcAft>
                <a:spcPts val="0"/>
              </a:spcAft>
              <a:buClr>
                <a:schemeClr val="accent2"/>
              </a:buClr>
              <a:buSzPts val="2400"/>
              <a:buChar char="•"/>
              <a:defRPr sz="2400">
                <a:solidFill>
                  <a:schemeClr val="dk1"/>
                </a:solidFill>
              </a:defRPr>
            </a:lvl1pPr>
            <a:lvl2pPr marL="914400" lvl="1" indent="-381000" algn="l">
              <a:lnSpc>
                <a:spcPct val="90000"/>
              </a:lnSpc>
              <a:spcBef>
                <a:spcPts val="500"/>
              </a:spcBef>
              <a:spcAft>
                <a:spcPts val="0"/>
              </a:spcAft>
              <a:buClr>
                <a:schemeClr val="accent2"/>
              </a:buClr>
              <a:buSzPts val="2400"/>
              <a:buChar char="•"/>
              <a:defRPr sz="2400">
                <a:solidFill>
                  <a:schemeClr val="dk1"/>
                </a:solidFill>
              </a:defRPr>
            </a:lvl2pPr>
            <a:lvl3pPr marL="1371600" lvl="2" indent="-381000" algn="l">
              <a:lnSpc>
                <a:spcPct val="90000"/>
              </a:lnSpc>
              <a:spcBef>
                <a:spcPts val="500"/>
              </a:spcBef>
              <a:spcAft>
                <a:spcPts val="0"/>
              </a:spcAft>
              <a:buClr>
                <a:schemeClr val="accent2"/>
              </a:buClr>
              <a:buSzPts val="2400"/>
              <a:buChar char="•"/>
              <a:defRPr sz="2400">
                <a:solidFill>
                  <a:schemeClr val="dk1"/>
                </a:solidFill>
              </a:defRPr>
            </a:lvl3pPr>
            <a:lvl4pPr marL="1828800" lvl="3" indent="-381000" algn="l">
              <a:lnSpc>
                <a:spcPct val="90000"/>
              </a:lnSpc>
              <a:spcBef>
                <a:spcPts val="500"/>
              </a:spcBef>
              <a:spcAft>
                <a:spcPts val="0"/>
              </a:spcAft>
              <a:buClr>
                <a:schemeClr val="accent2"/>
              </a:buClr>
              <a:buSzPts val="2400"/>
              <a:buChar char="•"/>
              <a:defRPr sz="2400">
                <a:solidFill>
                  <a:schemeClr val="dk1"/>
                </a:solidFill>
              </a:defRPr>
            </a:lvl4pPr>
            <a:lvl5pPr marL="2286000" lvl="4" indent="-381000" algn="l">
              <a:lnSpc>
                <a:spcPct val="90000"/>
              </a:lnSpc>
              <a:spcBef>
                <a:spcPts val="500"/>
              </a:spcBef>
              <a:spcAft>
                <a:spcPts val="0"/>
              </a:spcAft>
              <a:buClr>
                <a:schemeClr val="accent2"/>
              </a:buClr>
              <a:buSzPts val="2400"/>
              <a:buChar char="•"/>
              <a:defRPr sz="2400">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on Colored Background - Blue">
  <p:cSld name="Title on Colored Background - Blue">
    <p:spTree>
      <p:nvGrpSpPr>
        <p:cNvPr id="1" name="Shape 193"/>
        <p:cNvGrpSpPr/>
        <p:nvPr/>
      </p:nvGrpSpPr>
      <p:grpSpPr>
        <a:xfrm>
          <a:off x="0" y="0"/>
          <a:ext cx="0" cy="0"/>
          <a:chOff x="0" y="0"/>
          <a:chExt cx="0" cy="0"/>
        </a:xfrm>
      </p:grpSpPr>
      <p:sp>
        <p:nvSpPr>
          <p:cNvPr id="194" name="Google Shape;194;p52"/>
          <p:cNvSpPr/>
          <p:nvPr/>
        </p:nvSpPr>
        <p:spPr>
          <a:xfrm>
            <a:off x="0" y="3541"/>
            <a:ext cx="12192000" cy="685800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95" name="Google Shape;195;p52"/>
          <p:cNvSpPr/>
          <p:nvPr/>
        </p:nvSpPr>
        <p:spPr>
          <a:xfrm>
            <a:off x="1941095" y="2837119"/>
            <a:ext cx="8293768" cy="1094802"/>
          </a:xfrm>
          <a:prstGeom prst="rect">
            <a:avLst/>
          </a:prstGeom>
          <a:noFill/>
          <a:ln w="57150" cap="flat" cmpd="sng">
            <a:solidFill>
              <a:schemeClr val="accent3"/>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96" name="Google Shape;196;p52"/>
          <p:cNvSpPr/>
          <p:nvPr/>
        </p:nvSpPr>
        <p:spPr>
          <a:xfrm>
            <a:off x="2610678" y="2502568"/>
            <a:ext cx="6997148" cy="802106"/>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197" name="Google Shape;197;p52"/>
          <p:cNvPicPr preferRelativeResize="0"/>
          <p:nvPr/>
        </p:nvPicPr>
        <p:blipFill rotWithShape="1">
          <a:blip r:embed="rId2">
            <a:alphaModFix amt="20000"/>
          </a:blip>
          <a:srcRect l="60398" t="16294" r="3321" b="6459"/>
          <a:stretch/>
        </p:blipFill>
        <p:spPr>
          <a:xfrm rot="5400000">
            <a:off x="4171319" y="95874"/>
            <a:ext cx="3849350" cy="12192003"/>
          </a:xfrm>
          <a:prstGeom prst="rect">
            <a:avLst/>
          </a:prstGeom>
          <a:noFill/>
          <a:ln>
            <a:noFill/>
          </a:ln>
        </p:spPr>
      </p:pic>
      <p:sp>
        <p:nvSpPr>
          <p:cNvPr id="198" name="Google Shape;198;p52"/>
          <p:cNvSpPr txBox="1">
            <a:spLocks noGrp="1"/>
          </p:cNvSpPr>
          <p:nvPr>
            <p:ph type="title"/>
          </p:nvPr>
        </p:nvSpPr>
        <p:spPr>
          <a:xfrm>
            <a:off x="2145791" y="3099692"/>
            <a:ext cx="7851649" cy="562168"/>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lt1"/>
              </a:buClr>
              <a:buSzPts val="3200"/>
              <a:buFont typeface="Helvetica Neue"/>
              <a:buNone/>
              <a:defRPr sz="3200" b="1">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99" name="Google Shape;199;p52"/>
          <p:cNvSpPr txBox="1">
            <a:spLocks noGrp="1"/>
          </p:cNvSpPr>
          <p:nvPr>
            <p:ph type="body" idx="1"/>
          </p:nvPr>
        </p:nvSpPr>
        <p:spPr>
          <a:xfrm>
            <a:off x="2610678" y="2678354"/>
            <a:ext cx="6997148" cy="37570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1800"/>
              <a:buNone/>
              <a:defRPr sz="1800" b="1">
                <a:solidFill>
                  <a:schemeClr val="lt1"/>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on Colored Background - Purple">
  <p:cSld name="Title on Colored Background - Purple">
    <p:spTree>
      <p:nvGrpSpPr>
        <p:cNvPr id="1" name="Shape 200"/>
        <p:cNvGrpSpPr/>
        <p:nvPr/>
      </p:nvGrpSpPr>
      <p:grpSpPr>
        <a:xfrm>
          <a:off x="0" y="0"/>
          <a:ext cx="0" cy="0"/>
          <a:chOff x="0" y="0"/>
          <a:chExt cx="0" cy="0"/>
        </a:xfrm>
      </p:grpSpPr>
      <p:sp>
        <p:nvSpPr>
          <p:cNvPr id="201" name="Google Shape;201;p53"/>
          <p:cNvSpPr/>
          <p:nvPr/>
        </p:nvSpPr>
        <p:spPr>
          <a:xfrm>
            <a:off x="0" y="3541"/>
            <a:ext cx="12192000" cy="6858000"/>
          </a:xfrm>
          <a:prstGeom prst="rect">
            <a:avLst/>
          </a:prstGeom>
          <a:solidFill>
            <a:srgbClr val="97467D"/>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02" name="Google Shape;202;p53"/>
          <p:cNvSpPr/>
          <p:nvPr/>
        </p:nvSpPr>
        <p:spPr>
          <a:xfrm>
            <a:off x="1941095" y="2837119"/>
            <a:ext cx="8293768" cy="1094802"/>
          </a:xfrm>
          <a:prstGeom prst="rect">
            <a:avLst/>
          </a:prstGeom>
          <a:noFill/>
          <a:ln w="57150" cap="flat" cmpd="sng">
            <a:solidFill>
              <a:schemeClr val="accen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03" name="Google Shape;203;p53"/>
          <p:cNvSpPr/>
          <p:nvPr/>
        </p:nvSpPr>
        <p:spPr>
          <a:xfrm>
            <a:off x="2610678" y="2502568"/>
            <a:ext cx="6997148" cy="802106"/>
          </a:xfrm>
          <a:prstGeom prst="rect">
            <a:avLst/>
          </a:prstGeom>
          <a:solidFill>
            <a:srgbClr val="97467D"/>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204" name="Google Shape;204;p53"/>
          <p:cNvPicPr preferRelativeResize="0"/>
          <p:nvPr/>
        </p:nvPicPr>
        <p:blipFill rotWithShape="1">
          <a:blip r:embed="rId2">
            <a:alphaModFix amt="20000"/>
          </a:blip>
          <a:srcRect l="60398" t="16294" r="3321" b="6459"/>
          <a:stretch/>
        </p:blipFill>
        <p:spPr>
          <a:xfrm rot="5400000">
            <a:off x="4171319" y="95874"/>
            <a:ext cx="3849350" cy="12192003"/>
          </a:xfrm>
          <a:prstGeom prst="rect">
            <a:avLst/>
          </a:prstGeom>
          <a:noFill/>
          <a:ln>
            <a:noFill/>
          </a:ln>
        </p:spPr>
      </p:pic>
      <p:sp>
        <p:nvSpPr>
          <p:cNvPr id="205" name="Google Shape;205;p53"/>
          <p:cNvSpPr txBox="1">
            <a:spLocks noGrp="1"/>
          </p:cNvSpPr>
          <p:nvPr>
            <p:ph type="title"/>
          </p:nvPr>
        </p:nvSpPr>
        <p:spPr>
          <a:xfrm>
            <a:off x="2145791" y="3099692"/>
            <a:ext cx="7851649" cy="562168"/>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lt1"/>
              </a:buClr>
              <a:buSzPts val="3200"/>
              <a:buFont typeface="Helvetica Neue"/>
              <a:buNone/>
              <a:defRPr sz="3200" b="1">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06" name="Google Shape;206;p53"/>
          <p:cNvSpPr txBox="1">
            <a:spLocks noGrp="1"/>
          </p:cNvSpPr>
          <p:nvPr>
            <p:ph type="body" idx="1"/>
          </p:nvPr>
        </p:nvSpPr>
        <p:spPr>
          <a:xfrm>
            <a:off x="2610678" y="2678354"/>
            <a:ext cx="6997148" cy="37570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1800"/>
              <a:buNone/>
              <a:defRPr sz="1800" b="1">
                <a:solidFill>
                  <a:schemeClr val="lt1"/>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on Colored Background - Teal">
  <p:cSld name="Title on Colored Background - Teal">
    <p:spTree>
      <p:nvGrpSpPr>
        <p:cNvPr id="1" name="Shape 207"/>
        <p:cNvGrpSpPr/>
        <p:nvPr/>
      </p:nvGrpSpPr>
      <p:grpSpPr>
        <a:xfrm>
          <a:off x="0" y="0"/>
          <a:ext cx="0" cy="0"/>
          <a:chOff x="0" y="0"/>
          <a:chExt cx="0" cy="0"/>
        </a:xfrm>
      </p:grpSpPr>
      <p:sp>
        <p:nvSpPr>
          <p:cNvPr id="208" name="Google Shape;208;p54"/>
          <p:cNvSpPr/>
          <p:nvPr/>
        </p:nvSpPr>
        <p:spPr>
          <a:xfrm>
            <a:off x="0" y="3541"/>
            <a:ext cx="12192000" cy="6858000"/>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09" name="Google Shape;209;p54"/>
          <p:cNvSpPr/>
          <p:nvPr/>
        </p:nvSpPr>
        <p:spPr>
          <a:xfrm>
            <a:off x="1941095" y="2837119"/>
            <a:ext cx="8293768" cy="1094802"/>
          </a:xfrm>
          <a:prstGeom prst="rect">
            <a:avLst/>
          </a:prstGeom>
          <a:noFill/>
          <a:ln w="57150" cap="flat" cmpd="sng">
            <a:solidFill>
              <a:schemeClr val="accent6"/>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10" name="Google Shape;210;p54"/>
          <p:cNvSpPr/>
          <p:nvPr/>
        </p:nvSpPr>
        <p:spPr>
          <a:xfrm>
            <a:off x="2610678" y="2502568"/>
            <a:ext cx="6997148" cy="802106"/>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211" name="Google Shape;211;p54"/>
          <p:cNvPicPr preferRelativeResize="0"/>
          <p:nvPr/>
        </p:nvPicPr>
        <p:blipFill rotWithShape="1">
          <a:blip r:embed="rId2">
            <a:alphaModFix amt="20000"/>
          </a:blip>
          <a:srcRect l="60398" t="16294" r="3321" b="6459"/>
          <a:stretch/>
        </p:blipFill>
        <p:spPr>
          <a:xfrm rot="5400000">
            <a:off x="4171319" y="95874"/>
            <a:ext cx="3849350" cy="12192003"/>
          </a:xfrm>
          <a:prstGeom prst="rect">
            <a:avLst/>
          </a:prstGeom>
          <a:noFill/>
          <a:ln>
            <a:noFill/>
          </a:ln>
        </p:spPr>
      </p:pic>
      <p:sp>
        <p:nvSpPr>
          <p:cNvPr id="212" name="Google Shape;212;p54"/>
          <p:cNvSpPr txBox="1">
            <a:spLocks noGrp="1"/>
          </p:cNvSpPr>
          <p:nvPr>
            <p:ph type="title"/>
          </p:nvPr>
        </p:nvSpPr>
        <p:spPr>
          <a:xfrm>
            <a:off x="2145791" y="3099692"/>
            <a:ext cx="7851649" cy="562168"/>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lt1"/>
              </a:buClr>
              <a:buSzPts val="3200"/>
              <a:buFont typeface="Helvetica Neue"/>
              <a:buNone/>
              <a:defRPr sz="3200" b="1">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13" name="Google Shape;213;p54"/>
          <p:cNvSpPr txBox="1">
            <a:spLocks noGrp="1"/>
          </p:cNvSpPr>
          <p:nvPr>
            <p:ph type="body" idx="1"/>
          </p:nvPr>
        </p:nvSpPr>
        <p:spPr>
          <a:xfrm>
            <a:off x="2610678" y="2678354"/>
            <a:ext cx="6997148" cy="37570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1800"/>
              <a:buNone/>
              <a:defRPr sz="1800" b="1">
                <a:solidFill>
                  <a:schemeClr val="lt1"/>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on Colored Background - Green">
  <p:cSld name="Title on Colored Background - Green">
    <p:spTree>
      <p:nvGrpSpPr>
        <p:cNvPr id="1" name="Shape 214"/>
        <p:cNvGrpSpPr/>
        <p:nvPr/>
      </p:nvGrpSpPr>
      <p:grpSpPr>
        <a:xfrm>
          <a:off x="0" y="0"/>
          <a:ext cx="0" cy="0"/>
          <a:chOff x="0" y="0"/>
          <a:chExt cx="0" cy="0"/>
        </a:xfrm>
      </p:grpSpPr>
      <p:sp>
        <p:nvSpPr>
          <p:cNvPr id="215" name="Google Shape;215;p55"/>
          <p:cNvSpPr/>
          <p:nvPr/>
        </p:nvSpPr>
        <p:spPr>
          <a:xfrm>
            <a:off x="0" y="3541"/>
            <a:ext cx="12192000" cy="6858000"/>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16" name="Google Shape;216;p55"/>
          <p:cNvSpPr/>
          <p:nvPr/>
        </p:nvSpPr>
        <p:spPr>
          <a:xfrm>
            <a:off x="1941095" y="2837119"/>
            <a:ext cx="8293768" cy="1094802"/>
          </a:xfrm>
          <a:prstGeom prst="rect">
            <a:avLst/>
          </a:prstGeom>
          <a:noFill/>
          <a:ln w="57150" cap="flat" cmpd="sng">
            <a:solidFill>
              <a:schemeClr val="accent2"/>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17" name="Google Shape;217;p55"/>
          <p:cNvSpPr/>
          <p:nvPr/>
        </p:nvSpPr>
        <p:spPr>
          <a:xfrm>
            <a:off x="2610678" y="2502568"/>
            <a:ext cx="6997148" cy="802106"/>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218" name="Google Shape;218;p55"/>
          <p:cNvPicPr preferRelativeResize="0"/>
          <p:nvPr/>
        </p:nvPicPr>
        <p:blipFill rotWithShape="1">
          <a:blip r:embed="rId2">
            <a:alphaModFix amt="20000"/>
          </a:blip>
          <a:srcRect l="60398" t="16294" r="3321" b="6459"/>
          <a:stretch/>
        </p:blipFill>
        <p:spPr>
          <a:xfrm rot="5400000">
            <a:off x="4171319" y="95874"/>
            <a:ext cx="3849350" cy="12192003"/>
          </a:xfrm>
          <a:prstGeom prst="rect">
            <a:avLst/>
          </a:prstGeom>
          <a:noFill/>
          <a:ln>
            <a:noFill/>
          </a:ln>
        </p:spPr>
      </p:pic>
      <p:sp>
        <p:nvSpPr>
          <p:cNvPr id="219" name="Google Shape;219;p55"/>
          <p:cNvSpPr txBox="1">
            <a:spLocks noGrp="1"/>
          </p:cNvSpPr>
          <p:nvPr>
            <p:ph type="title"/>
          </p:nvPr>
        </p:nvSpPr>
        <p:spPr>
          <a:xfrm>
            <a:off x="2145791" y="3099692"/>
            <a:ext cx="7851649" cy="562168"/>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lt1"/>
              </a:buClr>
              <a:buSzPts val="3200"/>
              <a:buFont typeface="Helvetica Neue"/>
              <a:buNone/>
              <a:defRPr sz="3200" b="1">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20" name="Google Shape;220;p55"/>
          <p:cNvSpPr txBox="1">
            <a:spLocks noGrp="1"/>
          </p:cNvSpPr>
          <p:nvPr>
            <p:ph type="body" idx="1"/>
          </p:nvPr>
        </p:nvSpPr>
        <p:spPr>
          <a:xfrm>
            <a:off x="2610678" y="2678354"/>
            <a:ext cx="6997148" cy="37570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1800"/>
              <a:buNone/>
              <a:defRPr sz="1800" b="1">
                <a:solidFill>
                  <a:schemeClr val="lt1"/>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Blank">
  <p:cSld name="Blank">
    <p:spTree>
      <p:nvGrpSpPr>
        <p:cNvPr id="1" name="Shape 221"/>
        <p:cNvGrpSpPr/>
        <p:nvPr/>
      </p:nvGrpSpPr>
      <p:grpSpPr>
        <a:xfrm>
          <a:off x="0" y="0"/>
          <a:ext cx="0" cy="0"/>
          <a:chOff x="0" y="0"/>
          <a:chExt cx="0" cy="0"/>
        </a:xfrm>
      </p:grpSpPr>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
  <p:cSld name="Cover">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4AB16CC-00C8-424D-AB6C-C3D951654E01}"/>
              </a:ext>
            </a:extLst>
          </p:cNvPr>
          <p:cNvSpPr>
            <a:spLocks noGrp="1"/>
          </p:cNvSpPr>
          <p:nvPr>
            <p:ph type="ctrTitle"/>
          </p:nvPr>
        </p:nvSpPr>
        <p:spPr>
          <a:xfrm>
            <a:off x="5210339" y="1180054"/>
            <a:ext cx="6631372" cy="2387600"/>
          </a:xfrm>
        </p:spPr>
        <p:txBody>
          <a:bodyPr anchor="b">
            <a:normAutofit/>
          </a:bodyPr>
          <a:lstStyle>
            <a:lvl1pPr algn="r">
              <a:defRPr sz="5000" b="1">
                <a:solidFill>
                  <a:srgbClr val="415E7C"/>
                </a:solidFill>
              </a:defRPr>
            </a:lvl1pPr>
          </a:lstStyle>
          <a:p>
            <a:r>
              <a:rPr lang="es-MX" dirty="0"/>
              <a:t>Haz clic para modificar el estilo de título del patrón</a:t>
            </a:r>
            <a:endParaRPr lang="en-GB" dirty="0"/>
          </a:p>
        </p:txBody>
      </p:sp>
      <p:sp>
        <p:nvSpPr>
          <p:cNvPr id="3" name="Subtítulo 2">
            <a:extLst>
              <a:ext uri="{FF2B5EF4-FFF2-40B4-BE49-F238E27FC236}">
                <a16:creationId xmlns:a16="http://schemas.microsoft.com/office/drawing/2014/main" id="{96B002CB-2C21-644C-A2BB-41C668F5CB41}"/>
              </a:ext>
            </a:extLst>
          </p:cNvPr>
          <p:cNvSpPr>
            <a:spLocks noGrp="1"/>
          </p:cNvSpPr>
          <p:nvPr>
            <p:ph type="subTitle" idx="1"/>
          </p:nvPr>
        </p:nvSpPr>
        <p:spPr>
          <a:xfrm>
            <a:off x="5210338" y="3659729"/>
            <a:ext cx="6631373" cy="1655762"/>
          </a:xfrm>
        </p:spPr>
        <p:txBody>
          <a:bodyPr/>
          <a:lstStyle>
            <a:lvl1pPr marL="0" indent="0" algn="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MX" dirty="0"/>
              <a:t>Haz clic para editar el estilo de subtítulo del patrón</a:t>
            </a:r>
            <a:endParaRPr lang="en-GB" dirty="0"/>
          </a:p>
        </p:txBody>
      </p:sp>
      <p:grpSp>
        <p:nvGrpSpPr>
          <p:cNvPr id="12" name="object 3">
            <a:extLst>
              <a:ext uri="{FF2B5EF4-FFF2-40B4-BE49-F238E27FC236}">
                <a16:creationId xmlns:a16="http://schemas.microsoft.com/office/drawing/2014/main" id="{8C1DFDA8-D0A8-814F-8FA5-F087CF7C5115}"/>
              </a:ext>
            </a:extLst>
          </p:cNvPr>
          <p:cNvGrpSpPr/>
          <p:nvPr userDrawn="1"/>
        </p:nvGrpSpPr>
        <p:grpSpPr>
          <a:xfrm>
            <a:off x="0" y="-1"/>
            <a:ext cx="7876674" cy="6873871"/>
            <a:chOff x="0" y="0"/>
            <a:chExt cx="9162415" cy="7995920"/>
          </a:xfrm>
        </p:grpSpPr>
        <p:sp>
          <p:nvSpPr>
            <p:cNvPr id="13" name="object 4">
              <a:extLst>
                <a:ext uri="{FF2B5EF4-FFF2-40B4-BE49-F238E27FC236}">
                  <a16:creationId xmlns:a16="http://schemas.microsoft.com/office/drawing/2014/main" id="{FC19C495-18CA-B149-8F8C-BE852CF4BE7A}"/>
                </a:ext>
              </a:extLst>
            </p:cNvPr>
            <p:cNvSpPr/>
            <p:nvPr/>
          </p:nvSpPr>
          <p:spPr>
            <a:xfrm>
              <a:off x="5155957" y="4728538"/>
              <a:ext cx="682625" cy="682625"/>
            </a:xfrm>
            <a:custGeom>
              <a:avLst/>
              <a:gdLst/>
              <a:ahLst/>
              <a:cxnLst/>
              <a:rect l="l" t="t" r="r" b="b"/>
              <a:pathLst>
                <a:path w="682625" h="682625">
                  <a:moveTo>
                    <a:pt x="341058" y="0"/>
                  </a:moveTo>
                  <a:lnTo>
                    <a:pt x="294777" y="3113"/>
                  </a:lnTo>
                  <a:lnTo>
                    <a:pt x="250389" y="12182"/>
                  </a:lnTo>
                  <a:lnTo>
                    <a:pt x="208301" y="26801"/>
                  </a:lnTo>
                  <a:lnTo>
                    <a:pt x="168917" y="46563"/>
                  </a:lnTo>
                  <a:lnTo>
                    <a:pt x="132645" y="71062"/>
                  </a:lnTo>
                  <a:lnTo>
                    <a:pt x="99891" y="99891"/>
                  </a:lnTo>
                  <a:lnTo>
                    <a:pt x="71062" y="132645"/>
                  </a:lnTo>
                  <a:lnTo>
                    <a:pt x="46563" y="168917"/>
                  </a:lnTo>
                  <a:lnTo>
                    <a:pt x="26801" y="208301"/>
                  </a:lnTo>
                  <a:lnTo>
                    <a:pt x="12182" y="250389"/>
                  </a:lnTo>
                  <a:lnTo>
                    <a:pt x="3113" y="294777"/>
                  </a:lnTo>
                  <a:lnTo>
                    <a:pt x="0" y="341058"/>
                  </a:lnTo>
                  <a:lnTo>
                    <a:pt x="3113" y="387336"/>
                  </a:lnTo>
                  <a:lnTo>
                    <a:pt x="12182" y="431721"/>
                  </a:lnTo>
                  <a:lnTo>
                    <a:pt x="26801" y="473808"/>
                  </a:lnTo>
                  <a:lnTo>
                    <a:pt x="46563" y="513190"/>
                  </a:lnTo>
                  <a:lnTo>
                    <a:pt x="71062" y="549461"/>
                  </a:lnTo>
                  <a:lnTo>
                    <a:pt x="99891" y="582214"/>
                  </a:lnTo>
                  <a:lnTo>
                    <a:pt x="132645" y="611042"/>
                  </a:lnTo>
                  <a:lnTo>
                    <a:pt x="168917" y="635541"/>
                  </a:lnTo>
                  <a:lnTo>
                    <a:pt x="208301" y="655303"/>
                  </a:lnTo>
                  <a:lnTo>
                    <a:pt x="250389" y="669921"/>
                  </a:lnTo>
                  <a:lnTo>
                    <a:pt x="294777" y="678990"/>
                  </a:lnTo>
                  <a:lnTo>
                    <a:pt x="341058" y="682104"/>
                  </a:lnTo>
                  <a:lnTo>
                    <a:pt x="387336" y="678990"/>
                  </a:lnTo>
                  <a:lnTo>
                    <a:pt x="431721" y="669921"/>
                  </a:lnTo>
                  <a:lnTo>
                    <a:pt x="473808" y="655303"/>
                  </a:lnTo>
                  <a:lnTo>
                    <a:pt x="513190" y="635541"/>
                  </a:lnTo>
                  <a:lnTo>
                    <a:pt x="549461" y="611042"/>
                  </a:lnTo>
                  <a:lnTo>
                    <a:pt x="582214" y="582214"/>
                  </a:lnTo>
                  <a:lnTo>
                    <a:pt x="611042" y="549461"/>
                  </a:lnTo>
                  <a:lnTo>
                    <a:pt x="635541" y="513190"/>
                  </a:lnTo>
                  <a:lnTo>
                    <a:pt x="655303" y="473808"/>
                  </a:lnTo>
                  <a:lnTo>
                    <a:pt x="669921" y="431721"/>
                  </a:lnTo>
                  <a:lnTo>
                    <a:pt x="678990" y="387336"/>
                  </a:lnTo>
                  <a:lnTo>
                    <a:pt x="682104" y="341058"/>
                  </a:lnTo>
                  <a:lnTo>
                    <a:pt x="678990" y="294777"/>
                  </a:lnTo>
                  <a:lnTo>
                    <a:pt x="669921" y="250389"/>
                  </a:lnTo>
                  <a:lnTo>
                    <a:pt x="655303" y="208301"/>
                  </a:lnTo>
                  <a:lnTo>
                    <a:pt x="635541" y="168917"/>
                  </a:lnTo>
                  <a:lnTo>
                    <a:pt x="611042" y="132645"/>
                  </a:lnTo>
                  <a:lnTo>
                    <a:pt x="582214" y="99891"/>
                  </a:lnTo>
                  <a:lnTo>
                    <a:pt x="549461" y="71062"/>
                  </a:lnTo>
                  <a:lnTo>
                    <a:pt x="513190" y="46563"/>
                  </a:lnTo>
                  <a:lnTo>
                    <a:pt x="473808" y="26801"/>
                  </a:lnTo>
                  <a:lnTo>
                    <a:pt x="431721" y="12182"/>
                  </a:lnTo>
                  <a:lnTo>
                    <a:pt x="387336" y="3113"/>
                  </a:lnTo>
                  <a:lnTo>
                    <a:pt x="341058" y="0"/>
                  </a:lnTo>
                  <a:close/>
                </a:path>
              </a:pathLst>
            </a:custGeom>
            <a:solidFill>
              <a:srgbClr val="94C579"/>
            </a:solidFill>
          </p:spPr>
          <p:txBody>
            <a:bodyPr wrap="square" lIns="0" tIns="0" rIns="0" bIns="0" rtlCol="0"/>
            <a:lstStyle/>
            <a:p>
              <a:endParaRPr/>
            </a:p>
          </p:txBody>
        </p:sp>
        <p:pic>
          <p:nvPicPr>
            <p:cNvPr id="14" name="object 5">
              <a:extLst>
                <a:ext uri="{FF2B5EF4-FFF2-40B4-BE49-F238E27FC236}">
                  <a16:creationId xmlns:a16="http://schemas.microsoft.com/office/drawing/2014/main" id="{D74CE1EE-3DFB-A248-9BC9-0C3B1B44F29D}"/>
                </a:ext>
              </a:extLst>
            </p:cNvPr>
            <p:cNvPicPr/>
            <p:nvPr/>
          </p:nvPicPr>
          <p:blipFill>
            <a:blip r:embed="rId2" cstate="print"/>
            <a:stretch>
              <a:fillRect/>
            </a:stretch>
          </p:blipFill>
          <p:spPr>
            <a:xfrm>
              <a:off x="0" y="0"/>
              <a:ext cx="9161786" cy="7995450"/>
            </a:xfrm>
            <a:prstGeom prst="rect">
              <a:avLst/>
            </a:prstGeom>
          </p:spPr>
        </p:pic>
        <p:sp>
          <p:nvSpPr>
            <p:cNvPr id="15" name="object 6">
              <a:extLst>
                <a:ext uri="{FF2B5EF4-FFF2-40B4-BE49-F238E27FC236}">
                  <a16:creationId xmlns:a16="http://schemas.microsoft.com/office/drawing/2014/main" id="{CF39CE85-157B-EF4F-950E-98E08DD8AD0D}"/>
                </a:ext>
              </a:extLst>
            </p:cNvPr>
            <p:cNvSpPr/>
            <p:nvPr/>
          </p:nvSpPr>
          <p:spPr>
            <a:xfrm>
              <a:off x="6989405" y="6285375"/>
              <a:ext cx="319405" cy="319405"/>
            </a:xfrm>
            <a:custGeom>
              <a:avLst/>
              <a:gdLst/>
              <a:ahLst/>
              <a:cxnLst/>
              <a:rect l="l" t="t" r="r" b="b"/>
              <a:pathLst>
                <a:path w="319404" h="319404">
                  <a:moveTo>
                    <a:pt x="159473" y="0"/>
                  </a:moveTo>
                  <a:lnTo>
                    <a:pt x="109068" y="8128"/>
                  </a:lnTo>
                  <a:lnTo>
                    <a:pt x="65290" y="30765"/>
                  </a:lnTo>
                  <a:lnTo>
                    <a:pt x="30769" y="65285"/>
                  </a:lnTo>
                  <a:lnTo>
                    <a:pt x="8130" y="109063"/>
                  </a:lnTo>
                  <a:lnTo>
                    <a:pt x="0" y="159473"/>
                  </a:lnTo>
                  <a:lnTo>
                    <a:pt x="8130" y="209879"/>
                  </a:lnTo>
                  <a:lnTo>
                    <a:pt x="30769" y="253656"/>
                  </a:lnTo>
                  <a:lnTo>
                    <a:pt x="65290" y="288178"/>
                  </a:lnTo>
                  <a:lnTo>
                    <a:pt x="109068" y="310817"/>
                  </a:lnTo>
                  <a:lnTo>
                    <a:pt x="159473" y="318947"/>
                  </a:lnTo>
                  <a:lnTo>
                    <a:pt x="209879" y="310817"/>
                  </a:lnTo>
                  <a:lnTo>
                    <a:pt x="253656" y="288178"/>
                  </a:lnTo>
                  <a:lnTo>
                    <a:pt x="288178" y="253656"/>
                  </a:lnTo>
                  <a:lnTo>
                    <a:pt x="310817" y="209879"/>
                  </a:lnTo>
                  <a:lnTo>
                    <a:pt x="318947" y="159473"/>
                  </a:lnTo>
                  <a:lnTo>
                    <a:pt x="310817" y="109063"/>
                  </a:lnTo>
                  <a:lnTo>
                    <a:pt x="288178" y="65285"/>
                  </a:lnTo>
                  <a:lnTo>
                    <a:pt x="253656" y="30765"/>
                  </a:lnTo>
                  <a:lnTo>
                    <a:pt x="209879" y="8128"/>
                  </a:lnTo>
                  <a:lnTo>
                    <a:pt x="159473" y="0"/>
                  </a:lnTo>
                  <a:close/>
                </a:path>
              </a:pathLst>
            </a:custGeom>
            <a:solidFill>
              <a:srgbClr val="119D9F"/>
            </a:solidFill>
          </p:spPr>
          <p:txBody>
            <a:bodyPr wrap="square" lIns="0" tIns="0" rIns="0" bIns="0" rtlCol="0"/>
            <a:lstStyle/>
            <a:p>
              <a:endParaRPr/>
            </a:p>
          </p:txBody>
        </p:sp>
      </p:grpSp>
      <p:pic>
        <p:nvPicPr>
          <p:cNvPr id="5" name="Imagen 4">
            <a:extLst>
              <a:ext uri="{FF2B5EF4-FFF2-40B4-BE49-F238E27FC236}">
                <a16:creationId xmlns:a16="http://schemas.microsoft.com/office/drawing/2014/main" id="{5EB459C4-7284-1847-ACF4-469337629B3D}"/>
              </a:ext>
            </a:extLst>
          </p:cNvPr>
          <p:cNvPicPr>
            <a:picLocks noChangeAspect="1"/>
          </p:cNvPicPr>
          <p:nvPr userDrawn="1"/>
        </p:nvPicPr>
        <p:blipFill>
          <a:blip r:embed="rId3"/>
          <a:stretch>
            <a:fillRect/>
          </a:stretch>
        </p:blipFill>
        <p:spPr>
          <a:xfrm>
            <a:off x="7985248" y="5540654"/>
            <a:ext cx="3856463" cy="1103472"/>
          </a:xfrm>
          <a:prstGeom prst="rect">
            <a:avLst/>
          </a:prstGeom>
        </p:spPr>
      </p:pic>
    </p:spTree>
    <p:extLst>
      <p:ext uri="{BB962C8B-B14F-4D97-AF65-F5344CB8AC3E}">
        <p14:creationId xmlns:p14="http://schemas.microsoft.com/office/powerpoint/2010/main" val="234252068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cSld name="Text">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2CC1812-9BA9-BD4B-8195-DECB1CFD0236}"/>
              </a:ext>
            </a:extLst>
          </p:cNvPr>
          <p:cNvSpPr>
            <a:spLocks noGrp="1"/>
          </p:cNvSpPr>
          <p:nvPr>
            <p:ph type="title"/>
          </p:nvPr>
        </p:nvSpPr>
        <p:spPr/>
        <p:txBody>
          <a:bodyPr/>
          <a:lstStyle>
            <a:lvl1pPr>
              <a:defRPr b="1">
                <a:solidFill>
                  <a:srgbClr val="415E7C"/>
                </a:solidFill>
              </a:defRPr>
            </a:lvl1pPr>
          </a:lstStyle>
          <a:p>
            <a:r>
              <a:rPr lang="es-MX" dirty="0"/>
              <a:t>Haz clic para modificar el estilo de título del patrón</a:t>
            </a:r>
            <a:endParaRPr lang="en-GB" dirty="0"/>
          </a:p>
        </p:txBody>
      </p:sp>
      <p:grpSp>
        <p:nvGrpSpPr>
          <p:cNvPr id="31" name="Grupo 30">
            <a:extLst>
              <a:ext uri="{FF2B5EF4-FFF2-40B4-BE49-F238E27FC236}">
                <a16:creationId xmlns:a16="http://schemas.microsoft.com/office/drawing/2014/main" id="{1307D63E-9A8E-C240-AF98-6CE992E4DEC4}"/>
              </a:ext>
            </a:extLst>
          </p:cNvPr>
          <p:cNvGrpSpPr/>
          <p:nvPr userDrawn="1"/>
        </p:nvGrpSpPr>
        <p:grpSpPr>
          <a:xfrm>
            <a:off x="114714" y="5834381"/>
            <a:ext cx="11955892" cy="1023226"/>
            <a:chOff x="129463" y="5834381"/>
            <a:chExt cx="11955892" cy="1023226"/>
          </a:xfrm>
        </p:grpSpPr>
        <p:pic>
          <p:nvPicPr>
            <p:cNvPr id="32" name="object 2">
              <a:extLst>
                <a:ext uri="{FF2B5EF4-FFF2-40B4-BE49-F238E27FC236}">
                  <a16:creationId xmlns:a16="http://schemas.microsoft.com/office/drawing/2014/main" id="{C9B5B2C0-D7B8-4C43-8360-A1DACF7FDD7D}"/>
                </a:ext>
              </a:extLst>
            </p:cNvPr>
            <p:cNvPicPr/>
            <p:nvPr/>
          </p:nvPicPr>
          <p:blipFill>
            <a:blip r:embed="rId2" cstate="print"/>
            <a:stretch>
              <a:fillRect/>
            </a:stretch>
          </p:blipFill>
          <p:spPr>
            <a:xfrm>
              <a:off x="2286730" y="6724373"/>
              <a:ext cx="196087" cy="132623"/>
            </a:xfrm>
            <a:prstGeom prst="rect">
              <a:avLst/>
            </a:prstGeom>
          </p:spPr>
        </p:pic>
        <p:sp>
          <p:nvSpPr>
            <p:cNvPr id="33" name="object 3">
              <a:extLst>
                <a:ext uri="{FF2B5EF4-FFF2-40B4-BE49-F238E27FC236}">
                  <a16:creationId xmlns:a16="http://schemas.microsoft.com/office/drawing/2014/main" id="{749A1041-67F9-C94A-A427-F824A7CFEC3E}"/>
                </a:ext>
              </a:extLst>
            </p:cNvPr>
            <p:cNvSpPr/>
            <p:nvPr/>
          </p:nvSpPr>
          <p:spPr>
            <a:xfrm>
              <a:off x="1854177" y="5834381"/>
              <a:ext cx="657225" cy="657225"/>
            </a:xfrm>
            <a:custGeom>
              <a:avLst/>
              <a:gdLst/>
              <a:ahLst/>
              <a:cxnLst/>
              <a:rect l="l" t="t" r="r" b="b"/>
              <a:pathLst>
                <a:path w="657225" h="657225">
                  <a:moveTo>
                    <a:pt x="328599" y="0"/>
                  </a:moveTo>
                  <a:lnTo>
                    <a:pt x="280041" y="3562"/>
                  </a:lnTo>
                  <a:lnTo>
                    <a:pt x="233694" y="13912"/>
                  </a:lnTo>
                  <a:lnTo>
                    <a:pt x="190069" y="30540"/>
                  </a:lnTo>
                  <a:lnTo>
                    <a:pt x="149672" y="52938"/>
                  </a:lnTo>
                  <a:lnTo>
                    <a:pt x="113013" y="80598"/>
                  </a:lnTo>
                  <a:lnTo>
                    <a:pt x="80599" y="113011"/>
                  </a:lnTo>
                  <a:lnTo>
                    <a:pt x="52938" y="149669"/>
                  </a:lnTo>
                  <a:lnTo>
                    <a:pt x="30540" y="190064"/>
                  </a:lnTo>
                  <a:lnTo>
                    <a:pt x="13912" y="233688"/>
                  </a:lnTo>
                  <a:lnTo>
                    <a:pt x="3562" y="280031"/>
                  </a:lnTo>
                  <a:lnTo>
                    <a:pt x="0" y="328587"/>
                  </a:lnTo>
                  <a:lnTo>
                    <a:pt x="3562" y="377145"/>
                  </a:lnTo>
                  <a:lnTo>
                    <a:pt x="13912" y="423491"/>
                  </a:lnTo>
                  <a:lnTo>
                    <a:pt x="30540" y="467117"/>
                  </a:lnTo>
                  <a:lnTo>
                    <a:pt x="52938" y="507514"/>
                  </a:lnTo>
                  <a:lnTo>
                    <a:pt x="80599" y="544173"/>
                  </a:lnTo>
                  <a:lnTo>
                    <a:pt x="113013" y="576587"/>
                  </a:lnTo>
                  <a:lnTo>
                    <a:pt x="149672" y="604248"/>
                  </a:lnTo>
                  <a:lnTo>
                    <a:pt x="190069" y="626646"/>
                  </a:lnTo>
                  <a:lnTo>
                    <a:pt x="233694" y="643274"/>
                  </a:lnTo>
                  <a:lnTo>
                    <a:pt x="280041" y="653624"/>
                  </a:lnTo>
                  <a:lnTo>
                    <a:pt x="328599" y="657186"/>
                  </a:lnTo>
                  <a:lnTo>
                    <a:pt x="377158" y="653624"/>
                  </a:lnTo>
                  <a:lnTo>
                    <a:pt x="423504" y="643274"/>
                  </a:lnTo>
                  <a:lnTo>
                    <a:pt x="467130" y="626646"/>
                  </a:lnTo>
                  <a:lnTo>
                    <a:pt x="507526" y="604248"/>
                  </a:lnTo>
                  <a:lnTo>
                    <a:pt x="544186" y="576587"/>
                  </a:lnTo>
                  <a:lnTo>
                    <a:pt x="576600" y="544173"/>
                  </a:lnTo>
                  <a:lnTo>
                    <a:pt x="604260" y="507514"/>
                  </a:lnTo>
                  <a:lnTo>
                    <a:pt x="626659" y="467117"/>
                  </a:lnTo>
                  <a:lnTo>
                    <a:pt x="643287" y="423491"/>
                  </a:lnTo>
                  <a:lnTo>
                    <a:pt x="653636" y="377145"/>
                  </a:lnTo>
                  <a:lnTo>
                    <a:pt x="657199" y="328587"/>
                  </a:lnTo>
                  <a:lnTo>
                    <a:pt x="653636" y="280031"/>
                  </a:lnTo>
                  <a:lnTo>
                    <a:pt x="643287" y="233688"/>
                  </a:lnTo>
                  <a:lnTo>
                    <a:pt x="626659" y="190064"/>
                  </a:lnTo>
                  <a:lnTo>
                    <a:pt x="604260" y="149669"/>
                  </a:lnTo>
                  <a:lnTo>
                    <a:pt x="576600" y="113011"/>
                  </a:lnTo>
                  <a:lnTo>
                    <a:pt x="544186" y="80598"/>
                  </a:lnTo>
                  <a:lnTo>
                    <a:pt x="507526" y="52938"/>
                  </a:lnTo>
                  <a:lnTo>
                    <a:pt x="467130" y="30540"/>
                  </a:lnTo>
                  <a:lnTo>
                    <a:pt x="423504" y="13912"/>
                  </a:lnTo>
                  <a:lnTo>
                    <a:pt x="377158" y="3562"/>
                  </a:lnTo>
                  <a:lnTo>
                    <a:pt x="328599" y="0"/>
                  </a:lnTo>
                  <a:close/>
                </a:path>
              </a:pathLst>
            </a:custGeom>
            <a:solidFill>
              <a:srgbClr val="AD889F"/>
            </a:solidFill>
          </p:spPr>
          <p:txBody>
            <a:bodyPr wrap="square" lIns="0" tIns="0" rIns="0" bIns="0" rtlCol="0"/>
            <a:lstStyle/>
            <a:p>
              <a:endParaRPr/>
            </a:p>
          </p:txBody>
        </p:sp>
        <p:sp>
          <p:nvSpPr>
            <p:cNvPr id="34" name="object 4">
              <a:extLst>
                <a:ext uri="{FF2B5EF4-FFF2-40B4-BE49-F238E27FC236}">
                  <a16:creationId xmlns:a16="http://schemas.microsoft.com/office/drawing/2014/main" id="{C3C48AAB-3878-314A-B9CA-0EADB3D681FC}"/>
                </a:ext>
              </a:extLst>
            </p:cNvPr>
            <p:cNvSpPr/>
            <p:nvPr/>
          </p:nvSpPr>
          <p:spPr>
            <a:xfrm>
              <a:off x="3597898" y="6424361"/>
              <a:ext cx="734695" cy="433070"/>
            </a:xfrm>
            <a:custGeom>
              <a:avLst/>
              <a:gdLst/>
              <a:ahLst/>
              <a:cxnLst/>
              <a:rect l="l" t="t" r="r" b="b"/>
              <a:pathLst>
                <a:path w="734695" h="433070">
                  <a:moveTo>
                    <a:pt x="367169" y="0"/>
                  </a:moveTo>
                  <a:lnTo>
                    <a:pt x="321112" y="2860"/>
                  </a:lnTo>
                  <a:lnTo>
                    <a:pt x="276763" y="11213"/>
                  </a:lnTo>
                  <a:lnTo>
                    <a:pt x="234465" y="24714"/>
                  </a:lnTo>
                  <a:lnTo>
                    <a:pt x="194561" y="43019"/>
                  </a:lnTo>
                  <a:lnTo>
                    <a:pt x="157398" y="65784"/>
                  </a:lnTo>
                  <a:lnTo>
                    <a:pt x="123318" y="92665"/>
                  </a:lnTo>
                  <a:lnTo>
                    <a:pt x="92665" y="123318"/>
                  </a:lnTo>
                  <a:lnTo>
                    <a:pt x="65784" y="157398"/>
                  </a:lnTo>
                  <a:lnTo>
                    <a:pt x="43019" y="194561"/>
                  </a:lnTo>
                  <a:lnTo>
                    <a:pt x="24714" y="234465"/>
                  </a:lnTo>
                  <a:lnTo>
                    <a:pt x="11213" y="276763"/>
                  </a:lnTo>
                  <a:lnTo>
                    <a:pt x="2860" y="321112"/>
                  </a:lnTo>
                  <a:lnTo>
                    <a:pt x="0" y="367169"/>
                  </a:lnTo>
                  <a:lnTo>
                    <a:pt x="2860" y="413226"/>
                  </a:lnTo>
                  <a:lnTo>
                    <a:pt x="6516" y="432635"/>
                  </a:lnTo>
                  <a:lnTo>
                    <a:pt x="727822" y="432635"/>
                  </a:lnTo>
                  <a:lnTo>
                    <a:pt x="731478" y="413226"/>
                  </a:lnTo>
                  <a:lnTo>
                    <a:pt x="734339" y="367169"/>
                  </a:lnTo>
                  <a:lnTo>
                    <a:pt x="731478" y="321112"/>
                  </a:lnTo>
                  <a:lnTo>
                    <a:pt x="723125" y="276763"/>
                  </a:lnTo>
                  <a:lnTo>
                    <a:pt x="709624" y="234465"/>
                  </a:lnTo>
                  <a:lnTo>
                    <a:pt x="691319" y="194561"/>
                  </a:lnTo>
                  <a:lnTo>
                    <a:pt x="668554" y="157398"/>
                  </a:lnTo>
                  <a:lnTo>
                    <a:pt x="641673" y="123318"/>
                  </a:lnTo>
                  <a:lnTo>
                    <a:pt x="611021" y="92665"/>
                  </a:lnTo>
                  <a:lnTo>
                    <a:pt x="576941" y="65784"/>
                  </a:lnTo>
                  <a:lnTo>
                    <a:pt x="539777" y="43019"/>
                  </a:lnTo>
                  <a:lnTo>
                    <a:pt x="499874" y="24714"/>
                  </a:lnTo>
                  <a:lnTo>
                    <a:pt x="457576" y="11213"/>
                  </a:lnTo>
                  <a:lnTo>
                    <a:pt x="413226" y="2860"/>
                  </a:lnTo>
                  <a:lnTo>
                    <a:pt x="367169" y="0"/>
                  </a:lnTo>
                  <a:close/>
                </a:path>
              </a:pathLst>
            </a:custGeom>
            <a:solidFill>
              <a:srgbClr val="8AC984"/>
            </a:solidFill>
          </p:spPr>
          <p:txBody>
            <a:bodyPr wrap="square" lIns="0" tIns="0" rIns="0" bIns="0" rtlCol="0"/>
            <a:lstStyle/>
            <a:p>
              <a:endParaRPr/>
            </a:p>
          </p:txBody>
        </p:sp>
        <p:sp>
          <p:nvSpPr>
            <p:cNvPr id="35" name="object 5">
              <a:extLst>
                <a:ext uri="{FF2B5EF4-FFF2-40B4-BE49-F238E27FC236}">
                  <a16:creationId xmlns:a16="http://schemas.microsoft.com/office/drawing/2014/main" id="{A570732F-E585-8D4B-B152-3672C7DD7B43}"/>
                </a:ext>
              </a:extLst>
            </p:cNvPr>
            <p:cNvSpPr/>
            <p:nvPr/>
          </p:nvSpPr>
          <p:spPr>
            <a:xfrm>
              <a:off x="4543957" y="6017589"/>
              <a:ext cx="1167130" cy="839469"/>
            </a:xfrm>
            <a:custGeom>
              <a:avLst/>
              <a:gdLst/>
              <a:ahLst/>
              <a:cxnLst/>
              <a:rect l="l" t="t" r="r" b="b"/>
              <a:pathLst>
                <a:path w="1167129" h="839470">
                  <a:moveTo>
                    <a:pt x="583501" y="0"/>
                  </a:moveTo>
                  <a:lnTo>
                    <a:pt x="535644" y="1934"/>
                  </a:lnTo>
                  <a:lnTo>
                    <a:pt x="488853" y="7636"/>
                  </a:lnTo>
                  <a:lnTo>
                    <a:pt x="443278" y="16957"/>
                  </a:lnTo>
                  <a:lnTo>
                    <a:pt x="399068" y="29746"/>
                  </a:lnTo>
                  <a:lnTo>
                    <a:pt x="356374" y="45853"/>
                  </a:lnTo>
                  <a:lnTo>
                    <a:pt x="315347" y="65128"/>
                  </a:lnTo>
                  <a:lnTo>
                    <a:pt x="276136" y="87420"/>
                  </a:lnTo>
                  <a:lnTo>
                    <a:pt x="238891" y="112580"/>
                  </a:lnTo>
                  <a:lnTo>
                    <a:pt x="203763" y="140456"/>
                  </a:lnTo>
                  <a:lnTo>
                    <a:pt x="170902" y="170900"/>
                  </a:lnTo>
                  <a:lnTo>
                    <a:pt x="140458" y="203761"/>
                  </a:lnTo>
                  <a:lnTo>
                    <a:pt x="112580" y="238888"/>
                  </a:lnTo>
                  <a:lnTo>
                    <a:pt x="87421" y="276132"/>
                  </a:lnTo>
                  <a:lnTo>
                    <a:pt x="65128" y="315343"/>
                  </a:lnTo>
                  <a:lnTo>
                    <a:pt x="45853" y="356369"/>
                  </a:lnTo>
                  <a:lnTo>
                    <a:pt x="29746" y="399062"/>
                  </a:lnTo>
                  <a:lnTo>
                    <a:pt x="16957" y="443270"/>
                  </a:lnTo>
                  <a:lnTo>
                    <a:pt x="7636" y="488844"/>
                  </a:lnTo>
                  <a:lnTo>
                    <a:pt x="1934" y="535633"/>
                  </a:lnTo>
                  <a:lnTo>
                    <a:pt x="0" y="583488"/>
                  </a:lnTo>
                  <a:lnTo>
                    <a:pt x="1934" y="631345"/>
                  </a:lnTo>
                  <a:lnTo>
                    <a:pt x="7636" y="678136"/>
                  </a:lnTo>
                  <a:lnTo>
                    <a:pt x="16957" y="723712"/>
                  </a:lnTo>
                  <a:lnTo>
                    <a:pt x="29746" y="767923"/>
                  </a:lnTo>
                  <a:lnTo>
                    <a:pt x="45853" y="810617"/>
                  </a:lnTo>
                  <a:lnTo>
                    <a:pt x="59379" y="839407"/>
                  </a:lnTo>
                  <a:lnTo>
                    <a:pt x="1107623" y="839407"/>
                  </a:lnTo>
                  <a:lnTo>
                    <a:pt x="1137256" y="767923"/>
                  </a:lnTo>
                  <a:lnTo>
                    <a:pt x="1150045" y="723712"/>
                  </a:lnTo>
                  <a:lnTo>
                    <a:pt x="1159366" y="678136"/>
                  </a:lnTo>
                  <a:lnTo>
                    <a:pt x="1165068" y="631345"/>
                  </a:lnTo>
                  <a:lnTo>
                    <a:pt x="1167002" y="583488"/>
                  </a:lnTo>
                  <a:lnTo>
                    <a:pt x="1165068" y="535633"/>
                  </a:lnTo>
                  <a:lnTo>
                    <a:pt x="1159366" y="488844"/>
                  </a:lnTo>
                  <a:lnTo>
                    <a:pt x="1150045" y="443270"/>
                  </a:lnTo>
                  <a:lnTo>
                    <a:pt x="1137256" y="399062"/>
                  </a:lnTo>
                  <a:lnTo>
                    <a:pt x="1121149" y="356369"/>
                  </a:lnTo>
                  <a:lnTo>
                    <a:pt x="1101874" y="315343"/>
                  </a:lnTo>
                  <a:lnTo>
                    <a:pt x="1079581" y="276132"/>
                  </a:lnTo>
                  <a:lnTo>
                    <a:pt x="1054422" y="238888"/>
                  </a:lnTo>
                  <a:lnTo>
                    <a:pt x="1026544" y="203761"/>
                  </a:lnTo>
                  <a:lnTo>
                    <a:pt x="996100" y="170900"/>
                  </a:lnTo>
                  <a:lnTo>
                    <a:pt x="963239" y="140456"/>
                  </a:lnTo>
                  <a:lnTo>
                    <a:pt x="928111" y="112580"/>
                  </a:lnTo>
                  <a:lnTo>
                    <a:pt x="890866" y="87420"/>
                  </a:lnTo>
                  <a:lnTo>
                    <a:pt x="851655" y="65128"/>
                  </a:lnTo>
                  <a:lnTo>
                    <a:pt x="810628" y="45853"/>
                  </a:lnTo>
                  <a:lnTo>
                    <a:pt x="767934" y="29746"/>
                  </a:lnTo>
                  <a:lnTo>
                    <a:pt x="723724" y="16957"/>
                  </a:lnTo>
                  <a:lnTo>
                    <a:pt x="678149" y="7636"/>
                  </a:lnTo>
                  <a:lnTo>
                    <a:pt x="631358" y="1934"/>
                  </a:lnTo>
                  <a:lnTo>
                    <a:pt x="583501" y="0"/>
                  </a:lnTo>
                  <a:close/>
                </a:path>
              </a:pathLst>
            </a:custGeom>
            <a:solidFill>
              <a:srgbClr val="1EA1A0"/>
            </a:solidFill>
          </p:spPr>
          <p:txBody>
            <a:bodyPr wrap="square" lIns="0" tIns="0" rIns="0" bIns="0" rtlCol="0"/>
            <a:lstStyle/>
            <a:p>
              <a:endParaRPr/>
            </a:p>
          </p:txBody>
        </p:sp>
        <p:sp>
          <p:nvSpPr>
            <p:cNvPr id="36" name="object 6">
              <a:extLst>
                <a:ext uri="{FF2B5EF4-FFF2-40B4-BE49-F238E27FC236}">
                  <a16:creationId xmlns:a16="http://schemas.microsoft.com/office/drawing/2014/main" id="{A196F325-BE8B-7F4E-96DE-7B1652E2CA21}"/>
                </a:ext>
              </a:extLst>
            </p:cNvPr>
            <p:cNvSpPr/>
            <p:nvPr/>
          </p:nvSpPr>
          <p:spPr>
            <a:xfrm>
              <a:off x="5662307" y="5942698"/>
              <a:ext cx="1104265" cy="914400"/>
            </a:xfrm>
            <a:custGeom>
              <a:avLst/>
              <a:gdLst/>
              <a:ahLst/>
              <a:cxnLst/>
              <a:rect l="l" t="t" r="r" b="b"/>
              <a:pathLst>
                <a:path w="1104265" h="914400">
                  <a:moveTo>
                    <a:pt x="343382" y="171691"/>
                  </a:moveTo>
                  <a:lnTo>
                    <a:pt x="337248" y="126047"/>
                  </a:lnTo>
                  <a:lnTo>
                    <a:pt x="319938" y="85039"/>
                  </a:lnTo>
                  <a:lnTo>
                    <a:pt x="293090" y="50292"/>
                  </a:lnTo>
                  <a:lnTo>
                    <a:pt x="258343" y="23444"/>
                  </a:lnTo>
                  <a:lnTo>
                    <a:pt x="217335" y="6134"/>
                  </a:lnTo>
                  <a:lnTo>
                    <a:pt x="171691" y="0"/>
                  </a:lnTo>
                  <a:lnTo>
                    <a:pt x="126047" y="6134"/>
                  </a:lnTo>
                  <a:lnTo>
                    <a:pt x="85039" y="23444"/>
                  </a:lnTo>
                  <a:lnTo>
                    <a:pt x="50292" y="50292"/>
                  </a:lnTo>
                  <a:lnTo>
                    <a:pt x="23444" y="85039"/>
                  </a:lnTo>
                  <a:lnTo>
                    <a:pt x="6134" y="126047"/>
                  </a:lnTo>
                  <a:lnTo>
                    <a:pt x="0" y="171691"/>
                  </a:lnTo>
                  <a:lnTo>
                    <a:pt x="6134" y="217322"/>
                  </a:lnTo>
                  <a:lnTo>
                    <a:pt x="23444" y="258330"/>
                  </a:lnTo>
                  <a:lnTo>
                    <a:pt x="50292" y="293077"/>
                  </a:lnTo>
                  <a:lnTo>
                    <a:pt x="85039" y="319925"/>
                  </a:lnTo>
                  <a:lnTo>
                    <a:pt x="126047" y="337235"/>
                  </a:lnTo>
                  <a:lnTo>
                    <a:pt x="171691" y="343369"/>
                  </a:lnTo>
                  <a:lnTo>
                    <a:pt x="217335" y="337235"/>
                  </a:lnTo>
                  <a:lnTo>
                    <a:pt x="258343" y="319925"/>
                  </a:lnTo>
                  <a:lnTo>
                    <a:pt x="293090" y="293077"/>
                  </a:lnTo>
                  <a:lnTo>
                    <a:pt x="319938" y="258330"/>
                  </a:lnTo>
                  <a:lnTo>
                    <a:pt x="337248" y="217322"/>
                  </a:lnTo>
                  <a:lnTo>
                    <a:pt x="343382" y="171691"/>
                  </a:lnTo>
                  <a:close/>
                </a:path>
                <a:path w="1104265" h="914400">
                  <a:moveTo>
                    <a:pt x="1104074" y="735888"/>
                  </a:moveTo>
                  <a:lnTo>
                    <a:pt x="1101229" y="686650"/>
                  </a:lnTo>
                  <a:lnTo>
                    <a:pt x="1092923" y="639089"/>
                  </a:lnTo>
                  <a:lnTo>
                    <a:pt x="1079461" y="593496"/>
                  </a:lnTo>
                  <a:lnTo>
                    <a:pt x="1061161" y="550214"/>
                  </a:lnTo>
                  <a:lnTo>
                    <a:pt x="1038339" y="509549"/>
                  </a:lnTo>
                  <a:lnTo>
                    <a:pt x="1011313" y="471830"/>
                  </a:lnTo>
                  <a:lnTo>
                    <a:pt x="980414" y="437349"/>
                  </a:lnTo>
                  <a:lnTo>
                    <a:pt x="945934" y="406438"/>
                  </a:lnTo>
                  <a:lnTo>
                    <a:pt x="908202" y="379425"/>
                  </a:lnTo>
                  <a:lnTo>
                    <a:pt x="867537" y="356603"/>
                  </a:lnTo>
                  <a:lnTo>
                    <a:pt x="824255" y="338302"/>
                  </a:lnTo>
                  <a:lnTo>
                    <a:pt x="778675" y="324840"/>
                  </a:lnTo>
                  <a:lnTo>
                    <a:pt x="731113" y="316534"/>
                  </a:lnTo>
                  <a:lnTo>
                    <a:pt x="681875" y="313690"/>
                  </a:lnTo>
                  <a:lnTo>
                    <a:pt x="632637" y="316534"/>
                  </a:lnTo>
                  <a:lnTo>
                    <a:pt x="585063" y="324840"/>
                  </a:lnTo>
                  <a:lnTo>
                    <a:pt x="539483" y="338302"/>
                  </a:lnTo>
                  <a:lnTo>
                    <a:pt x="496201" y="356603"/>
                  </a:lnTo>
                  <a:lnTo>
                    <a:pt x="455536" y="379425"/>
                  </a:lnTo>
                  <a:lnTo>
                    <a:pt x="417804" y="406438"/>
                  </a:lnTo>
                  <a:lnTo>
                    <a:pt x="383336" y="437349"/>
                  </a:lnTo>
                  <a:lnTo>
                    <a:pt x="352425" y="471830"/>
                  </a:lnTo>
                  <a:lnTo>
                    <a:pt x="325399" y="509549"/>
                  </a:lnTo>
                  <a:lnTo>
                    <a:pt x="302590" y="550214"/>
                  </a:lnTo>
                  <a:lnTo>
                    <a:pt x="284289" y="593496"/>
                  </a:lnTo>
                  <a:lnTo>
                    <a:pt x="270827" y="639089"/>
                  </a:lnTo>
                  <a:lnTo>
                    <a:pt x="262509" y="686650"/>
                  </a:lnTo>
                  <a:lnTo>
                    <a:pt x="259676" y="735888"/>
                  </a:lnTo>
                  <a:lnTo>
                    <a:pt x="262509" y="785126"/>
                  </a:lnTo>
                  <a:lnTo>
                    <a:pt x="270827" y="832700"/>
                  </a:lnTo>
                  <a:lnTo>
                    <a:pt x="284289" y="878281"/>
                  </a:lnTo>
                  <a:lnTo>
                    <a:pt x="299516" y="914298"/>
                  </a:lnTo>
                  <a:lnTo>
                    <a:pt x="1064221" y="914298"/>
                  </a:lnTo>
                  <a:lnTo>
                    <a:pt x="1079461" y="878281"/>
                  </a:lnTo>
                  <a:lnTo>
                    <a:pt x="1092923" y="832700"/>
                  </a:lnTo>
                  <a:lnTo>
                    <a:pt x="1101229" y="785126"/>
                  </a:lnTo>
                  <a:lnTo>
                    <a:pt x="1104074" y="735888"/>
                  </a:lnTo>
                  <a:close/>
                </a:path>
              </a:pathLst>
            </a:custGeom>
            <a:solidFill>
              <a:srgbClr val="0C8AC5"/>
            </a:solidFill>
          </p:spPr>
          <p:txBody>
            <a:bodyPr wrap="square" lIns="0" tIns="0" rIns="0" bIns="0" rtlCol="0"/>
            <a:lstStyle/>
            <a:p>
              <a:endParaRPr/>
            </a:p>
          </p:txBody>
        </p:sp>
        <p:sp>
          <p:nvSpPr>
            <p:cNvPr id="37" name="object 7">
              <a:extLst>
                <a:ext uri="{FF2B5EF4-FFF2-40B4-BE49-F238E27FC236}">
                  <a16:creationId xmlns:a16="http://schemas.microsoft.com/office/drawing/2014/main" id="{28E732B8-D369-804A-B6E8-DB2BBEC8369C}"/>
                </a:ext>
              </a:extLst>
            </p:cNvPr>
            <p:cNvSpPr/>
            <p:nvPr/>
          </p:nvSpPr>
          <p:spPr>
            <a:xfrm>
              <a:off x="3402074" y="5876809"/>
              <a:ext cx="524510" cy="524510"/>
            </a:xfrm>
            <a:custGeom>
              <a:avLst/>
              <a:gdLst/>
              <a:ahLst/>
              <a:cxnLst/>
              <a:rect l="l" t="t" r="r" b="b"/>
              <a:pathLst>
                <a:path w="524510" h="524510">
                  <a:moveTo>
                    <a:pt x="262013" y="0"/>
                  </a:moveTo>
                  <a:lnTo>
                    <a:pt x="214917" y="4221"/>
                  </a:lnTo>
                  <a:lnTo>
                    <a:pt x="170589" y="16392"/>
                  </a:lnTo>
                  <a:lnTo>
                    <a:pt x="129771" y="35773"/>
                  </a:lnTo>
                  <a:lnTo>
                    <a:pt x="93202" y="61624"/>
                  </a:lnTo>
                  <a:lnTo>
                    <a:pt x="61623" y="93204"/>
                  </a:lnTo>
                  <a:lnTo>
                    <a:pt x="35773" y="129775"/>
                  </a:lnTo>
                  <a:lnTo>
                    <a:pt x="16392" y="170595"/>
                  </a:lnTo>
                  <a:lnTo>
                    <a:pt x="4221" y="214925"/>
                  </a:lnTo>
                  <a:lnTo>
                    <a:pt x="0" y="262026"/>
                  </a:lnTo>
                  <a:lnTo>
                    <a:pt x="4221" y="309119"/>
                  </a:lnTo>
                  <a:lnTo>
                    <a:pt x="16392" y="353445"/>
                  </a:lnTo>
                  <a:lnTo>
                    <a:pt x="35773" y="394263"/>
                  </a:lnTo>
                  <a:lnTo>
                    <a:pt x="61623" y="430832"/>
                  </a:lnTo>
                  <a:lnTo>
                    <a:pt x="93202" y="462412"/>
                  </a:lnTo>
                  <a:lnTo>
                    <a:pt x="129771" y="488264"/>
                  </a:lnTo>
                  <a:lnTo>
                    <a:pt x="170589" y="507646"/>
                  </a:lnTo>
                  <a:lnTo>
                    <a:pt x="214917" y="519818"/>
                  </a:lnTo>
                  <a:lnTo>
                    <a:pt x="262013" y="524040"/>
                  </a:lnTo>
                  <a:lnTo>
                    <a:pt x="309113" y="519818"/>
                  </a:lnTo>
                  <a:lnTo>
                    <a:pt x="353442" y="507646"/>
                  </a:lnTo>
                  <a:lnTo>
                    <a:pt x="394261" y="488264"/>
                  </a:lnTo>
                  <a:lnTo>
                    <a:pt x="430830" y="462412"/>
                  </a:lnTo>
                  <a:lnTo>
                    <a:pt x="462408" y="430832"/>
                  </a:lnTo>
                  <a:lnTo>
                    <a:pt x="488257" y="394263"/>
                  </a:lnTo>
                  <a:lnTo>
                    <a:pt x="507636" y="353445"/>
                  </a:lnTo>
                  <a:lnTo>
                    <a:pt x="519806" y="309119"/>
                  </a:lnTo>
                  <a:lnTo>
                    <a:pt x="524027" y="262026"/>
                  </a:lnTo>
                  <a:lnTo>
                    <a:pt x="519806" y="214925"/>
                  </a:lnTo>
                  <a:lnTo>
                    <a:pt x="507636" y="170595"/>
                  </a:lnTo>
                  <a:lnTo>
                    <a:pt x="488257" y="129775"/>
                  </a:lnTo>
                  <a:lnTo>
                    <a:pt x="462408" y="93204"/>
                  </a:lnTo>
                  <a:lnTo>
                    <a:pt x="430830" y="61624"/>
                  </a:lnTo>
                  <a:lnTo>
                    <a:pt x="394261" y="35773"/>
                  </a:lnTo>
                  <a:lnTo>
                    <a:pt x="353442" y="16392"/>
                  </a:lnTo>
                  <a:lnTo>
                    <a:pt x="309113" y="4221"/>
                  </a:lnTo>
                  <a:lnTo>
                    <a:pt x="262013" y="0"/>
                  </a:lnTo>
                  <a:close/>
                </a:path>
              </a:pathLst>
            </a:custGeom>
            <a:solidFill>
              <a:srgbClr val="8AC984"/>
            </a:solidFill>
          </p:spPr>
          <p:txBody>
            <a:bodyPr wrap="square" lIns="0" tIns="0" rIns="0" bIns="0" rtlCol="0"/>
            <a:lstStyle/>
            <a:p>
              <a:endParaRPr/>
            </a:p>
          </p:txBody>
        </p:sp>
        <p:sp>
          <p:nvSpPr>
            <p:cNvPr id="38" name="object 8">
              <a:extLst>
                <a:ext uri="{FF2B5EF4-FFF2-40B4-BE49-F238E27FC236}">
                  <a16:creationId xmlns:a16="http://schemas.microsoft.com/office/drawing/2014/main" id="{E2FA586A-88A4-A344-A925-A69F3704B934}"/>
                </a:ext>
              </a:extLst>
            </p:cNvPr>
            <p:cNvSpPr/>
            <p:nvPr/>
          </p:nvSpPr>
          <p:spPr>
            <a:xfrm>
              <a:off x="4132060" y="5873460"/>
              <a:ext cx="343535" cy="343535"/>
            </a:xfrm>
            <a:custGeom>
              <a:avLst/>
              <a:gdLst/>
              <a:ahLst/>
              <a:cxnLst/>
              <a:rect l="l" t="t" r="r" b="b"/>
              <a:pathLst>
                <a:path w="343535" h="343535">
                  <a:moveTo>
                    <a:pt x="171691" y="0"/>
                  </a:moveTo>
                  <a:lnTo>
                    <a:pt x="126050" y="6132"/>
                  </a:lnTo>
                  <a:lnTo>
                    <a:pt x="85037" y="23439"/>
                  </a:lnTo>
                  <a:lnTo>
                    <a:pt x="50288" y="50284"/>
                  </a:lnTo>
                  <a:lnTo>
                    <a:pt x="23441" y="85031"/>
                  </a:lnTo>
                  <a:lnTo>
                    <a:pt x="6133" y="126046"/>
                  </a:lnTo>
                  <a:lnTo>
                    <a:pt x="0" y="171691"/>
                  </a:lnTo>
                  <a:lnTo>
                    <a:pt x="6133" y="217326"/>
                  </a:lnTo>
                  <a:lnTo>
                    <a:pt x="23441" y="258336"/>
                  </a:lnTo>
                  <a:lnTo>
                    <a:pt x="50288" y="293082"/>
                  </a:lnTo>
                  <a:lnTo>
                    <a:pt x="85037" y="319928"/>
                  </a:lnTo>
                  <a:lnTo>
                    <a:pt x="126050" y="337236"/>
                  </a:lnTo>
                  <a:lnTo>
                    <a:pt x="171691" y="343369"/>
                  </a:lnTo>
                  <a:lnTo>
                    <a:pt x="217332" y="337236"/>
                  </a:lnTo>
                  <a:lnTo>
                    <a:pt x="258345" y="319928"/>
                  </a:lnTo>
                  <a:lnTo>
                    <a:pt x="293093" y="293082"/>
                  </a:lnTo>
                  <a:lnTo>
                    <a:pt x="319940" y="258336"/>
                  </a:lnTo>
                  <a:lnTo>
                    <a:pt x="337249" y="217326"/>
                  </a:lnTo>
                  <a:lnTo>
                    <a:pt x="343382" y="171691"/>
                  </a:lnTo>
                  <a:lnTo>
                    <a:pt x="337249" y="126046"/>
                  </a:lnTo>
                  <a:lnTo>
                    <a:pt x="319940" y="85031"/>
                  </a:lnTo>
                  <a:lnTo>
                    <a:pt x="293093" y="50284"/>
                  </a:lnTo>
                  <a:lnTo>
                    <a:pt x="258345" y="23439"/>
                  </a:lnTo>
                  <a:lnTo>
                    <a:pt x="217332" y="6132"/>
                  </a:lnTo>
                  <a:lnTo>
                    <a:pt x="171691" y="0"/>
                  </a:lnTo>
                  <a:close/>
                </a:path>
              </a:pathLst>
            </a:custGeom>
            <a:solidFill>
              <a:srgbClr val="1EA1A0"/>
            </a:solidFill>
          </p:spPr>
          <p:txBody>
            <a:bodyPr wrap="square" lIns="0" tIns="0" rIns="0" bIns="0" rtlCol="0"/>
            <a:lstStyle/>
            <a:p>
              <a:endParaRPr/>
            </a:p>
          </p:txBody>
        </p:sp>
        <p:sp>
          <p:nvSpPr>
            <p:cNvPr id="39" name="object 9">
              <a:extLst>
                <a:ext uri="{FF2B5EF4-FFF2-40B4-BE49-F238E27FC236}">
                  <a16:creationId xmlns:a16="http://schemas.microsoft.com/office/drawing/2014/main" id="{99D3F400-55A4-CB41-A464-8D953E884370}"/>
                </a:ext>
              </a:extLst>
            </p:cNvPr>
            <p:cNvSpPr/>
            <p:nvPr/>
          </p:nvSpPr>
          <p:spPr>
            <a:xfrm>
              <a:off x="2697889" y="6375092"/>
              <a:ext cx="687070" cy="481965"/>
            </a:xfrm>
            <a:custGeom>
              <a:avLst/>
              <a:gdLst/>
              <a:ahLst/>
              <a:cxnLst/>
              <a:rect l="l" t="t" r="r" b="b"/>
              <a:pathLst>
                <a:path w="687070" h="481965">
                  <a:moveTo>
                    <a:pt x="335867" y="0"/>
                  </a:moveTo>
                  <a:lnTo>
                    <a:pt x="291181" y="3910"/>
                  </a:lnTo>
                  <a:lnTo>
                    <a:pt x="246668" y="13864"/>
                  </a:lnTo>
                  <a:lnTo>
                    <a:pt x="202871" y="30070"/>
                  </a:lnTo>
                  <a:lnTo>
                    <a:pt x="161639" y="51992"/>
                  </a:lnTo>
                  <a:lnTo>
                    <a:pt x="124600" y="78608"/>
                  </a:lnTo>
                  <a:lnTo>
                    <a:pt x="91958" y="109375"/>
                  </a:lnTo>
                  <a:lnTo>
                    <a:pt x="63920" y="143753"/>
                  </a:lnTo>
                  <a:lnTo>
                    <a:pt x="40692" y="181201"/>
                  </a:lnTo>
                  <a:lnTo>
                    <a:pt x="22480" y="221179"/>
                  </a:lnTo>
                  <a:lnTo>
                    <a:pt x="9490" y="263146"/>
                  </a:lnTo>
                  <a:lnTo>
                    <a:pt x="1928" y="306560"/>
                  </a:lnTo>
                  <a:lnTo>
                    <a:pt x="0" y="350881"/>
                  </a:lnTo>
                  <a:lnTo>
                    <a:pt x="3910" y="395569"/>
                  </a:lnTo>
                  <a:lnTo>
                    <a:pt x="13867" y="440081"/>
                  </a:lnTo>
                  <a:lnTo>
                    <a:pt x="29344" y="481904"/>
                  </a:lnTo>
                  <a:lnTo>
                    <a:pt x="656819" y="481904"/>
                  </a:lnTo>
                  <a:lnTo>
                    <a:pt x="664264" y="465562"/>
                  </a:lnTo>
                  <a:lnTo>
                    <a:pt x="677255" y="423596"/>
                  </a:lnTo>
                  <a:lnTo>
                    <a:pt x="684818" y="380182"/>
                  </a:lnTo>
                  <a:lnTo>
                    <a:pt x="686749" y="335862"/>
                  </a:lnTo>
                  <a:lnTo>
                    <a:pt x="682840" y="291175"/>
                  </a:lnTo>
                  <a:lnTo>
                    <a:pt x="672886" y="246663"/>
                  </a:lnTo>
                  <a:lnTo>
                    <a:pt x="656680" y="202866"/>
                  </a:lnTo>
                  <a:lnTo>
                    <a:pt x="634755" y="161634"/>
                  </a:lnTo>
                  <a:lnTo>
                    <a:pt x="608138" y="124595"/>
                  </a:lnTo>
                  <a:lnTo>
                    <a:pt x="577370" y="91954"/>
                  </a:lnTo>
                  <a:lnTo>
                    <a:pt x="542991" y="63918"/>
                  </a:lnTo>
                  <a:lnTo>
                    <a:pt x="505543" y="40691"/>
                  </a:lnTo>
                  <a:lnTo>
                    <a:pt x="465566" y="22480"/>
                  </a:lnTo>
                  <a:lnTo>
                    <a:pt x="423600" y="9490"/>
                  </a:lnTo>
                  <a:lnTo>
                    <a:pt x="380187" y="1928"/>
                  </a:lnTo>
                  <a:lnTo>
                    <a:pt x="335867" y="0"/>
                  </a:lnTo>
                  <a:close/>
                </a:path>
              </a:pathLst>
            </a:custGeom>
            <a:solidFill>
              <a:srgbClr val="41607C"/>
            </a:solidFill>
          </p:spPr>
          <p:txBody>
            <a:bodyPr wrap="square" lIns="0" tIns="0" rIns="0" bIns="0" rtlCol="0"/>
            <a:lstStyle/>
            <a:p>
              <a:endParaRPr/>
            </a:p>
          </p:txBody>
        </p:sp>
        <p:sp>
          <p:nvSpPr>
            <p:cNvPr id="40" name="object 10">
              <a:extLst>
                <a:ext uri="{FF2B5EF4-FFF2-40B4-BE49-F238E27FC236}">
                  <a16:creationId xmlns:a16="http://schemas.microsoft.com/office/drawing/2014/main" id="{837DA01E-290E-5545-8118-849AAE864FA1}"/>
                </a:ext>
              </a:extLst>
            </p:cNvPr>
            <p:cNvSpPr/>
            <p:nvPr/>
          </p:nvSpPr>
          <p:spPr>
            <a:xfrm>
              <a:off x="2967334" y="5953587"/>
              <a:ext cx="341630" cy="341630"/>
            </a:xfrm>
            <a:custGeom>
              <a:avLst/>
              <a:gdLst/>
              <a:ahLst/>
              <a:cxnLst/>
              <a:rect l="l" t="t" r="r" b="b"/>
              <a:pathLst>
                <a:path w="341629" h="341629">
                  <a:moveTo>
                    <a:pt x="189124" y="0"/>
                  </a:moveTo>
                  <a:lnTo>
                    <a:pt x="144620" y="989"/>
                  </a:lnTo>
                  <a:lnTo>
                    <a:pt x="100467" y="14068"/>
                  </a:lnTo>
                  <a:lnTo>
                    <a:pt x="61334" y="38345"/>
                  </a:lnTo>
                  <a:lnTo>
                    <a:pt x="30995" y="70921"/>
                  </a:lnTo>
                  <a:lnTo>
                    <a:pt x="10276" y="109636"/>
                  </a:lnTo>
                  <a:lnTo>
                    <a:pt x="0" y="152325"/>
                  </a:lnTo>
                  <a:lnTo>
                    <a:pt x="989" y="196827"/>
                  </a:lnTo>
                  <a:lnTo>
                    <a:pt x="14069" y="240979"/>
                  </a:lnTo>
                  <a:lnTo>
                    <a:pt x="38340" y="280118"/>
                  </a:lnTo>
                  <a:lnTo>
                    <a:pt x="70913" y="310459"/>
                  </a:lnTo>
                  <a:lnTo>
                    <a:pt x="109625" y="331179"/>
                  </a:lnTo>
                  <a:lnTo>
                    <a:pt x="152313" y="341455"/>
                  </a:lnTo>
                  <a:lnTo>
                    <a:pt x="196815" y="340462"/>
                  </a:lnTo>
                  <a:lnTo>
                    <a:pt x="240967" y="327377"/>
                  </a:lnTo>
                  <a:lnTo>
                    <a:pt x="280106" y="303106"/>
                  </a:lnTo>
                  <a:lnTo>
                    <a:pt x="310447" y="270533"/>
                  </a:lnTo>
                  <a:lnTo>
                    <a:pt x="331169" y="231821"/>
                  </a:lnTo>
                  <a:lnTo>
                    <a:pt x="341447" y="189133"/>
                  </a:lnTo>
                  <a:lnTo>
                    <a:pt x="340457" y="144631"/>
                  </a:lnTo>
                  <a:lnTo>
                    <a:pt x="327378" y="100479"/>
                  </a:lnTo>
                  <a:lnTo>
                    <a:pt x="303106" y="61341"/>
                  </a:lnTo>
                  <a:lnTo>
                    <a:pt x="270530" y="30999"/>
                  </a:lnTo>
                  <a:lnTo>
                    <a:pt x="231815" y="10277"/>
                  </a:lnTo>
                  <a:lnTo>
                    <a:pt x="189124" y="0"/>
                  </a:lnTo>
                  <a:close/>
                </a:path>
              </a:pathLst>
            </a:custGeom>
            <a:solidFill>
              <a:srgbClr val="41607C"/>
            </a:solidFill>
          </p:spPr>
          <p:txBody>
            <a:bodyPr wrap="square" lIns="0" tIns="0" rIns="0" bIns="0" rtlCol="0"/>
            <a:lstStyle/>
            <a:p>
              <a:endParaRPr/>
            </a:p>
          </p:txBody>
        </p:sp>
        <p:sp>
          <p:nvSpPr>
            <p:cNvPr id="41" name="object 11">
              <a:extLst>
                <a:ext uri="{FF2B5EF4-FFF2-40B4-BE49-F238E27FC236}">
                  <a16:creationId xmlns:a16="http://schemas.microsoft.com/office/drawing/2014/main" id="{7816CC7A-15A7-214B-94BB-AD14B1EBCC24}"/>
                </a:ext>
              </a:extLst>
            </p:cNvPr>
            <p:cNvSpPr/>
            <p:nvPr/>
          </p:nvSpPr>
          <p:spPr>
            <a:xfrm>
              <a:off x="1562369" y="6544742"/>
              <a:ext cx="520700" cy="312420"/>
            </a:xfrm>
            <a:custGeom>
              <a:avLst/>
              <a:gdLst/>
              <a:ahLst/>
              <a:cxnLst/>
              <a:rect l="l" t="t" r="r" b="b"/>
              <a:pathLst>
                <a:path w="520700" h="312420">
                  <a:moveTo>
                    <a:pt x="274526" y="0"/>
                  </a:moveTo>
                  <a:lnTo>
                    <a:pt x="230004" y="1327"/>
                  </a:lnTo>
                  <a:lnTo>
                    <a:pt x="185974" y="10337"/>
                  </a:lnTo>
                  <a:lnTo>
                    <a:pt x="143468" y="27175"/>
                  </a:lnTo>
                  <a:lnTo>
                    <a:pt x="103515" y="51985"/>
                  </a:lnTo>
                  <a:lnTo>
                    <a:pt x="68611" y="83506"/>
                  </a:lnTo>
                  <a:lnTo>
                    <a:pt x="40661" y="119689"/>
                  </a:lnTo>
                  <a:lnTo>
                    <a:pt x="19813" y="159504"/>
                  </a:lnTo>
                  <a:lnTo>
                    <a:pt x="6210" y="201919"/>
                  </a:lnTo>
                  <a:lnTo>
                    <a:pt x="0" y="245904"/>
                  </a:lnTo>
                  <a:lnTo>
                    <a:pt x="1327" y="290427"/>
                  </a:lnTo>
                  <a:lnTo>
                    <a:pt x="5793" y="312254"/>
                  </a:lnTo>
                  <a:lnTo>
                    <a:pt x="515113" y="312254"/>
                  </a:lnTo>
                  <a:lnTo>
                    <a:pt x="520440" y="274525"/>
                  </a:lnTo>
                  <a:lnTo>
                    <a:pt x="519113" y="230002"/>
                  </a:lnTo>
                  <a:lnTo>
                    <a:pt x="510103" y="185971"/>
                  </a:lnTo>
                  <a:lnTo>
                    <a:pt x="493263" y="143463"/>
                  </a:lnTo>
                  <a:lnTo>
                    <a:pt x="468449" y="103509"/>
                  </a:lnTo>
                  <a:lnTo>
                    <a:pt x="436925" y="68606"/>
                  </a:lnTo>
                  <a:lnTo>
                    <a:pt x="400740" y="40658"/>
                  </a:lnTo>
                  <a:lnTo>
                    <a:pt x="360925" y="19810"/>
                  </a:lnTo>
                  <a:lnTo>
                    <a:pt x="318510" y="6209"/>
                  </a:lnTo>
                  <a:lnTo>
                    <a:pt x="274526" y="0"/>
                  </a:lnTo>
                  <a:close/>
                </a:path>
              </a:pathLst>
            </a:custGeom>
            <a:solidFill>
              <a:srgbClr val="934C83"/>
            </a:solidFill>
          </p:spPr>
          <p:txBody>
            <a:bodyPr wrap="square" lIns="0" tIns="0" rIns="0" bIns="0" rtlCol="0"/>
            <a:lstStyle/>
            <a:p>
              <a:endParaRPr/>
            </a:p>
          </p:txBody>
        </p:sp>
        <p:sp>
          <p:nvSpPr>
            <p:cNvPr id="42" name="object 12">
              <a:extLst>
                <a:ext uri="{FF2B5EF4-FFF2-40B4-BE49-F238E27FC236}">
                  <a16:creationId xmlns:a16="http://schemas.microsoft.com/office/drawing/2014/main" id="{77A5FE3C-C291-9A47-9D0A-1549FB2B155D}"/>
                </a:ext>
              </a:extLst>
            </p:cNvPr>
            <p:cNvSpPr/>
            <p:nvPr/>
          </p:nvSpPr>
          <p:spPr>
            <a:xfrm>
              <a:off x="1165620" y="6273641"/>
              <a:ext cx="351155" cy="351155"/>
            </a:xfrm>
            <a:custGeom>
              <a:avLst/>
              <a:gdLst/>
              <a:ahLst/>
              <a:cxnLst/>
              <a:rect l="l" t="t" r="r" b="b"/>
              <a:pathLst>
                <a:path w="351155" h="351154">
                  <a:moveTo>
                    <a:pt x="155019" y="0"/>
                  </a:moveTo>
                  <a:lnTo>
                    <a:pt x="110591" y="11148"/>
                  </a:lnTo>
                  <a:lnTo>
                    <a:pt x="69270" y="34348"/>
                  </a:lnTo>
                  <a:lnTo>
                    <a:pt x="35542" y="67627"/>
                  </a:lnTo>
                  <a:lnTo>
                    <a:pt x="12531" y="107230"/>
                  </a:lnTo>
                  <a:lnTo>
                    <a:pt x="573" y="150800"/>
                  </a:lnTo>
                  <a:lnTo>
                    <a:pt x="0" y="195979"/>
                  </a:lnTo>
                  <a:lnTo>
                    <a:pt x="11146" y="240409"/>
                  </a:lnTo>
                  <a:lnTo>
                    <a:pt x="34345" y="281731"/>
                  </a:lnTo>
                  <a:lnTo>
                    <a:pt x="67628" y="315454"/>
                  </a:lnTo>
                  <a:lnTo>
                    <a:pt x="107233" y="338462"/>
                  </a:lnTo>
                  <a:lnTo>
                    <a:pt x="150802" y="350419"/>
                  </a:lnTo>
                  <a:lnTo>
                    <a:pt x="195979" y="350993"/>
                  </a:lnTo>
                  <a:lnTo>
                    <a:pt x="240407" y="339850"/>
                  </a:lnTo>
                  <a:lnTo>
                    <a:pt x="281728" y="316656"/>
                  </a:lnTo>
                  <a:lnTo>
                    <a:pt x="315456" y="283372"/>
                  </a:lnTo>
                  <a:lnTo>
                    <a:pt x="338464" y="243765"/>
                  </a:lnTo>
                  <a:lnTo>
                    <a:pt x="350421" y="200194"/>
                  </a:lnTo>
                  <a:lnTo>
                    <a:pt x="350993" y="155016"/>
                  </a:lnTo>
                  <a:lnTo>
                    <a:pt x="339848" y="110590"/>
                  </a:lnTo>
                  <a:lnTo>
                    <a:pt x="316653" y="69273"/>
                  </a:lnTo>
                  <a:lnTo>
                    <a:pt x="283370" y="35540"/>
                  </a:lnTo>
                  <a:lnTo>
                    <a:pt x="243765" y="12528"/>
                  </a:lnTo>
                  <a:lnTo>
                    <a:pt x="200196" y="571"/>
                  </a:lnTo>
                  <a:lnTo>
                    <a:pt x="155019" y="0"/>
                  </a:lnTo>
                  <a:close/>
                </a:path>
              </a:pathLst>
            </a:custGeom>
            <a:solidFill>
              <a:srgbClr val="934C83"/>
            </a:solidFill>
          </p:spPr>
          <p:txBody>
            <a:bodyPr wrap="square" lIns="0" tIns="0" rIns="0" bIns="0" rtlCol="0"/>
            <a:lstStyle/>
            <a:p>
              <a:endParaRPr/>
            </a:p>
          </p:txBody>
        </p:sp>
        <p:sp>
          <p:nvSpPr>
            <p:cNvPr id="43" name="object 13">
              <a:extLst>
                <a:ext uri="{FF2B5EF4-FFF2-40B4-BE49-F238E27FC236}">
                  <a16:creationId xmlns:a16="http://schemas.microsoft.com/office/drawing/2014/main" id="{DDBC7958-8EE4-1A43-90AF-9A3A88515F92}"/>
                </a:ext>
              </a:extLst>
            </p:cNvPr>
            <p:cNvSpPr/>
            <p:nvPr/>
          </p:nvSpPr>
          <p:spPr>
            <a:xfrm>
              <a:off x="129463" y="5971578"/>
              <a:ext cx="1127125" cy="885825"/>
            </a:xfrm>
            <a:custGeom>
              <a:avLst/>
              <a:gdLst/>
              <a:ahLst/>
              <a:cxnLst/>
              <a:rect l="l" t="t" r="r" b="b"/>
              <a:pathLst>
                <a:path w="1127125" h="885825">
                  <a:moveTo>
                    <a:pt x="844397" y="422198"/>
                  </a:moveTo>
                  <a:lnTo>
                    <a:pt x="841552" y="372960"/>
                  </a:lnTo>
                  <a:lnTo>
                    <a:pt x="833247" y="325399"/>
                  </a:lnTo>
                  <a:lnTo>
                    <a:pt x="819785" y="279819"/>
                  </a:lnTo>
                  <a:lnTo>
                    <a:pt x="801484" y="236524"/>
                  </a:lnTo>
                  <a:lnTo>
                    <a:pt x="778662" y="195872"/>
                  </a:lnTo>
                  <a:lnTo>
                    <a:pt x="751636" y="158140"/>
                  </a:lnTo>
                  <a:lnTo>
                    <a:pt x="720737" y="123659"/>
                  </a:lnTo>
                  <a:lnTo>
                    <a:pt x="686257" y="92760"/>
                  </a:lnTo>
                  <a:lnTo>
                    <a:pt x="648525" y="65735"/>
                  </a:lnTo>
                  <a:lnTo>
                    <a:pt x="607860" y="42913"/>
                  </a:lnTo>
                  <a:lnTo>
                    <a:pt x="564578" y="24612"/>
                  </a:lnTo>
                  <a:lnTo>
                    <a:pt x="518998" y="11150"/>
                  </a:lnTo>
                  <a:lnTo>
                    <a:pt x="471436" y="2844"/>
                  </a:lnTo>
                  <a:lnTo>
                    <a:pt x="422198" y="0"/>
                  </a:lnTo>
                  <a:lnTo>
                    <a:pt x="372960" y="2844"/>
                  </a:lnTo>
                  <a:lnTo>
                    <a:pt x="325386" y="11150"/>
                  </a:lnTo>
                  <a:lnTo>
                    <a:pt x="279806" y="24612"/>
                  </a:lnTo>
                  <a:lnTo>
                    <a:pt x="236524" y="42913"/>
                  </a:lnTo>
                  <a:lnTo>
                    <a:pt x="195859" y="65735"/>
                  </a:lnTo>
                  <a:lnTo>
                    <a:pt x="158127" y="92760"/>
                  </a:lnTo>
                  <a:lnTo>
                    <a:pt x="123659" y="123659"/>
                  </a:lnTo>
                  <a:lnTo>
                    <a:pt x="92748" y="158140"/>
                  </a:lnTo>
                  <a:lnTo>
                    <a:pt x="65722" y="195872"/>
                  </a:lnTo>
                  <a:lnTo>
                    <a:pt x="42913" y="236524"/>
                  </a:lnTo>
                  <a:lnTo>
                    <a:pt x="24612" y="279819"/>
                  </a:lnTo>
                  <a:lnTo>
                    <a:pt x="11150" y="325399"/>
                  </a:lnTo>
                  <a:lnTo>
                    <a:pt x="2832" y="372960"/>
                  </a:lnTo>
                  <a:lnTo>
                    <a:pt x="0" y="422198"/>
                  </a:lnTo>
                  <a:lnTo>
                    <a:pt x="2832" y="471436"/>
                  </a:lnTo>
                  <a:lnTo>
                    <a:pt x="11150" y="519010"/>
                  </a:lnTo>
                  <a:lnTo>
                    <a:pt x="24612" y="564591"/>
                  </a:lnTo>
                  <a:lnTo>
                    <a:pt x="42913" y="607872"/>
                  </a:lnTo>
                  <a:lnTo>
                    <a:pt x="65722" y="648538"/>
                  </a:lnTo>
                  <a:lnTo>
                    <a:pt x="92748" y="686269"/>
                  </a:lnTo>
                  <a:lnTo>
                    <a:pt x="123659" y="720737"/>
                  </a:lnTo>
                  <a:lnTo>
                    <a:pt x="158127" y="751649"/>
                  </a:lnTo>
                  <a:lnTo>
                    <a:pt x="195859" y="778675"/>
                  </a:lnTo>
                  <a:lnTo>
                    <a:pt x="236524" y="801484"/>
                  </a:lnTo>
                  <a:lnTo>
                    <a:pt x="279806" y="819785"/>
                  </a:lnTo>
                  <a:lnTo>
                    <a:pt x="325386" y="833247"/>
                  </a:lnTo>
                  <a:lnTo>
                    <a:pt x="372960" y="841565"/>
                  </a:lnTo>
                  <a:lnTo>
                    <a:pt x="422198" y="844397"/>
                  </a:lnTo>
                  <a:lnTo>
                    <a:pt x="471436" y="841565"/>
                  </a:lnTo>
                  <a:lnTo>
                    <a:pt x="518998" y="833247"/>
                  </a:lnTo>
                  <a:lnTo>
                    <a:pt x="564578" y="819785"/>
                  </a:lnTo>
                  <a:lnTo>
                    <a:pt x="607860" y="801484"/>
                  </a:lnTo>
                  <a:lnTo>
                    <a:pt x="648525" y="778675"/>
                  </a:lnTo>
                  <a:lnTo>
                    <a:pt x="686257" y="751649"/>
                  </a:lnTo>
                  <a:lnTo>
                    <a:pt x="720737" y="720737"/>
                  </a:lnTo>
                  <a:lnTo>
                    <a:pt x="751636" y="686269"/>
                  </a:lnTo>
                  <a:lnTo>
                    <a:pt x="778662" y="648538"/>
                  </a:lnTo>
                  <a:lnTo>
                    <a:pt x="801484" y="607872"/>
                  </a:lnTo>
                  <a:lnTo>
                    <a:pt x="819785" y="564591"/>
                  </a:lnTo>
                  <a:lnTo>
                    <a:pt x="833247" y="519010"/>
                  </a:lnTo>
                  <a:lnTo>
                    <a:pt x="841552" y="471436"/>
                  </a:lnTo>
                  <a:lnTo>
                    <a:pt x="844397" y="422198"/>
                  </a:lnTo>
                  <a:close/>
                </a:path>
                <a:path w="1127125" h="885825">
                  <a:moveTo>
                    <a:pt x="1126756" y="885418"/>
                  </a:moveTo>
                  <a:lnTo>
                    <a:pt x="1093774" y="836129"/>
                  </a:lnTo>
                  <a:lnTo>
                    <a:pt x="1059027" y="809282"/>
                  </a:lnTo>
                  <a:lnTo>
                    <a:pt x="1018019" y="791972"/>
                  </a:lnTo>
                  <a:lnTo>
                    <a:pt x="972375" y="785837"/>
                  </a:lnTo>
                  <a:lnTo>
                    <a:pt x="926731" y="791972"/>
                  </a:lnTo>
                  <a:lnTo>
                    <a:pt x="885723" y="809282"/>
                  </a:lnTo>
                  <a:lnTo>
                    <a:pt x="850976" y="836129"/>
                  </a:lnTo>
                  <a:lnTo>
                    <a:pt x="824128" y="870877"/>
                  </a:lnTo>
                  <a:lnTo>
                    <a:pt x="817981" y="885418"/>
                  </a:lnTo>
                  <a:lnTo>
                    <a:pt x="1126756" y="885418"/>
                  </a:lnTo>
                  <a:close/>
                </a:path>
              </a:pathLst>
            </a:custGeom>
            <a:solidFill>
              <a:srgbClr val="0C8AC5"/>
            </a:solidFill>
          </p:spPr>
          <p:txBody>
            <a:bodyPr wrap="square" lIns="0" tIns="0" rIns="0" bIns="0" rtlCol="0"/>
            <a:lstStyle/>
            <a:p>
              <a:endParaRPr/>
            </a:p>
          </p:txBody>
        </p:sp>
        <p:pic>
          <p:nvPicPr>
            <p:cNvPr id="44" name="object 14">
              <a:extLst>
                <a:ext uri="{FF2B5EF4-FFF2-40B4-BE49-F238E27FC236}">
                  <a16:creationId xmlns:a16="http://schemas.microsoft.com/office/drawing/2014/main" id="{DE68AE20-C4F9-3F47-99D1-0D9FC52E5239}"/>
                </a:ext>
              </a:extLst>
            </p:cNvPr>
            <p:cNvPicPr/>
            <p:nvPr/>
          </p:nvPicPr>
          <p:blipFill>
            <a:blip r:embed="rId3" cstate="print"/>
            <a:stretch>
              <a:fillRect/>
            </a:stretch>
          </p:blipFill>
          <p:spPr>
            <a:xfrm>
              <a:off x="7893903" y="6099785"/>
              <a:ext cx="196088" cy="196087"/>
            </a:xfrm>
            <a:prstGeom prst="rect">
              <a:avLst/>
            </a:prstGeom>
          </p:spPr>
        </p:pic>
        <p:sp>
          <p:nvSpPr>
            <p:cNvPr id="45" name="object 15">
              <a:extLst>
                <a:ext uri="{FF2B5EF4-FFF2-40B4-BE49-F238E27FC236}">
                  <a16:creationId xmlns:a16="http://schemas.microsoft.com/office/drawing/2014/main" id="{DBFF78AA-130A-D644-B391-3350B4871DFC}"/>
                </a:ext>
              </a:extLst>
            </p:cNvPr>
            <p:cNvSpPr/>
            <p:nvPr/>
          </p:nvSpPr>
          <p:spPr>
            <a:xfrm>
              <a:off x="7865364" y="6528677"/>
              <a:ext cx="657225" cy="328930"/>
            </a:xfrm>
            <a:custGeom>
              <a:avLst/>
              <a:gdLst/>
              <a:ahLst/>
              <a:cxnLst/>
              <a:rect l="l" t="t" r="r" b="b"/>
              <a:pathLst>
                <a:path w="657225" h="328929">
                  <a:moveTo>
                    <a:pt x="328580" y="0"/>
                  </a:moveTo>
                  <a:lnTo>
                    <a:pt x="280021" y="3562"/>
                  </a:lnTo>
                  <a:lnTo>
                    <a:pt x="233675" y="13912"/>
                  </a:lnTo>
                  <a:lnTo>
                    <a:pt x="190049" y="30540"/>
                  </a:lnTo>
                  <a:lnTo>
                    <a:pt x="149653" y="52938"/>
                  </a:lnTo>
                  <a:lnTo>
                    <a:pt x="112993" y="80598"/>
                  </a:lnTo>
                  <a:lnTo>
                    <a:pt x="80579" y="113011"/>
                  </a:lnTo>
                  <a:lnTo>
                    <a:pt x="52919" y="149669"/>
                  </a:lnTo>
                  <a:lnTo>
                    <a:pt x="30520" y="190064"/>
                  </a:lnTo>
                  <a:lnTo>
                    <a:pt x="13892" y="233688"/>
                  </a:lnTo>
                  <a:lnTo>
                    <a:pt x="3543" y="280031"/>
                  </a:lnTo>
                  <a:lnTo>
                    <a:pt x="0" y="328319"/>
                  </a:lnTo>
                  <a:lnTo>
                    <a:pt x="657160" y="328319"/>
                  </a:lnTo>
                  <a:lnTo>
                    <a:pt x="653616" y="280031"/>
                  </a:lnTo>
                  <a:lnTo>
                    <a:pt x="643266" y="233688"/>
                  </a:lnTo>
                  <a:lnTo>
                    <a:pt x="626637" y="190064"/>
                  </a:lnTo>
                  <a:lnTo>
                    <a:pt x="604237" y="149669"/>
                  </a:lnTo>
                  <a:lnTo>
                    <a:pt x="576576" y="113011"/>
                  </a:lnTo>
                  <a:lnTo>
                    <a:pt x="544161" y="80598"/>
                  </a:lnTo>
                  <a:lnTo>
                    <a:pt x="507501" y="52938"/>
                  </a:lnTo>
                  <a:lnTo>
                    <a:pt x="467105" y="30540"/>
                  </a:lnTo>
                  <a:lnTo>
                    <a:pt x="423480" y="13912"/>
                  </a:lnTo>
                  <a:lnTo>
                    <a:pt x="377135" y="3562"/>
                  </a:lnTo>
                  <a:lnTo>
                    <a:pt x="328580" y="0"/>
                  </a:lnTo>
                  <a:close/>
                </a:path>
              </a:pathLst>
            </a:custGeom>
            <a:solidFill>
              <a:srgbClr val="AD889F"/>
            </a:solidFill>
          </p:spPr>
          <p:txBody>
            <a:bodyPr wrap="square" lIns="0" tIns="0" rIns="0" bIns="0" rtlCol="0"/>
            <a:lstStyle/>
            <a:p>
              <a:endParaRPr/>
            </a:p>
          </p:txBody>
        </p:sp>
        <p:sp>
          <p:nvSpPr>
            <p:cNvPr id="46" name="object 16">
              <a:extLst>
                <a:ext uri="{FF2B5EF4-FFF2-40B4-BE49-F238E27FC236}">
                  <a16:creationId xmlns:a16="http://schemas.microsoft.com/office/drawing/2014/main" id="{2F88C793-B68C-0844-964C-6EFE2E1316C6}"/>
                </a:ext>
              </a:extLst>
            </p:cNvPr>
            <p:cNvSpPr/>
            <p:nvPr/>
          </p:nvSpPr>
          <p:spPr>
            <a:xfrm>
              <a:off x="9217532" y="6461680"/>
              <a:ext cx="734695" cy="395605"/>
            </a:xfrm>
            <a:custGeom>
              <a:avLst/>
              <a:gdLst/>
              <a:ahLst/>
              <a:cxnLst/>
              <a:rect l="l" t="t" r="r" b="b"/>
              <a:pathLst>
                <a:path w="734695" h="395604">
                  <a:moveTo>
                    <a:pt x="379691" y="0"/>
                  </a:moveTo>
                  <a:lnTo>
                    <a:pt x="335804" y="1140"/>
                  </a:lnTo>
                  <a:lnTo>
                    <a:pt x="292682" y="7458"/>
                  </a:lnTo>
                  <a:lnTo>
                    <a:pt x="250778" y="18772"/>
                  </a:lnTo>
                  <a:lnTo>
                    <a:pt x="210542" y="34902"/>
                  </a:lnTo>
                  <a:lnTo>
                    <a:pt x="172426" y="55667"/>
                  </a:lnTo>
                  <a:lnTo>
                    <a:pt x="136882" y="80885"/>
                  </a:lnTo>
                  <a:lnTo>
                    <a:pt x="104362" y="110375"/>
                  </a:lnTo>
                  <a:lnTo>
                    <a:pt x="75317" y="143958"/>
                  </a:lnTo>
                  <a:lnTo>
                    <a:pt x="50199" y="181450"/>
                  </a:lnTo>
                  <a:lnTo>
                    <a:pt x="29460" y="222672"/>
                  </a:lnTo>
                  <a:lnTo>
                    <a:pt x="13979" y="266145"/>
                  </a:lnTo>
                  <a:lnTo>
                    <a:pt x="4219" y="310207"/>
                  </a:lnTo>
                  <a:lnTo>
                    <a:pt x="0" y="354407"/>
                  </a:lnTo>
                  <a:lnTo>
                    <a:pt x="1062" y="395316"/>
                  </a:lnTo>
                  <a:lnTo>
                    <a:pt x="732600" y="395316"/>
                  </a:lnTo>
                  <a:lnTo>
                    <a:pt x="734092" y="379691"/>
                  </a:lnTo>
                  <a:lnTo>
                    <a:pt x="732953" y="335804"/>
                  </a:lnTo>
                  <a:lnTo>
                    <a:pt x="726637" y="292683"/>
                  </a:lnTo>
                  <a:lnTo>
                    <a:pt x="715323" y="250778"/>
                  </a:lnTo>
                  <a:lnTo>
                    <a:pt x="699194" y="210541"/>
                  </a:lnTo>
                  <a:lnTo>
                    <a:pt x="678430" y="172424"/>
                  </a:lnTo>
                  <a:lnTo>
                    <a:pt x="653212" y="136880"/>
                  </a:lnTo>
                  <a:lnTo>
                    <a:pt x="623722" y="104358"/>
                  </a:lnTo>
                  <a:lnTo>
                    <a:pt x="590140" y="75313"/>
                  </a:lnTo>
                  <a:lnTo>
                    <a:pt x="552647" y="50194"/>
                  </a:lnTo>
                  <a:lnTo>
                    <a:pt x="511425" y="29455"/>
                  </a:lnTo>
                  <a:lnTo>
                    <a:pt x="467953" y="13976"/>
                  </a:lnTo>
                  <a:lnTo>
                    <a:pt x="423891" y="4218"/>
                  </a:lnTo>
                  <a:lnTo>
                    <a:pt x="379691" y="0"/>
                  </a:lnTo>
                  <a:close/>
                </a:path>
              </a:pathLst>
            </a:custGeom>
            <a:solidFill>
              <a:srgbClr val="8AC984"/>
            </a:solidFill>
          </p:spPr>
          <p:txBody>
            <a:bodyPr wrap="square" lIns="0" tIns="0" rIns="0" bIns="0" rtlCol="0"/>
            <a:lstStyle/>
            <a:p>
              <a:endParaRPr/>
            </a:p>
          </p:txBody>
        </p:sp>
        <p:sp>
          <p:nvSpPr>
            <p:cNvPr id="47" name="object 17">
              <a:extLst>
                <a:ext uri="{FF2B5EF4-FFF2-40B4-BE49-F238E27FC236}">
                  <a16:creationId xmlns:a16="http://schemas.microsoft.com/office/drawing/2014/main" id="{36869FB7-160E-8643-9D6A-6FEFAEE6A401}"/>
                </a:ext>
              </a:extLst>
            </p:cNvPr>
            <p:cNvSpPr/>
            <p:nvPr/>
          </p:nvSpPr>
          <p:spPr>
            <a:xfrm>
              <a:off x="10212844" y="6200900"/>
              <a:ext cx="986790" cy="656590"/>
            </a:xfrm>
            <a:custGeom>
              <a:avLst/>
              <a:gdLst/>
              <a:ahLst/>
              <a:cxnLst/>
              <a:rect l="l" t="t" r="r" b="b"/>
              <a:pathLst>
                <a:path w="986790" h="656590">
                  <a:moveTo>
                    <a:pt x="493344" y="0"/>
                  </a:moveTo>
                  <a:lnTo>
                    <a:pt x="445831" y="2258"/>
                  </a:lnTo>
                  <a:lnTo>
                    <a:pt x="399597" y="8895"/>
                  </a:lnTo>
                  <a:lnTo>
                    <a:pt x="354847" y="19704"/>
                  </a:lnTo>
                  <a:lnTo>
                    <a:pt x="311788" y="34478"/>
                  </a:lnTo>
                  <a:lnTo>
                    <a:pt x="270628" y="53011"/>
                  </a:lnTo>
                  <a:lnTo>
                    <a:pt x="231572" y="75095"/>
                  </a:lnTo>
                  <a:lnTo>
                    <a:pt x="194827" y="100525"/>
                  </a:lnTo>
                  <a:lnTo>
                    <a:pt x="160601" y="129093"/>
                  </a:lnTo>
                  <a:lnTo>
                    <a:pt x="129100" y="160592"/>
                  </a:lnTo>
                  <a:lnTo>
                    <a:pt x="100530" y="194817"/>
                  </a:lnTo>
                  <a:lnTo>
                    <a:pt x="75099" y="231559"/>
                  </a:lnTo>
                  <a:lnTo>
                    <a:pt x="53014" y="270613"/>
                  </a:lnTo>
                  <a:lnTo>
                    <a:pt x="34480" y="311772"/>
                  </a:lnTo>
                  <a:lnTo>
                    <a:pt x="19705" y="354828"/>
                  </a:lnTo>
                  <a:lnTo>
                    <a:pt x="8895" y="399576"/>
                  </a:lnTo>
                  <a:lnTo>
                    <a:pt x="2258" y="445808"/>
                  </a:lnTo>
                  <a:lnTo>
                    <a:pt x="0" y="493318"/>
                  </a:lnTo>
                  <a:lnTo>
                    <a:pt x="2258" y="540831"/>
                  </a:lnTo>
                  <a:lnTo>
                    <a:pt x="8895" y="587065"/>
                  </a:lnTo>
                  <a:lnTo>
                    <a:pt x="19705" y="631815"/>
                  </a:lnTo>
                  <a:lnTo>
                    <a:pt x="28036" y="656095"/>
                  </a:lnTo>
                  <a:lnTo>
                    <a:pt x="958638" y="656095"/>
                  </a:lnTo>
                  <a:lnTo>
                    <a:pt x="966970" y="631815"/>
                  </a:lnTo>
                  <a:lnTo>
                    <a:pt x="977779" y="587065"/>
                  </a:lnTo>
                  <a:lnTo>
                    <a:pt x="984417" y="540831"/>
                  </a:lnTo>
                  <a:lnTo>
                    <a:pt x="986675" y="493318"/>
                  </a:lnTo>
                  <a:lnTo>
                    <a:pt x="984417" y="445808"/>
                  </a:lnTo>
                  <a:lnTo>
                    <a:pt x="977779" y="399576"/>
                  </a:lnTo>
                  <a:lnTo>
                    <a:pt x="966970" y="354828"/>
                  </a:lnTo>
                  <a:lnTo>
                    <a:pt x="952195" y="311772"/>
                  </a:lnTo>
                  <a:lnTo>
                    <a:pt x="933661" y="270613"/>
                  </a:lnTo>
                  <a:lnTo>
                    <a:pt x="911576" y="231559"/>
                  </a:lnTo>
                  <a:lnTo>
                    <a:pt x="886145" y="194817"/>
                  </a:lnTo>
                  <a:lnTo>
                    <a:pt x="857576" y="160592"/>
                  </a:lnTo>
                  <a:lnTo>
                    <a:pt x="826076" y="129093"/>
                  </a:lnTo>
                  <a:lnTo>
                    <a:pt x="791850" y="100525"/>
                  </a:lnTo>
                  <a:lnTo>
                    <a:pt x="755106" y="75095"/>
                  </a:lnTo>
                  <a:lnTo>
                    <a:pt x="716052" y="53011"/>
                  </a:lnTo>
                  <a:lnTo>
                    <a:pt x="674892" y="34478"/>
                  </a:lnTo>
                  <a:lnTo>
                    <a:pt x="631835" y="19704"/>
                  </a:lnTo>
                  <a:lnTo>
                    <a:pt x="587086" y="8895"/>
                  </a:lnTo>
                  <a:lnTo>
                    <a:pt x="540854" y="2258"/>
                  </a:lnTo>
                  <a:lnTo>
                    <a:pt x="493344" y="0"/>
                  </a:lnTo>
                  <a:close/>
                </a:path>
              </a:pathLst>
            </a:custGeom>
            <a:solidFill>
              <a:srgbClr val="1EA1A0"/>
            </a:solidFill>
          </p:spPr>
          <p:txBody>
            <a:bodyPr wrap="square" lIns="0" tIns="0" rIns="0" bIns="0" rtlCol="0"/>
            <a:lstStyle/>
            <a:p>
              <a:endParaRPr/>
            </a:p>
          </p:txBody>
        </p:sp>
        <p:sp>
          <p:nvSpPr>
            <p:cNvPr id="48" name="object 18">
              <a:extLst>
                <a:ext uri="{FF2B5EF4-FFF2-40B4-BE49-F238E27FC236}">
                  <a16:creationId xmlns:a16="http://schemas.microsoft.com/office/drawing/2014/main" id="{5F7A429A-8F56-E944-9307-5A336D3AD6FE}"/>
                </a:ext>
              </a:extLst>
            </p:cNvPr>
            <p:cNvSpPr/>
            <p:nvPr/>
          </p:nvSpPr>
          <p:spPr>
            <a:xfrm>
              <a:off x="11469405" y="6180409"/>
              <a:ext cx="615950" cy="615950"/>
            </a:xfrm>
            <a:custGeom>
              <a:avLst/>
              <a:gdLst/>
              <a:ahLst/>
              <a:cxnLst/>
              <a:rect l="l" t="t" r="r" b="b"/>
              <a:pathLst>
                <a:path w="615950" h="615950">
                  <a:moveTo>
                    <a:pt x="307911" y="0"/>
                  </a:moveTo>
                  <a:lnTo>
                    <a:pt x="262408" y="3338"/>
                  </a:lnTo>
                  <a:lnTo>
                    <a:pt x="218978" y="13036"/>
                  </a:lnTo>
                  <a:lnTo>
                    <a:pt x="178099" y="28618"/>
                  </a:lnTo>
                  <a:lnTo>
                    <a:pt x="140245" y="49606"/>
                  </a:lnTo>
                  <a:lnTo>
                    <a:pt x="105894" y="75526"/>
                  </a:lnTo>
                  <a:lnTo>
                    <a:pt x="75521" y="105899"/>
                  </a:lnTo>
                  <a:lnTo>
                    <a:pt x="49603" y="140251"/>
                  </a:lnTo>
                  <a:lnTo>
                    <a:pt x="28616" y="178104"/>
                  </a:lnTo>
                  <a:lnTo>
                    <a:pt x="13035" y="218983"/>
                  </a:lnTo>
                  <a:lnTo>
                    <a:pt x="3338" y="262411"/>
                  </a:lnTo>
                  <a:lnTo>
                    <a:pt x="0" y="307911"/>
                  </a:lnTo>
                  <a:lnTo>
                    <a:pt x="3338" y="353415"/>
                  </a:lnTo>
                  <a:lnTo>
                    <a:pt x="13035" y="396845"/>
                  </a:lnTo>
                  <a:lnTo>
                    <a:pt x="28616" y="437726"/>
                  </a:lnTo>
                  <a:lnTo>
                    <a:pt x="49603" y="475581"/>
                  </a:lnTo>
                  <a:lnTo>
                    <a:pt x="75521" y="509933"/>
                  </a:lnTo>
                  <a:lnTo>
                    <a:pt x="105894" y="540308"/>
                  </a:lnTo>
                  <a:lnTo>
                    <a:pt x="140245" y="566228"/>
                  </a:lnTo>
                  <a:lnTo>
                    <a:pt x="178099" y="587217"/>
                  </a:lnTo>
                  <a:lnTo>
                    <a:pt x="218978" y="602798"/>
                  </a:lnTo>
                  <a:lnTo>
                    <a:pt x="262408" y="612497"/>
                  </a:lnTo>
                  <a:lnTo>
                    <a:pt x="307911" y="615835"/>
                  </a:lnTo>
                  <a:lnTo>
                    <a:pt x="353411" y="612497"/>
                  </a:lnTo>
                  <a:lnTo>
                    <a:pt x="396839" y="602798"/>
                  </a:lnTo>
                  <a:lnTo>
                    <a:pt x="437718" y="587217"/>
                  </a:lnTo>
                  <a:lnTo>
                    <a:pt x="475571" y="566228"/>
                  </a:lnTo>
                  <a:lnTo>
                    <a:pt x="509923" y="540308"/>
                  </a:lnTo>
                  <a:lnTo>
                    <a:pt x="540296" y="509933"/>
                  </a:lnTo>
                  <a:lnTo>
                    <a:pt x="566216" y="475581"/>
                  </a:lnTo>
                  <a:lnTo>
                    <a:pt x="587204" y="437726"/>
                  </a:lnTo>
                  <a:lnTo>
                    <a:pt x="602786" y="396845"/>
                  </a:lnTo>
                  <a:lnTo>
                    <a:pt x="612484" y="353415"/>
                  </a:lnTo>
                  <a:lnTo>
                    <a:pt x="615823" y="307911"/>
                  </a:lnTo>
                  <a:lnTo>
                    <a:pt x="612484" y="262411"/>
                  </a:lnTo>
                  <a:lnTo>
                    <a:pt x="602786" y="218983"/>
                  </a:lnTo>
                  <a:lnTo>
                    <a:pt x="587204" y="178104"/>
                  </a:lnTo>
                  <a:lnTo>
                    <a:pt x="566216" y="140251"/>
                  </a:lnTo>
                  <a:lnTo>
                    <a:pt x="540296" y="105899"/>
                  </a:lnTo>
                  <a:lnTo>
                    <a:pt x="509923" y="75526"/>
                  </a:lnTo>
                  <a:lnTo>
                    <a:pt x="475571" y="49606"/>
                  </a:lnTo>
                  <a:lnTo>
                    <a:pt x="437718" y="28618"/>
                  </a:lnTo>
                  <a:lnTo>
                    <a:pt x="396839" y="13036"/>
                  </a:lnTo>
                  <a:lnTo>
                    <a:pt x="353411" y="3338"/>
                  </a:lnTo>
                  <a:lnTo>
                    <a:pt x="307911" y="0"/>
                  </a:lnTo>
                  <a:close/>
                </a:path>
              </a:pathLst>
            </a:custGeom>
            <a:solidFill>
              <a:srgbClr val="0C8AC5"/>
            </a:solidFill>
          </p:spPr>
          <p:txBody>
            <a:bodyPr wrap="square" lIns="0" tIns="0" rIns="0" bIns="0" rtlCol="0"/>
            <a:lstStyle/>
            <a:p>
              <a:endParaRPr/>
            </a:p>
          </p:txBody>
        </p:sp>
        <p:sp>
          <p:nvSpPr>
            <p:cNvPr id="49" name="object 19">
              <a:extLst>
                <a:ext uri="{FF2B5EF4-FFF2-40B4-BE49-F238E27FC236}">
                  <a16:creationId xmlns:a16="http://schemas.microsoft.com/office/drawing/2014/main" id="{44C1DE2B-9AB2-414F-9EDB-383595F48471}"/>
                </a:ext>
              </a:extLst>
            </p:cNvPr>
            <p:cNvSpPr/>
            <p:nvPr/>
          </p:nvSpPr>
          <p:spPr>
            <a:xfrm>
              <a:off x="9216411" y="6041537"/>
              <a:ext cx="297180" cy="297180"/>
            </a:xfrm>
            <a:custGeom>
              <a:avLst/>
              <a:gdLst/>
              <a:ahLst/>
              <a:cxnLst/>
              <a:rect l="l" t="t" r="r" b="b"/>
              <a:pathLst>
                <a:path w="297179" h="297179">
                  <a:moveTo>
                    <a:pt x="160618" y="0"/>
                  </a:moveTo>
                  <a:lnTo>
                    <a:pt x="114756" y="3359"/>
                  </a:lnTo>
                  <a:lnTo>
                    <a:pt x="72474" y="20310"/>
                  </a:lnTo>
                  <a:lnTo>
                    <a:pt x="36987" y="49559"/>
                  </a:lnTo>
                  <a:lnTo>
                    <a:pt x="11515" y="89817"/>
                  </a:lnTo>
                  <a:lnTo>
                    <a:pt x="0" y="136040"/>
                  </a:lnTo>
                  <a:lnTo>
                    <a:pt x="3363" y="181901"/>
                  </a:lnTo>
                  <a:lnTo>
                    <a:pt x="20315" y="224184"/>
                  </a:lnTo>
                  <a:lnTo>
                    <a:pt x="49565" y="259670"/>
                  </a:lnTo>
                  <a:lnTo>
                    <a:pt x="89823" y="285143"/>
                  </a:lnTo>
                  <a:lnTo>
                    <a:pt x="136046" y="296658"/>
                  </a:lnTo>
                  <a:lnTo>
                    <a:pt x="181907" y="293295"/>
                  </a:lnTo>
                  <a:lnTo>
                    <a:pt x="224188" y="276343"/>
                  </a:lnTo>
                  <a:lnTo>
                    <a:pt x="259670" y="247092"/>
                  </a:lnTo>
                  <a:lnTo>
                    <a:pt x="285137" y="206835"/>
                  </a:lnTo>
                  <a:lnTo>
                    <a:pt x="296658" y="160612"/>
                  </a:lnTo>
                  <a:lnTo>
                    <a:pt x="293298" y="114751"/>
                  </a:lnTo>
                  <a:lnTo>
                    <a:pt x="276348" y="72470"/>
                  </a:lnTo>
                  <a:lnTo>
                    <a:pt x="247099" y="36987"/>
                  </a:lnTo>
                  <a:lnTo>
                    <a:pt x="206841" y="11521"/>
                  </a:lnTo>
                  <a:lnTo>
                    <a:pt x="160618" y="0"/>
                  </a:lnTo>
                  <a:close/>
                </a:path>
              </a:pathLst>
            </a:custGeom>
            <a:solidFill>
              <a:srgbClr val="8AC984"/>
            </a:solidFill>
          </p:spPr>
          <p:txBody>
            <a:bodyPr wrap="square" lIns="0" tIns="0" rIns="0" bIns="0" rtlCol="0"/>
            <a:lstStyle/>
            <a:p>
              <a:endParaRPr/>
            </a:p>
          </p:txBody>
        </p:sp>
        <p:sp>
          <p:nvSpPr>
            <p:cNvPr id="50" name="object 20">
              <a:extLst>
                <a:ext uri="{FF2B5EF4-FFF2-40B4-BE49-F238E27FC236}">
                  <a16:creationId xmlns:a16="http://schemas.microsoft.com/office/drawing/2014/main" id="{02F89C28-98F4-0F47-980B-85F416D0F69D}"/>
                </a:ext>
              </a:extLst>
            </p:cNvPr>
            <p:cNvSpPr/>
            <p:nvPr/>
          </p:nvSpPr>
          <p:spPr>
            <a:xfrm>
              <a:off x="9716972" y="6087973"/>
              <a:ext cx="343535" cy="343535"/>
            </a:xfrm>
            <a:custGeom>
              <a:avLst/>
              <a:gdLst/>
              <a:ahLst/>
              <a:cxnLst/>
              <a:rect l="l" t="t" r="r" b="b"/>
              <a:pathLst>
                <a:path w="343534" h="343535">
                  <a:moveTo>
                    <a:pt x="171691" y="0"/>
                  </a:moveTo>
                  <a:lnTo>
                    <a:pt x="126050" y="6133"/>
                  </a:lnTo>
                  <a:lnTo>
                    <a:pt x="85037" y="23441"/>
                  </a:lnTo>
                  <a:lnTo>
                    <a:pt x="50288" y="50287"/>
                  </a:lnTo>
                  <a:lnTo>
                    <a:pt x="23441" y="85033"/>
                  </a:lnTo>
                  <a:lnTo>
                    <a:pt x="6133" y="126043"/>
                  </a:lnTo>
                  <a:lnTo>
                    <a:pt x="0" y="171678"/>
                  </a:lnTo>
                  <a:lnTo>
                    <a:pt x="6133" y="217319"/>
                  </a:lnTo>
                  <a:lnTo>
                    <a:pt x="23441" y="258332"/>
                  </a:lnTo>
                  <a:lnTo>
                    <a:pt x="50288" y="293081"/>
                  </a:lnTo>
                  <a:lnTo>
                    <a:pt x="85037" y="319928"/>
                  </a:lnTo>
                  <a:lnTo>
                    <a:pt x="126050" y="337236"/>
                  </a:lnTo>
                  <a:lnTo>
                    <a:pt x="171691" y="343369"/>
                  </a:lnTo>
                  <a:lnTo>
                    <a:pt x="217332" y="337236"/>
                  </a:lnTo>
                  <a:lnTo>
                    <a:pt x="258345" y="319928"/>
                  </a:lnTo>
                  <a:lnTo>
                    <a:pt x="293093" y="293081"/>
                  </a:lnTo>
                  <a:lnTo>
                    <a:pt x="319940" y="258332"/>
                  </a:lnTo>
                  <a:lnTo>
                    <a:pt x="337249" y="217319"/>
                  </a:lnTo>
                  <a:lnTo>
                    <a:pt x="343382" y="171678"/>
                  </a:lnTo>
                  <a:lnTo>
                    <a:pt x="337249" y="126043"/>
                  </a:lnTo>
                  <a:lnTo>
                    <a:pt x="319940" y="85033"/>
                  </a:lnTo>
                  <a:lnTo>
                    <a:pt x="293093" y="50287"/>
                  </a:lnTo>
                  <a:lnTo>
                    <a:pt x="258345" y="23441"/>
                  </a:lnTo>
                  <a:lnTo>
                    <a:pt x="217332" y="6133"/>
                  </a:lnTo>
                  <a:lnTo>
                    <a:pt x="171691" y="0"/>
                  </a:lnTo>
                  <a:close/>
                </a:path>
              </a:pathLst>
            </a:custGeom>
            <a:solidFill>
              <a:srgbClr val="1EA1A0"/>
            </a:solidFill>
          </p:spPr>
          <p:txBody>
            <a:bodyPr wrap="square" lIns="0" tIns="0" rIns="0" bIns="0" rtlCol="0"/>
            <a:lstStyle/>
            <a:p>
              <a:endParaRPr/>
            </a:p>
          </p:txBody>
        </p:sp>
        <p:sp>
          <p:nvSpPr>
            <p:cNvPr id="51" name="object 21">
              <a:extLst>
                <a:ext uri="{FF2B5EF4-FFF2-40B4-BE49-F238E27FC236}">
                  <a16:creationId xmlns:a16="http://schemas.microsoft.com/office/drawing/2014/main" id="{92ED4054-55AD-8C46-A789-A6ACF08001AF}"/>
                </a:ext>
              </a:extLst>
            </p:cNvPr>
            <p:cNvSpPr/>
            <p:nvPr/>
          </p:nvSpPr>
          <p:spPr>
            <a:xfrm>
              <a:off x="8365637" y="5918779"/>
              <a:ext cx="687070" cy="687070"/>
            </a:xfrm>
            <a:custGeom>
              <a:avLst/>
              <a:gdLst/>
              <a:ahLst/>
              <a:cxnLst/>
              <a:rect l="l" t="t" r="r" b="b"/>
              <a:pathLst>
                <a:path w="687070" h="687070">
                  <a:moveTo>
                    <a:pt x="335867" y="0"/>
                  </a:moveTo>
                  <a:lnTo>
                    <a:pt x="291180" y="3907"/>
                  </a:lnTo>
                  <a:lnTo>
                    <a:pt x="246667" y="13858"/>
                  </a:lnTo>
                  <a:lnTo>
                    <a:pt x="202869" y="30060"/>
                  </a:lnTo>
                  <a:lnTo>
                    <a:pt x="161640" y="51989"/>
                  </a:lnTo>
                  <a:lnTo>
                    <a:pt x="124602" y="78608"/>
                  </a:lnTo>
                  <a:lnTo>
                    <a:pt x="91961" y="109378"/>
                  </a:lnTo>
                  <a:lnTo>
                    <a:pt x="63924" y="143758"/>
                  </a:lnTo>
                  <a:lnTo>
                    <a:pt x="40696" y="181208"/>
                  </a:lnTo>
                  <a:lnTo>
                    <a:pt x="22483" y="221186"/>
                  </a:lnTo>
                  <a:lnTo>
                    <a:pt x="9493" y="263152"/>
                  </a:lnTo>
                  <a:lnTo>
                    <a:pt x="1929" y="306566"/>
                  </a:lnTo>
                  <a:lnTo>
                    <a:pt x="0" y="350886"/>
                  </a:lnTo>
                  <a:lnTo>
                    <a:pt x="3910" y="395573"/>
                  </a:lnTo>
                  <a:lnTo>
                    <a:pt x="13866" y="440085"/>
                  </a:lnTo>
                  <a:lnTo>
                    <a:pt x="30073" y="483882"/>
                  </a:lnTo>
                  <a:lnTo>
                    <a:pt x="51999" y="525114"/>
                  </a:lnTo>
                  <a:lnTo>
                    <a:pt x="78616" y="562153"/>
                  </a:lnTo>
                  <a:lnTo>
                    <a:pt x="109384" y="594794"/>
                  </a:lnTo>
                  <a:lnTo>
                    <a:pt x="143762" y="622831"/>
                  </a:lnTo>
                  <a:lnTo>
                    <a:pt x="181210" y="646057"/>
                  </a:lnTo>
                  <a:lnTo>
                    <a:pt x="221188" y="664268"/>
                  </a:lnTo>
                  <a:lnTo>
                    <a:pt x="263153" y="677258"/>
                  </a:lnTo>
                  <a:lnTo>
                    <a:pt x="306566" y="684820"/>
                  </a:lnTo>
                  <a:lnTo>
                    <a:pt x="350887" y="686749"/>
                  </a:lnTo>
                  <a:lnTo>
                    <a:pt x="395573" y="682839"/>
                  </a:lnTo>
                  <a:lnTo>
                    <a:pt x="440085" y="672884"/>
                  </a:lnTo>
                  <a:lnTo>
                    <a:pt x="483882" y="656678"/>
                  </a:lnTo>
                  <a:lnTo>
                    <a:pt x="525114" y="634756"/>
                  </a:lnTo>
                  <a:lnTo>
                    <a:pt x="562154" y="608140"/>
                  </a:lnTo>
                  <a:lnTo>
                    <a:pt x="594796" y="577373"/>
                  </a:lnTo>
                  <a:lnTo>
                    <a:pt x="622834" y="542996"/>
                  </a:lnTo>
                  <a:lnTo>
                    <a:pt x="646061" y="505548"/>
                  </a:lnTo>
                  <a:lnTo>
                    <a:pt x="664273" y="465570"/>
                  </a:lnTo>
                  <a:lnTo>
                    <a:pt x="677263" y="423605"/>
                  </a:lnTo>
                  <a:lnTo>
                    <a:pt x="684826" y="380192"/>
                  </a:lnTo>
                  <a:lnTo>
                    <a:pt x="686754" y="335872"/>
                  </a:lnTo>
                  <a:lnTo>
                    <a:pt x="682843" y="291187"/>
                  </a:lnTo>
                  <a:lnTo>
                    <a:pt x="672887" y="246676"/>
                  </a:lnTo>
                  <a:lnTo>
                    <a:pt x="656679" y="202882"/>
                  </a:lnTo>
                  <a:lnTo>
                    <a:pt x="634756" y="161650"/>
                  </a:lnTo>
                  <a:lnTo>
                    <a:pt x="608141" y="124610"/>
                  </a:lnTo>
                  <a:lnTo>
                    <a:pt x="577373" y="91968"/>
                  </a:lnTo>
                  <a:lnTo>
                    <a:pt x="542995" y="63930"/>
                  </a:lnTo>
                  <a:lnTo>
                    <a:pt x="505547" y="40701"/>
                  </a:lnTo>
                  <a:lnTo>
                    <a:pt x="465569" y="22488"/>
                  </a:lnTo>
                  <a:lnTo>
                    <a:pt x="423603" y="9496"/>
                  </a:lnTo>
                  <a:lnTo>
                    <a:pt x="380188" y="1931"/>
                  </a:lnTo>
                  <a:lnTo>
                    <a:pt x="335867" y="0"/>
                  </a:lnTo>
                  <a:close/>
                </a:path>
              </a:pathLst>
            </a:custGeom>
            <a:solidFill>
              <a:srgbClr val="41607C"/>
            </a:solidFill>
          </p:spPr>
          <p:txBody>
            <a:bodyPr wrap="square" lIns="0" tIns="0" rIns="0" bIns="0" rtlCol="0"/>
            <a:lstStyle/>
            <a:p>
              <a:endParaRPr/>
            </a:p>
          </p:txBody>
        </p:sp>
        <p:sp>
          <p:nvSpPr>
            <p:cNvPr id="52" name="object 22">
              <a:extLst>
                <a:ext uri="{FF2B5EF4-FFF2-40B4-BE49-F238E27FC236}">
                  <a16:creationId xmlns:a16="http://schemas.microsoft.com/office/drawing/2014/main" id="{FBBAA391-0A61-B844-92A4-32AD01A4FBF6}"/>
                </a:ext>
              </a:extLst>
            </p:cNvPr>
            <p:cNvSpPr/>
            <p:nvPr/>
          </p:nvSpPr>
          <p:spPr>
            <a:xfrm>
              <a:off x="7025197" y="6143323"/>
              <a:ext cx="708660" cy="708660"/>
            </a:xfrm>
            <a:custGeom>
              <a:avLst/>
              <a:gdLst/>
              <a:ahLst/>
              <a:cxnLst/>
              <a:rect l="l" t="t" r="r" b="b"/>
              <a:pathLst>
                <a:path w="708659" h="708659">
                  <a:moveTo>
                    <a:pt x="376331" y="0"/>
                  </a:moveTo>
                  <a:lnTo>
                    <a:pt x="329997" y="121"/>
                  </a:lnTo>
                  <a:lnTo>
                    <a:pt x="283315" y="6480"/>
                  </a:lnTo>
                  <a:lnTo>
                    <a:pt x="236822" y="19334"/>
                  </a:lnTo>
                  <a:lnTo>
                    <a:pt x="192470" y="38301"/>
                  </a:lnTo>
                  <a:lnTo>
                    <a:pt x="152022" y="62461"/>
                  </a:lnTo>
                  <a:lnTo>
                    <a:pt x="115739" y="91278"/>
                  </a:lnTo>
                  <a:lnTo>
                    <a:pt x="83880" y="124212"/>
                  </a:lnTo>
                  <a:lnTo>
                    <a:pt x="56702" y="160726"/>
                  </a:lnTo>
                  <a:lnTo>
                    <a:pt x="34467" y="200281"/>
                  </a:lnTo>
                  <a:lnTo>
                    <a:pt x="17431" y="242338"/>
                  </a:lnTo>
                  <a:lnTo>
                    <a:pt x="5856" y="286359"/>
                  </a:lnTo>
                  <a:lnTo>
                    <a:pt x="0" y="331806"/>
                  </a:lnTo>
                  <a:lnTo>
                    <a:pt x="121" y="378139"/>
                  </a:lnTo>
                  <a:lnTo>
                    <a:pt x="6480" y="424822"/>
                  </a:lnTo>
                  <a:lnTo>
                    <a:pt x="19334" y="471315"/>
                  </a:lnTo>
                  <a:lnTo>
                    <a:pt x="38303" y="515667"/>
                  </a:lnTo>
                  <a:lnTo>
                    <a:pt x="62466" y="556113"/>
                  </a:lnTo>
                  <a:lnTo>
                    <a:pt x="91285" y="592395"/>
                  </a:lnTo>
                  <a:lnTo>
                    <a:pt x="124221" y="624254"/>
                  </a:lnTo>
                  <a:lnTo>
                    <a:pt x="160736" y="651430"/>
                  </a:lnTo>
                  <a:lnTo>
                    <a:pt x="200290" y="673664"/>
                  </a:lnTo>
                  <a:lnTo>
                    <a:pt x="242347" y="690697"/>
                  </a:lnTo>
                  <a:lnTo>
                    <a:pt x="286367" y="702271"/>
                  </a:lnTo>
                  <a:lnTo>
                    <a:pt x="331813" y="708126"/>
                  </a:lnTo>
                  <a:lnTo>
                    <a:pt x="378145" y="708004"/>
                  </a:lnTo>
                  <a:lnTo>
                    <a:pt x="424825" y="701645"/>
                  </a:lnTo>
                  <a:lnTo>
                    <a:pt x="471315" y="688790"/>
                  </a:lnTo>
                  <a:lnTo>
                    <a:pt x="515667" y="669823"/>
                  </a:lnTo>
                  <a:lnTo>
                    <a:pt x="556114" y="645663"/>
                  </a:lnTo>
                  <a:lnTo>
                    <a:pt x="592397" y="616846"/>
                  </a:lnTo>
                  <a:lnTo>
                    <a:pt x="624257" y="583912"/>
                  </a:lnTo>
                  <a:lnTo>
                    <a:pt x="651434" y="547399"/>
                  </a:lnTo>
                  <a:lnTo>
                    <a:pt x="673670" y="507845"/>
                  </a:lnTo>
                  <a:lnTo>
                    <a:pt x="690705" y="465789"/>
                  </a:lnTo>
                  <a:lnTo>
                    <a:pt x="702281" y="421769"/>
                  </a:lnTo>
                  <a:lnTo>
                    <a:pt x="708137" y="376324"/>
                  </a:lnTo>
                  <a:lnTo>
                    <a:pt x="708016" y="329992"/>
                  </a:lnTo>
                  <a:lnTo>
                    <a:pt x="701657" y="283312"/>
                  </a:lnTo>
                  <a:lnTo>
                    <a:pt x="688802" y="236822"/>
                  </a:lnTo>
                  <a:lnTo>
                    <a:pt x="669836" y="192470"/>
                  </a:lnTo>
                  <a:lnTo>
                    <a:pt x="645676" y="152022"/>
                  </a:lnTo>
                  <a:lnTo>
                    <a:pt x="616859" y="115739"/>
                  </a:lnTo>
                  <a:lnTo>
                    <a:pt x="583924" y="83880"/>
                  </a:lnTo>
                  <a:lnTo>
                    <a:pt x="547410" y="56702"/>
                  </a:lnTo>
                  <a:lnTo>
                    <a:pt x="507856" y="34467"/>
                  </a:lnTo>
                  <a:lnTo>
                    <a:pt x="465799" y="17431"/>
                  </a:lnTo>
                  <a:lnTo>
                    <a:pt x="421778" y="5856"/>
                  </a:lnTo>
                  <a:lnTo>
                    <a:pt x="376331" y="0"/>
                  </a:lnTo>
                  <a:close/>
                </a:path>
              </a:pathLst>
            </a:custGeom>
            <a:solidFill>
              <a:srgbClr val="934C83"/>
            </a:solidFill>
          </p:spPr>
          <p:txBody>
            <a:bodyPr wrap="square" lIns="0" tIns="0" rIns="0" bIns="0" rtlCol="0"/>
            <a:lstStyle/>
            <a:p>
              <a:endParaRPr/>
            </a:p>
          </p:txBody>
        </p:sp>
      </p:grpSp>
    </p:spTree>
    <p:extLst>
      <p:ext uri="{BB962C8B-B14F-4D97-AF65-F5344CB8AC3E}">
        <p14:creationId xmlns:p14="http://schemas.microsoft.com/office/powerpoint/2010/main" val="334125692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
  <p:cSld name="Text and object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DED6EC6-8674-AA45-B575-1A94E7672FBF}"/>
              </a:ext>
            </a:extLst>
          </p:cNvPr>
          <p:cNvSpPr>
            <a:spLocks noGrp="1"/>
          </p:cNvSpPr>
          <p:nvPr>
            <p:ph type="title"/>
          </p:nvPr>
        </p:nvSpPr>
        <p:spPr>
          <a:xfrm>
            <a:off x="1787856" y="365125"/>
            <a:ext cx="9565943" cy="1325563"/>
          </a:xfrm>
        </p:spPr>
        <p:txBody>
          <a:bodyPr/>
          <a:lstStyle>
            <a:lvl1pPr>
              <a:defRPr b="1">
                <a:solidFill>
                  <a:srgbClr val="415E7C"/>
                </a:solidFill>
              </a:defRPr>
            </a:lvl1pPr>
          </a:lstStyle>
          <a:p>
            <a:r>
              <a:rPr lang="es-MX" dirty="0"/>
              <a:t>Haz clic para modificar el estilo de título del patrón</a:t>
            </a:r>
            <a:endParaRPr lang="en-GB" dirty="0"/>
          </a:p>
        </p:txBody>
      </p:sp>
      <p:sp>
        <p:nvSpPr>
          <p:cNvPr id="3" name="Marcador de contenido 2">
            <a:extLst>
              <a:ext uri="{FF2B5EF4-FFF2-40B4-BE49-F238E27FC236}">
                <a16:creationId xmlns:a16="http://schemas.microsoft.com/office/drawing/2014/main" id="{B1F6877E-2A62-9940-81D0-447564C5592B}"/>
              </a:ext>
            </a:extLst>
          </p:cNvPr>
          <p:cNvSpPr>
            <a:spLocks noGrp="1"/>
          </p:cNvSpPr>
          <p:nvPr>
            <p:ph idx="1"/>
          </p:nvPr>
        </p:nvSpPr>
        <p:spPr>
          <a:xfrm>
            <a:off x="1787856" y="1825625"/>
            <a:ext cx="9565943" cy="4351338"/>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n-GB"/>
          </a:p>
        </p:txBody>
      </p:sp>
      <p:grpSp>
        <p:nvGrpSpPr>
          <p:cNvPr id="21" name="Grupo 20">
            <a:extLst>
              <a:ext uri="{FF2B5EF4-FFF2-40B4-BE49-F238E27FC236}">
                <a16:creationId xmlns:a16="http://schemas.microsoft.com/office/drawing/2014/main" id="{105E4767-BD13-3D47-AFCB-7FE38103F401}"/>
              </a:ext>
            </a:extLst>
          </p:cNvPr>
          <p:cNvGrpSpPr/>
          <p:nvPr userDrawn="1"/>
        </p:nvGrpSpPr>
        <p:grpSpPr>
          <a:xfrm>
            <a:off x="0" y="118224"/>
            <a:ext cx="1313073" cy="6650279"/>
            <a:chOff x="0" y="118224"/>
            <a:chExt cx="1313073" cy="6650279"/>
          </a:xfrm>
        </p:grpSpPr>
        <p:pic>
          <p:nvPicPr>
            <p:cNvPr id="23" name="object 2">
              <a:extLst>
                <a:ext uri="{FF2B5EF4-FFF2-40B4-BE49-F238E27FC236}">
                  <a16:creationId xmlns:a16="http://schemas.microsoft.com/office/drawing/2014/main" id="{F04126EA-D86B-B543-B500-840EB7E401C9}"/>
                </a:ext>
              </a:extLst>
            </p:cNvPr>
            <p:cNvPicPr/>
            <p:nvPr/>
          </p:nvPicPr>
          <p:blipFill>
            <a:blip r:embed="rId2" cstate="print"/>
            <a:stretch>
              <a:fillRect/>
            </a:stretch>
          </p:blipFill>
          <p:spPr>
            <a:xfrm>
              <a:off x="6940" y="2275488"/>
              <a:ext cx="196075" cy="196088"/>
            </a:xfrm>
            <a:prstGeom prst="rect">
              <a:avLst/>
            </a:prstGeom>
          </p:spPr>
        </p:pic>
        <p:sp>
          <p:nvSpPr>
            <p:cNvPr id="24" name="object 3">
              <a:extLst>
                <a:ext uri="{FF2B5EF4-FFF2-40B4-BE49-F238E27FC236}">
                  <a16:creationId xmlns:a16="http://schemas.microsoft.com/office/drawing/2014/main" id="{61EECB41-6C07-0E44-82FD-71AFF867C423}"/>
                </a:ext>
              </a:extLst>
            </p:cNvPr>
            <p:cNvSpPr/>
            <p:nvPr/>
          </p:nvSpPr>
          <p:spPr>
            <a:xfrm>
              <a:off x="435820" y="1842935"/>
              <a:ext cx="657225" cy="657225"/>
            </a:xfrm>
            <a:custGeom>
              <a:avLst/>
              <a:gdLst/>
              <a:ahLst/>
              <a:cxnLst/>
              <a:rect l="l" t="t" r="r" b="b"/>
              <a:pathLst>
                <a:path w="657225" h="657225">
                  <a:moveTo>
                    <a:pt x="328599" y="0"/>
                  </a:moveTo>
                  <a:lnTo>
                    <a:pt x="280041" y="3562"/>
                  </a:lnTo>
                  <a:lnTo>
                    <a:pt x="233694" y="13912"/>
                  </a:lnTo>
                  <a:lnTo>
                    <a:pt x="190069" y="30540"/>
                  </a:lnTo>
                  <a:lnTo>
                    <a:pt x="149672" y="52938"/>
                  </a:lnTo>
                  <a:lnTo>
                    <a:pt x="113013" y="80599"/>
                  </a:lnTo>
                  <a:lnTo>
                    <a:pt x="80599" y="113013"/>
                  </a:lnTo>
                  <a:lnTo>
                    <a:pt x="52938" y="149672"/>
                  </a:lnTo>
                  <a:lnTo>
                    <a:pt x="30540" y="190069"/>
                  </a:lnTo>
                  <a:lnTo>
                    <a:pt x="13912" y="233694"/>
                  </a:lnTo>
                  <a:lnTo>
                    <a:pt x="3562" y="280041"/>
                  </a:lnTo>
                  <a:lnTo>
                    <a:pt x="0" y="328599"/>
                  </a:lnTo>
                  <a:lnTo>
                    <a:pt x="3562" y="377158"/>
                  </a:lnTo>
                  <a:lnTo>
                    <a:pt x="13912" y="423504"/>
                  </a:lnTo>
                  <a:lnTo>
                    <a:pt x="30540" y="467130"/>
                  </a:lnTo>
                  <a:lnTo>
                    <a:pt x="52938" y="507526"/>
                  </a:lnTo>
                  <a:lnTo>
                    <a:pt x="80599" y="544186"/>
                  </a:lnTo>
                  <a:lnTo>
                    <a:pt x="113013" y="576600"/>
                  </a:lnTo>
                  <a:lnTo>
                    <a:pt x="149672" y="604260"/>
                  </a:lnTo>
                  <a:lnTo>
                    <a:pt x="190069" y="626659"/>
                  </a:lnTo>
                  <a:lnTo>
                    <a:pt x="233694" y="643287"/>
                  </a:lnTo>
                  <a:lnTo>
                    <a:pt x="280041" y="653636"/>
                  </a:lnTo>
                  <a:lnTo>
                    <a:pt x="328599" y="657199"/>
                  </a:lnTo>
                  <a:lnTo>
                    <a:pt x="377158" y="653636"/>
                  </a:lnTo>
                  <a:lnTo>
                    <a:pt x="423504" y="643287"/>
                  </a:lnTo>
                  <a:lnTo>
                    <a:pt x="467130" y="626659"/>
                  </a:lnTo>
                  <a:lnTo>
                    <a:pt x="507526" y="604260"/>
                  </a:lnTo>
                  <a:lnTo>
                    <a:pt x="544186" y="576600"/>
                  </a:lnTo>
                  <a:lnTo>
                    <a:pt x="576600" y="544186"/>
                  </a:lnTo>
                  <a:lnTo>
                    <a:pt x="604260" y="507526"/>
                  </a:lnTo>
                  <a:lnTo>
                    <a:pt x="626659" y="467130"/>
                  </a:lnTo>
                  <a:lnTo>
                    <a:pt x="643287" y="423504"/>
                  </a:lnTo>
                  <a:lnTo>
                    <a:pt x="653636" y="377158"/>
                  </a:lnTo>
                  <a:lnTo>
                    <a:pt x="657199" y="328599"/>
                  </a:lnTo>
                  <a:lnTo>
                    <a:pt x="653636" y="280041"/>
                  </a:lnTo>
                  <a:lnTo>
                    <a:pt x="643287" y="233694"/>
                  </a:lnTo>
                  <a:lnTo>
                    <a:pt x="626659" y="190069"/>
                  </a:lnTo>
                  <a:lnTo>
                    <a:pt x="604260" y="149672"/>
                  </a:lnTo>
                  <a:lnTo>
                    <a:pt x="576600" y="113013"/>
                  </a:lnTo>
                  <a:lnTo>
                    <a:pt x="544186" y="80599"/>
                  </a:lnTo>
                  <a:lnTo>
                    <a:pt x="507526" y="52938"/>
                  </a:lnTo>
                  <a:lnTo>
                    <a:pt x="467130" y="30540"/>
                  </a:lnTo>
                  <a:lnTo>
                    <a:pt x="423504" y="13912"/>
                  </a:lnTo>
                  <a:lnTo>
                    <a:pt x="377158" y="3562"/>
                  </a:lnTo>
                  <a:lnTo>
                    <a:pt x="328599" y="0"/>
                  </a:lnTo>
                  <a:close/>
                </a:path>
              </a:pathLst>
            </a:custGeom>
            <a:solidFill>
              <a:srgbClr val="AD889F"/>
            </a:solidFill>
          </p:spPr>
          <p:txBody>
            <a:bodyPr wrap="square" lIns="0" tIns="0" rIns="0" bIns="0" rtlCol="0"/>
            <a:lstStyle/>
            <a:p>
              <a:endParaRPr/>
            </a:p>
          </p:txBody>
        </p:sp>
        <p:sp>
          <p:nvSpPr>
            <p:cNvPr id="25" name="object 4">
              <a:extLst>
                <a:ext uri="{FF2B5EF4-FFF2-40B4-BE49-F238E27FC236}">
                  <a16:creationId xmlns:a16="http://schemas.microsoft.com/office/drawing/2014/main" id="{6617C696-4F82-FD4D-96A0-ABF57B07AFC3}"/>
                </a:ext>
              </a:extLst>
            </p:cNvPr>
            <p:cNvSpPr/>
            <p:nvPr/>
          </p:nvSpPr>
          <p:spPr>
            <a:xfrm>
              <a:off x="0" y="3507418"/>
              <a:ext cx="675005" cy="734695"/>
            </a:xfrm>
            <a:custGeom>
              <a:avLst/>
              <a:gdLst/>
              <a:ahLst/>
              <a:cxnLst/>
              <a:rect l="l" t="t" r="r" b="b"/>
              <a:pathLst>
                <a:path w="675005" h="734695">
                  <a:moveTo>
                    <a:pt x="307557" y="0"/>
                  </a:moveTo>
                  <a:lnTo>
                    <a:pt x="261503" y="2860"/>
                  </a:lnTo>
                  <a:lnTo>
                    <a:pt x="217155" y="11212"/>
                  </a:lnTo>
                  <a:lnTo>
                    <a:pt x="174859" y="24713"/>
                  </a:lnTo>
                  <a:lnTo>
                    <a:pt x="134957" y="43017"/>
                  </a:lnTo>
                  <a:lnTo>
                    <a:pt x="97795" y="65780"/>
                  </a:lnTo>
                  <a:lnTo>
                    <a:pt x="63716" y="92660"/>
                  </a:lnTo>
                  <a:lnTo>
                    <a:pt x="33064" y="123311"/>
                  </a:lnTo>
                  <a:lnTo>
                    <a:pt x="6184" y="157389"/>
                  </a:lnTo>
                  <a:lnTo>
                    <a:pt x="0" y="167485"/>
                  </a:lnTo>
                  <a:lnTo>
                    <a:pt x="0" y="566832"/>
                  </a:lnTo>
                  <a:lnTo>
                    <a:pt x="33064" y="611008"/>
                  </a:lnTo>
                  <a:lnTo>
                    <a:pt x="63716" y="641660"/>
                  </a:lnTo>
                  <a:lnTo>
                    <a:pt x="97795" y="668541"/>
                  </a:lnTo>
                  <a:lnTo>
                    <a:pt x="134957" y="691306"/>
                  </a:lnTo>
                  <a:lnTo>
                    <a:pt x="174859" y="709611"/>
                  </a:lnTo>
                  <a:lnTo>
                    <a:pt x="217155" y="723112"/>
                  </a:lnTo>
                  <a:lnTo>
                    <a:pt x="261503" y="731465"/>
                  </a:lnTo>
                  <a:lnTo>
                    <a:pt x="307557" y="734326"/>
                  </a:lnTo>
                  <a:lnTo>
                    <a:pt x="353613" y="731465"/>
                  </a:lnTo>
                  <a:lnTo>
                    <a:pt x="397963" y="723112"/>
                  </a:lnTo>
                  <a:lnTo>
                    <a:pt x="440261" y="709611"/>
                  </a:lnTo>
                  <a:lnTo>
                    <a:pt x="480164" y="691306"/>
                  </a:lnTo>
                  <a:lnTo>
                    <a:pt x="517328" y="668541"/>
                  </a:lnTo>
                  <a:lnTo>
                    <a:pt x="551408" y="641660"/>
                  </a:lnTo>
                  <a:lnTo>
                    <a:pt x="582061" y="611008"/>
                  </a:lnTo>
                  <a:lnTo>
                    <a:pt x="608941" y="576928"/>
                  </a:lnTo>
                  <a:lnTo>
                    <a:pt x="631706" y="539764"/>
                  </a:lnTo>
                  <a:lnTo>
                    <a:pt x="650012" y="499861"/>
                  </a:lnTo>
                  <a:lnTo>
                    <a:pt x="663513" y="457563"/>
                  </a:lnTo>
                  <a:lnTo>
                    <a:pt x="671866" y="413213"/>
                  </a:lnTo>
                  <a:lnTo>
                    <a:pt x="674726" y="367157"/>
                  </a:lnTo>
                  <a:lnTo>
                    <a:pt x="671866" y="321100"/>
                  </a:lnTo>
                  <a:lnTo>
                    <a:pt x="663513" y="276751"/>
                  </a:lnTo>
                  <a:lnTo>
                    <a:pt x="650012" y="234454"/>
                  </a:lnTo>
                  <a:lnTo>
                    <a:pt x="631706" y="194552"/>
                  </a:lnTo>
                  <a:lnTo>
                    <a:pt x="608941" y="157389"/>
                  </a:lnTo>
                  <a:lnTo>
                    <a:pt x="582061" y="123311"/>
                  </a:lnTo>
                  <a:lnTo>
                    <a:pt x="551408" y="92660"/>
                  </a:lnTo>
                  <a:lnTo>
                    <a:pt x="517328" y="65780"/>
                  </a:lnTo>
                  <a:lnTo>
                    <a:pt x="480164" y="43017"/>
                  </a:lnTo>
                  <a:lnTo>
                    <a:pt x="440261" y="24713"/>
                  </a:lnTo>
                  <a:lnTo>
                    <a:pt x="397963" y="11212"/>
                  </a:lnTo>
                  <a:lnTo>
                    <a:pt x="353613" y="2860"/>
                  </a:lnTo>
                  <a:lnTo>
                    <a:pt x="307557" y="0"/>
                  </a:lnTo>
                  <a:close/>
                </a:path>
              </a:pathLst>
            </a:custGeom>
            <a:solidFill>
              <a:srgbClr val="8AC984"/>
            </a:solidFill>
          </p:spPr>
          <p:txBody>
            <a:bodyPr wrap="square" lIns="0" tIns="0" rIns="0" bIns="0" rtlCol="0"/>
            <a:lstStyle/>
            <a:p>
              <a:endParaRPr/>
            </a:p>
          </p:txBody>
        </p:sp>
        <p:sp>
          <p:nvSpPr>
            <p:cNvPr id="26" name="object 5">
              <a:extLst>
                <a:ext uri="{FF2B5EF4-FFF2-40B4-BE49-F238E27FC236}">
                  <a16:creationId xmlns:a16="http://schemas.microsoft.com/office/drawing/2014/main" id="{9DB2AB06-D17B-6C46-91EC-071A4E3FD329}"/>
                </a:ext>
              </a:extLst>
            </p:cNvPr>
            <p:cNvSpPr/>
            <p:nvPr/>
          </p:nvSpPr>
          <p:spPr>
            <a:xfrm>
              <a:off x="0" y="4506305"/>
              <a:ext cx="1028700" cy="1167130"/>
            </a:xfrm>
            <a:custGeom>
              <a:avLst/>
              <a:gdLst/>
              <a:ahLst/>
              <a:cxnLst/>
              <a:rect l="l" t="t" r="r" b="b"/>
              <a:pathLst>
                <a:path w="1028700" h="1167129">
                  <a:moveTo>
                    <a:pt x="445175" y="0"/>
                  </a:moveTo>
                  <a:lnTo>
                    <a:pt x="397318" y="1934"/>
                  </a:lnTo>
                  <a:lnTo>
                    <a:pt x="350527" y="7636"/>
                  </a:lnTo>
                  <a:lnTo>
                    <a:pt x="304952" y="16957"/>
                  </a:lnTo>
                  <a:lnTo>
                    <a:pt x="260742" y="29746"/>
                  </a:lnTo>
                  <a:lnTo>
                    <a:pt x="218049" y="45853"/>
                  </a:lnTo>
                  <a:lnTo>
                    <a:pt x="177021" y="65128"/>
                  </a:lnTo>
                  <a:lnTo>
                    <a:pt x="137810" y="87420"/>
                  </a:lnTo>
                  <a:lnTo>
                    <a:pt x="100565" y="112580"/>
                  </a:lnTo>
                  <a:lnTo>
                    <a:pt x="65437" y="140456"/>
                  </a:lnTo>
                  <a:lnTo>
                    <a:pt x="32576" y="170900"/>
                  </a:lnTo>
                  <a:lnTo>
                    <a:pt x="2132" y="203761"/>
                  </a:lnTo>
                  <a:lnTo>
                    <a:pt x="0" y="206448"/>
                  </a:lnTo>
                  <a:lnTo>
                    <a:pt x="0" y="960539"/>
                  </a:lnTo>
                  <a:lnTo>
                    <a:pt x="32576" y="996087"/>
                  </a:lnTo>
                  <a:lnTo>
                    <a:pt x="65437" y="1026532"/>
                  </a:lnTo>
                  <a:lnTo>
                    <a:pt x="100565" y="1054409"/>
                  </a:lnTo>
                  <a:lnTo>
                    <a:pt x="137810" y="1079569"/>
                  </a:lnTo>
                  <a:lnTo>
                    <a:pt x="177021" y="1101861"/>
                  </a:lnTo>
                  <a:lnTo>
                    <a:pt x="218049" y="1121136"/>
                  </a:lnTo>
                  <a:lnTo>
                    <a:pt x="260742" y="1137243"/>
                  </a:lnTo>
                  <a:lnTo>
                    <a:pt x="304952" y="1150032"/>
                  </a:lnTo>
                  <a:lnTo>
                    <a:pt x="350527" y="1159353"/>
                  </a:lnTo>
                  <a:lnTo>
                    <a:pt x="397318" y="1165056"/>
                  </a:lnTo>
                  <a:lnTo>
                    <a:pt x="445175" y="1166990"/>
                  </a:lnTo>
                  <a:lnTo>
                    <a:pt x="493032" y="1165056"/>
                  </a:lnTo>
                  <a:lnTo>
                    <a:pt x="539823" y="1159353"/>
                  </a:lnTo>
                  <a:lnTo>
                    <a:pt x="585398" y="1150032"/>
                  </a:lnTo>
                  <a:lnTo>
                    <a:pt x="629608" y="1137243"/>
                  </a:lnTo>
                  <a:lnTo>
                    <a:pt x="672302" y="1121136"/>
                  </a:lnTo>
                  <a:lnTo>
                    <a:pt x="713329" y="1101861"/>
                  </a:lnTo>
                  <a:lnTo>
                    <a:pt x="752540" y="1079569"/>
                  </a:lnTo>
                  <a:lnTo>
                    <a:pt x="789785" y="1054409"/>
                  </a:lnTo>
                  <a:lnTo>
                    <a:pt x="824913" y="1026532"/>
                  </a:lnTo>
                  <a:lnTo>
                    <a:pt x="857774" y="996087"/>
                  </a:lnTo>
                  <a:lnTo>
                    <a:pt x="888219" y="963226"/>
                  </a:lnTo>
                  <a:lnTo>
                    <a:pt x="916096" y="928098"/>
                  </a:lnTo>
                  <a:lnTo>
                    <a:pt x="941256" y="890854"/>
                  </a:lnTo>
                  <a:lnTo>
                    <a:pt x="963548" y="851642"/>
                  </a:lnTo>
                  <a:lnTo>
                    <a:pt x="982823" y="810615"/>
                  </a:lnTo>
                  <a:lnTo>
                    <a:pt x="998930" y="767921"/>
                  </a:lnTo>
                  <a:lnTo>
                    <a:pt x="1011719" y="723712"/>
                  </a:lnTo>
                  <a:lnTo>
                    <a:pt x="1021040" y="678136"/>
                  </a:lnTo>
                  <a:lnTo>
                    <a:pt x="1026742" y="631345"/>
                  </a:lnTo>
                  <a:lnTo>
                    <a:pt x="1028677" y="583488"/>
                  </a:lnTo>
                  <a:lnTo>
                    <a:pt x="1026742" y="535633"/>
                  </a:lnTo>
                  <a:lnTo>
                    <a:pt x="1021040" y="488844"/>
                  </a:lnTo>
                  <a:lnTo>
                    <a:pt x="1011719" y="443270"/>
                  </a:lnTo>
                  <a:lnTo>
                    <a:pt x="998930" y="399062"/>
                  </a:lnTo>
                  <a:lnTo>
                    <a:pt x="982823" y="356369"/>
                  </a:lnTo>
                  <a:lnTo>
                    <a:pt x="963548" y="315343"/>
                  </a:lnTo>
                  <a:lnTo>
                    <a:pt x="941256" y="276132"/>
                  </a:lnTo>
                  <a:lnTo>
                    <a:pt x="916096" y="238888"/>
                  </a:lnTo>
                  <a:lnTo>
                    <a:pt x="888219" y="203761"/>
                  </a:lnTo>
                  <a:lnTo>
                    <a:pt x="857774" y="170900"/>
                  </a:lnTo>
                  <a:lnTo>
                    <a:pt x="824913" y="140456"/>
                  </a:lnTo>
                  <a:lnTo>
                    <a:pt x="789785" y="112580"/>
                  </a:lnTo>
                  <a:lnTo>
                    <a:pt x="752540" y="87420"/>
                  </a:lnTo>
                  <a:lnTo>
                    <a:pt x="713329" y="65128"/>
                  </a:lnTo>
                  <a:lnTo>
                    <a:pt x="672302" y="45853"/>
                  </a:lnTo>
                  <a:lnTo>
                    <a:pt x="629608" y="29746"/>
                  </a:lnTo>
                  <a:lnTo>
                    <a:pt x="585398" y="16957"/>
                  </a:lnTo>
                  <a:lnTo>
                    <a:pt x="539823" y="7636"/>
                  </a:lnTo>
                  <a:lnTo>
                    <a:pt x="493032" y="1934"/>
                  </a:lnTo>
                  <a:lnTo>
                    <a:pt x="445175" y="0"/>
                  </a:lnTo>
                  <a:close/>
                </a:path>
              </a:pathLst>
            </a:custGeom>
            <a:solidFill>
              <a:srgbClr val="1EA1A0"/>
            </a:solidFill>
          </p:spPr>
          <p:txBody>
            <a:bodyPr wrap="square" lIns="0" tIns="0" rIns="0" bIns="0" rtlCol="0"/>
            <a:lstStyle/>
            <a:p>
              <a:endParaRPr/>
            </a:p>
          </p:txBody>
        </p:sp>
        <p:sp>
          <p:nvSpPr>
            <p:cNvPr id="27" name="object 6">
              <a:extLst>
                <a:ext uri="{FF2B5EF4-FFF2-40B4-BE49-F238E27FC236}">
                  <a16:creationId xmlns:a16="http://schemas.microsoft.com/office/drawing/2014/main" id="{20539240-E78E-4F41-ACAD-72CF4BE4DA18}"/>
                </a:ext>
              </a:extLst>
            </p:cNvPr>
            <p:cNvSpPr/>
            <p:nvPr/>
          </p:nvSpPr>
          <p:spPr>
            <a:xfrm>
              <a:off x="0" y="5923953"/>
              <a:ext cx="816610" cy="844550"/>
            </a:xfrm>
            <a:custGeom>
              <a:avLst/>
              <a:gdLst/>
              <a:ahLst/>
              <a:cxnLst/>
              <a:rect l="l" t="t" r="r" b="b"/>
              <a:pathLst>
                <a:path w="816610" h="844550">
                  <a:moveTo>
                    <a:pt x="394093" y="0"/>
                  </a:moveTo>
                  <a:lnTo>
                    <a:pt x="344856" y="2840"/>
                  </a:lnTo>
                  <a:lnTo>
                    <a:pt x="297288" y="11150"/>
                  </a:lnTo>
                  <a:lnTo>
                    <a:pt x="251704" y="24613"/>
                  </a:lnTo>
                  <a:lnTo>
                    <a:pt x="208422" y="42913"/>
                  </a:lnTo>
                  <a:lnTo>
                    <a:pt x="167758" y="65731"/>
                  </a:lnTo>
                  <a:lnTo>
                    <a:pt x="130030" y="92752"/>
                  </a:lnTo>
                  <a:lnTo>
                    <a:pt x="95554" y="123659"/>
                  </a:lnTo>
                  <a:lnTo>
                    <a:pt x="64647" y="158135"/>
                  </a:lnTo>
                  <a:lnTo>
                    <a:pt x="37626" y="195863"/>
                  </a:lnTo>
                  <a:lnTo>
                    <a:pt x="14808" y="236527"/>
                  </a:lnTo>
                  <a:lnTo>
                    <a:pt x="0" y="271551"/>
                  </a:lnTo>
                  <a:lnTo>
                    <a:pt x="0" y="572845"/>
                  </a:lnTo>
                  <a:lnTo>
                    <a:pt x="37626" y="648533"/>
                  </a:lnTo>
                  <a:lnTo>
                    <a:pt x="64647" y="686261"/>
                  </a:lnTo>
                  <a:lnTo>
                    <a:pt x="95554" y="720737"/>
                  </a:lnTo>
                  <a:lnTo>
                    <a:pt x="130030" y="751644"/>
                  </a:lnTo>
                  <a:lnTo>
                    <a:pt x="167758" y="778665"/>
                  </a:lnTo>
                  <a:lnTo>
                    <a:pt x="208422" y="801484"/>
                  </a:lnTo>
                  <a:lnTo>
                    <a:pt x="251704" y="819783"/>
                  </a:lnTo>
                  <a:lnTo>
                    <a:pt x="297288" y="833246"/>
                  </a:lnTo>
                  <a:lnTo>
                    <a:pt x="344856" y="841557"/>
                  </a:lnTo>
                  <a:lnTo>
                    <a:pt x="394093" y="844397"/>
                  </a:lnTo>
                  <a:lnTo>
                    <a:pt x="443330" y="841557"/>
                  </a:lnTo>
                  <a:lnTo>
                    <a:pt x="490899" y="833246"/>
                  </a:lnTo>
                  <a:lnTo>
                    <a:pt x="536483" y="819783"/>
                  </a:lnTo>
                  <a:lnTo>
                    <a:pt x="579765" y="801484"/>
                  </a:lnTo>
                  <a:lnTo>
                    <a:pt x="620428" y="778665"/>
                  </a:lnTo>
                  <a:lnTo>
                    <a:pt x="658156" y="751644"/>
                  </a:lnTo>
                  <a:lnTo>
                    <a:pt x="692632" y="720737"/>
                  </a:lnTo>
                  <a:lnTo>
                    <a:pt x="723539" y="686261"/>
                  </a:lnTo>
                  <a:lnTo>
                    <a:pt x="750560" y="648533"/>
                  </a:lnTo>
                  <a:lnTo>
                    <a:pt x="773379" y="607870"/>
                  </a:lnTo>
                  <a:lnTo>
                    <a:pt x="791678" y="564588"/>
                  </a:lnTo>
                  <a:lnTo>
                    <a:pt x="805141" y="519004"/>
                  </a:lnTo>
                  <a:lnTo>
                    <a:pt x="813452" y="471435"/>
                  </a:lnTo>
                  <a:lnTo>
                    <a:pt x="816292" y="422198"/>
                  </a:lnTo>
                  <a:lnTo>
                    <a:pt x="813452" y="372961"/>
                  </a:lnTo>
                  <a:lnTo>
                    <a:pt x="805141" y="325393"/>
                  </a:lnTo>
                  <a:lnTo>
                    <a:pt x="791678" y="279809"/>
                  </a:lnTo>
                  <a:lnTo>
                    <a:pt x="773379" y="236527"/>
                  </a:lnTo>
                  <a:lnTo>
                    <a:pt x="750560" y="195863"/>
                  </a:lnTo>
                  <a:lnTo>
                    <a:pt x="723539" y="158135"/>
                  </a:lnTo>
                  <a:lnTo>
                    <a:pt x="692632" y="123659"/>
                  </a:lnTo>
                  <a:lnTo>
                    <a:pt x="658156" y="92752"/>
                  </a:lnTo>
                  <a:lnTo>
                    <a:pt x="620428" y="65731"/>
                  </a:lnTo>
                  <a:lnTo>
                    <a:pt x="579765" y="42913"/>
                  </a:lnTo>
                  <a:lnTo>
                    <a:pt x="536483" y="24613"/>
                  </a:lnTo>
                  <a:lnTo>
                    <a:pt x="490899" y="11150"/>
                  </a:lnTo>
                  <a:lnTo>
                    <a:pt x="443330" y="2840"/>
                  </a:lnTo>
                  <a:lnTo>
                    <a:pt x="394093" y="0"/>
                  </a:lnTo>
                  <a:close/>
                </a:path>
              </a:pathLst>
            </a:custGeom>
            <a:solidFill>
              <a:srgbClr val="0C8AC5"/>
            </a:solidFill>
          </p:spPr>
          <p:txBody>
            <a:bodyPr wrap="square" lIns="0" tIns="0" rIns="0" bIns="0" rtlCol="0"/>
            <a:lstStyle/>
            <a:p>
              <a:endParaRPr/>
            </a:p>
          </p:txBody>
        </p:sp>
        <p:sp>
          <p:nvSpPr>
            <p:cNvPr id="28" name="object 7">
              <a:extLst>
                <a:ext uri="{FF2B5EF4-FFF2-40B4-BE49-F238E27FC236}">
                  <a16:creationId xmlns:a16="http://schemas.microsoft.com/office/drawing/2014/main" id="{7CEA53A2-08E6-4949-9A49-D65C67D77C69}"/>
                </a:ext>
              </a:extLst>
            </p:cNvPr>
            <p:cNvSpPr/>
            <p:nvPr/>
          </p:nvSpPr>
          <p:spPr>
            <a:xfrm>
              <a:off x="895737" y="5666113"/>
              <a:ext cx="343535" cy="343535"/>
            </a:xfrm>
            <a:custGeom>
              <a:avLst/>
              <a:gdLst/>
              <a:ahLst/>
              <a:cxnLst/>
              <a:rect l="l" t="t" r="r" b="b"/>
              <a:pathLst>
                <a:path w="343534" h="343535">
                  <a:moveTo>
                    <a:pt x="171678" y="0"/>
                  </a:moveTo>
                  <a:lnTo>
                    <a:pt x="126038" y="6132"/>
                  </a:lnTo>
                  <a:lnTo>
                    <a:pt x="85027" y="23439"/>
                  </a:lnTo>
                  <a:lnTo>
                    <a:pt x="50282" y="50284"/>
                  </a:lnTo>
                  <a:lnTo>
                    <a:pt x="23438" y="85031"/>
                  </a:lnTo>
                  <a:lnTo>
                    <a:pt x="6132" y="126046"/>
                  </a:lnTo>
                  <a:lnTo>
                    <a:pt x="0" y="171691"/>
                  </a:lnTo>
                  <a:lnTo>
                    <a:pt x="6132" y="217332"/>
                  </a:lnTo>
                  <a:lnTo>
                    <a:pt x="23438" y="258345"/>
                  </a:lnTo>
                  <a:lnTo>
                    <a:pt x="50282" y="293093"/>
                  </a:lnTo>
                  <a:lnTo>
                    <a:pt x="85027" y="319940"/>
                  </a:lnTo>
                  <a:lnTo>
                    <a:pt x="126038" y="337249"/>
                  </a:lnTo>
                  <a:lnTo>
                    <a:pt x="171678" y="343382"/>
                  </a:lnTo>
                  <a:lnTo>
                    <a:pt x="217319" y="337249"/>
                  </a:lnTo>
                  <a:lnTo>
                    <a:pt x="258332" y="319940"/>
                  </a:lnTo>
                  <a:lnTo>
                    <a:pt x="293081" y="293093"/>
                  </a:lnTo>
                  <a:lnTo>
                    <a:pt x="319928" y="258345"/>
                  </a:lnTo>
                  <a:lnTo>
                    <a:pt x="337236" y="217332"/>
                  </a:lnTo>
                  <a:lnTo>
                    <a:pt x="343369" y="171691"/>
                  </a:lnTo>
                  <a:lnTo>
                    <a:pt x="337236" y="126046"/>
                  </a:lnTo>
                  <a:lnTo>
                    <a:pt x="319928" y="85031"/>
                  </a:lnTo>
                  <a:lnTo>
                    <a:pt x="293081" y="50284"/>
                  </a:lnTo>
                  <a:lnTo>
                    <a:pt x="258332" y="23439"/>
                  </a:lnTo>
                  <a:lnTo>
                    <a:pt x="217319" y="6132"/>
                  </a:lnTo>
                  <a:lnTo>
                    <a:pt x="171678" y="0"/>
                  </a:lnTo>
                  <a:close/>
                </a:path>
              </a:pathLst>
            </a:custGeom>
            <a:solidFill>
              <a:srgbClr val="0C8AC5"/>
            </a:solidFill>
          </p:spPr>
          <p:txBody>
            <a:bodyPr wrap="square" lIns="0" tIns="0" rIns="0" bIns="0" rtlCol="0"/>
            <a:lstStyle/>
            <a:p>
              <a:endParaRPr/>
            </a:p>
          </p:txBody>
        </p:sp>
        <p:sp>
          <p:nvSpPr>
            <p:cNvPr id="29" name="object 8">
              <a:extLst>
                <a:ext uri="{FF2B5EF4-FFF2-40B4-BE49-F238E27FC236}">
                  <a16:creationId xmlns:a16="http://schemas.microsoft.com/office/drawing/2014/main" id="{669DD8B9-1481-AA4D-B9D6-085C8A0052B9}"/>
                </a:ext>
              </a:extLst>
            </p:cNvPr>
            <p:cNvSpPr/>
            <p:nvPr/>
          </p:nvSpPr>
          <p:spPr>
            <a:xfrm>
              <a:off x="788563" y="3390832"/>
              <a:ext cx="524510" cy="524510"/>
            </a:xfrm>
            <a:custGeom>
              <a:avLst/>
              <a:gdLst/>
              <a:ahLst/>
              <a:cxnLst/>
              <a:rect l="l" t="t" r="r" b="b"/>
              <a:pathLst>
                <a:path w="524510" h="524510">
                  <a:moveTo>
                    <a:pt x="262026" y="0"/>
                  </a:moveTo>
                  <a:lnTo>
                    <a:pt x="214925" y="4221"/>
                  </a:lnTo>
                  <a:lnTo>
                    <a:pt x="170595" y="16391"/>
                  </a:lnTo>
                  <a:lnTo>
                    <a:pt x="129775" y="35770"/>
                  </a:lnTo>
                  <a:lnTo>
                    <a:pt x="93204" y="61618"/>
                  </a:lnTo>
                  <a:lnTo>
                    <a:pt x="61624" y="93197"/>
                  </a:lnTo>
                  <a:lnTo>
                    <a:pt x="35773" y="129765"/>
                  </a:lnTo>
                  <a:lnTo>
                    <a:pt x="16392" y="170584"/>
                  </a:lnTo>
                  <a:lnTo>
                    <a:pt x="4221" y="214913"/>
                  </a:lnTo>
                  <a:lnTo>
                    <a:pt x="0" y="262013"/>
                  </a:lnTo>
                  <a:lnTo>
                    <a:pt x="4221" y="309114"/>
                  </a:lnTo>
                  <a:lnTo>
                    <a:pt x="16392" y="353444"/>
                  </a:lnTo>
                  <a:lnTo>
                    <a:pt x="35773" y="394264"/>
                  </a:lnTo>
                  <a:lnTo>
                    <a:pt x="61624" y="430835"/>
                  </a:lnTo>
                  <a:lnTo>
                    <a:pt x="93204" y="462415"/>
                  </a:lnTo>
                  <a:lnTo>
                    <a:pt x="129775" y="488266"/>
                  </a:lnTo>
                  <a:lnTo>
                    <a:pt x="170595" y="507647"/>
                  </a:lnTo>
                  <a:lnTo>
                    <a:pt x="214925" y="519818"/>
                  </a:lnTo>
                  <a:lnTo>
                    <a:pt x="262026" y="524040"/>
                  </a:lnTo>
                  <a:lnTo>
                    <a:pt x="309123" y="519818"/>
                  </a:lnTo>
                  <a:lnTo>
                    <a:pt x="353450" y="507647"/>
                  </a:lnTo>
                  <a:lnTo>
                    <a:pt x="394268" y="488266"/>
                  </a:lnTo>
                  <a:lnTo>
                    <a:pt x="430837" y="462415"/>
                  </a:lnTo>
                  <a:lnTo>
                    <a:pt x="462416" y="430835"/>
                  </a:lnTo>
                  <a:lnTo>
                    <a:pt x="488267" y="394264"/>
                  </a:lnTo>
                  <a:lnTo>
                    <a:pt x="507647" y="353444"/>
                  </a:lnTo>
                  <a:lnTo>
                    <a:pt x="519818" y="309114"/>
                  </a:lnTo>
                  <a:lnTo>
                    <a:pt x="524040" y="262013"/>
                  </a:lnTo>
                  <a:lnTo>
                    <a:pt x="519818" y="214913"/>
                  </a:lnTo>
                  <a:lnTo>
                    <a:pt x="507647" y="170584"/>
                  </a:lnTo>
                  <a:lnTo>
                    <a:pt x="488267" y="129765"/>
                  </a:lnTo>
                  <a:lnTo>
                    <a:pt x="462416" y="93197"/>
                  </a:lnTo>
                  <a:lnTo>
                    <a:pt x="430837" y="61618"/>
                  </a:lnTo>
                  <a:lnTo>
                    <a:pt x="394268" y="35770"/>
                  </a:lnTo>
                  <a:lnTo>
                    <a:pt x="353450" y="16391"/>
                  </a:lnTo>
                  <a:lnTo>
                    <a:pt x="309123" y="4221"/>
                  </a:lnTo>
                  <a:lnTo>
                    <a:pt x="262026" y="0"/>
                  </a:lnTo>
                  <a:close/>
                </a:path>
              </a:pathLst>
            </a:custGeom>
            <a:solidFill>
              <a:srgbClr val="8AC984"/>
            </a:solidFill>
          </p:spPr>
          <p:txBody>
            <a:bodyPr wrap="square" lIns="0" tIns="0" rIns="0" bIns="0" rtlCol="0"/>
            <a:lstStyle/>
            <a:p>
              <a:endParaRPr/>
            </a:p>
          </p:txBody>
        </p:sp>
        <p:sp>
          <p:nvSpPr>
            <p:cNvPr id="30" name="object 9">
              <a:extLst>
                <a:ext uri="{FF2B5EF4-FFF2-40B4-BE49-F238E27FC236}">
                  <a16:creationId xmlns:a16="http://schemas.microsoft.com/office/drawing/2014/main" id="{C48AFCDB-E59F-9941-BFA9-4CE64E6EE045}"/>
                </a:ext>
              </a:extLst>
            </p:cNvPr>
            <p:cNvSpPr/>
            <p:nvPr/>
          </p:nvSpPr>
          <p:spPr>
            <a:xfrm>
              <a:off x="710570" y="4120818"/>
              <a:ext cx="343535" cy="343535"/>
            </a:xfrm>
            <a:custGeom>
              <a:avLst/>
              <a:gdLst/>
              <a:ahLst/>
              <a:cxnLst/>
              <a:rect l="l" t="t" r="r" b="b"/>
              <a:pathLst>
                <a:path w="343534" h="343535">
                  <a:moveTo>
                    <a:pt x="171678" y="0"/>
                  </a:moveTo>
                  <a:lnTo>
                    <a:pt x="126038" y="6133"/>
                  </a:lnTo>
                  <a:lnTo>
                    <a:pt x="85027" y="23441"/>
                  </a:lnTo>
                  <a:lnTo>
                    <a:pt x="50282" y="50288"/>
                  </a:lnTo>
                  <a:lnTo>
                    <a:pt x="23438" y="85037"/>
                  </a:lnTo>
                  <a:lnTo>
                    <a:pt x="6132" y="126050"/>
                  </a:lnTo>
                  <a:lnTo>
                    <a:pt x="0" y="171691"/>
                  </a:lnTo>
                  <a:lnTo>
                    <a:pt x="6132" y="217332"/>
                  </a:lnTo>
                  <a:lnTo>
                    <a:pt x="23438" y="258345"/>
                  </a:lnTo>
                  <a:lnTo>
                    <a:pt x="50282" y="293093"/>
                  </a:lnTo>
                  <a:lnTo>
                    <a:pt x="85027" y="319940"/>
                  </a:lnTo>
                  <a:lnTo>
                    <a:pt x="126038" y="337249"/>
                  </a:lnTo>
                  <a:lnTo>
                    <a:pt x="171678" y="343382"/>
                  </a:lnTo>
                  <a:lnTo>
                    <a:pt x="217323" y="337249"/>
                  </a:lnTo>
                  <a:lnTo>
                    <a:pt x="258338" y="319940"/>
                  </a:lnTo>
                  <a:lnTo>
                    <a:pt x="293085" y="293093"/>
                  </a:lnTo>
                  <a:lnTo>
                    <a:pt x="319930" y="258345"/>
                  </a:lnTo>
                  <a:lnTo>
                    <a:pt x="337237" y="217332"/>
                  </a:lnTo>
                  <a:lnTo>
                    <a:pt x="343369" y="171691"/>
                  </a:lnTo>
                  <a:lnTo>
                    <a:pt x="337237" y="126050"/>
                  </a:lnTo>
                  <a:lnTo>
                    <a:pt x="319930" y="85037"/>
                  </a:lnTo>
                  <a:lnTo>
                    <a:pt x="293085" y="50288"/>
                  </a:lnTo>
                  <a:lnTo>
                    <a:pt x="258338" y="23441"/>
                  </a:lnTo>
                  <a:lnTo>
                    <a:pt x="217323" y="6133"/>
                  </a:lnTo>
                  <a:lnTo>
                    <a:pt x="171678" y="0"/>
                  </a:lnTo>
                  <a:close/>
                </a:path>
              </a:pathLst>
            </a:custGeom>
            <a:solidFill>
              <a:srgbClr val="1EA1A0"/>
            </a:solidFill>
          </p:spPr>
          <p:txBody>
            <a:bodyPr wrap="square" lIns="0" tIns="0" rIns="0" bIns="0" rtlCol="0"/>
            <a:lstStyle/>
            <a:p>
              <a:endParaRPr/>
            </a:p>
          </p:txBody>
        </p:sp>
        <p:sp>
          <p:nvSpPr>
            <p:cNvPr id="31" name="object 10">
              <a:extLst>
                <a:ext uri="{FF2B5EF4-FFF2-40B4-BE49-F238E27FC236}">
                  <a16:creationId xmlns:a16="http://schemas.microsoft.com/office/drawing/2014/main" id="{6D3CD581-F9D5-CA4A-84A8-571E8BD3DC27}"/>
                </a:ext>
              </a:extLst>
            </p:cNvPr>
            <p:cNvSpPr/>
            <p:nvPr/>
          </p:nvSpPr>
          <p:spPr>
            <a:xfrm>
              <a:off x="0" y="2686642"/>
              <a:ext cx="552450" cy="687070"/>
            </a:xfrm>
            <a:custGeom>
              <a:avLst/>
              <a:gdLst/>
              <a:ahLst/>
              <a:cxnLst/>
              <a:rect l="l" t="t" r="r" b="b"/>
              <a:pathLst>
                <a:path w="552450" h="687070">
                  <a:moveTo>
                    <a:pt x="201425" y="0"/>
                  </a:moveTo>
                  <a:lnTo>
                    <a:pt x="156739" y="3909"/>
                  </a:lnTo>
                  <a:lnTo>
                    <a:pt x="112227" y="13863"/>
                  </a:lnTo>
                  <a:lnTo>
                    <a:pt x="68430" y="30068"/>
                  </a:lnTo>
                  <a:lnTo>
                    <a:pt x="27198" y="51993"/>
                  </a:lnTo>
                  <a:lnTo>
                    <a:pt x="0" y="71538"/>
                  </a:lnTo>
                  <a:lnTo>
                    <a:pt x="0" y="615233"/>
                  </a:lnTo>
                  <a:lnTo>
                    <a:pt x="46762" y="646057"/>
                  </a:lnTo>
                  <a:lnTo>
                    <a:pt x="86740" y="664269"/>
                  </a:lnTo>
                  <a:lnTo>
                    <a:pt x="128706" y="677260"/>
                  </a:lnTo>
                  <a:lnTo>
                    <a:pt x="172120" y="684824"/>
                  </a:lnTo>
                  <a:lnTo>
                    <a:pt x="216439" y="686754"/>
                  </a:lnTo>
                  <a:lnTo>
                    <a:pt x="261125" y="682845"/>
                  </a:lnTo>
                  <a:lnTo>
                    <a:pt x="305635" y="672891"/>
                  </a:lnTo>
                  <a:lnTo>
                    <a:pt x="349430" y="656686"/>
                  </a:lnTo>
                  <a:lnTo>
                    <a:pt x="390662" y="634760"/>
                  </a:lnTo>
                  <a:lnTo>
                    <a:pt x="427702" y="608143"/>
                  </a:lnTo>
                  <a:lnTo>
                    <a:pt x="460344" y="577375"/>
                  </a:lnTo>
                  <a:lnTo>
                    <a:pt x="488381" y="542997"/>
                  </a:lnTo>
                  <a:lnTo>
                    <a:pt x="511610" y="505549"/>
                  </a:lnTo>
                  <a:lnTo>
                    <a:pt x="529822" y="465571"/>
                  </a:lnTo>
                  <a:lnTo>
                    <a:pt x="542813" y="423606"/>
                  </a:lnTo>
                  <a:lnTo>
                    <a:pt x="550377" y="380193"/>
                  </a:lnTo>
                  <a:lnTo>
                    <a:pt x="552307" y="335872"/>
                  </a:lnTo>
                  <a:lnTo>
                    <a:pt x="548398" y="291186"/>
                  </a:lnTo>
                  <a:lnTo>
                    <a:pt x="538444" y="246674"/>
                  </a:lnTo>
                  <a:lnTo>
                    <a:pt x="522239" y="202877"/>
                  </a:lnTo>
                  <a:lnTo>
                    <a:pt x="500313" y="161645"/>
                  </a:lnTo>
                  <a:lnTo>
                    <a:pt x="473696" y="124605"/>
                  </a:lnTo>
                  <a:lnTo>
                    <a:pt x="442928" y="91963"/>
                  </a:lnTo>
                  <a:lnTo>
                    <a:pt x="408550" y="63925"/>
                  </a:lnTo>
                  <a:lnTo>
                    <a:pt x="371102" y="40697"/>
                  </a:lnTo>
                  <a:lnTo>
                    <a:pt x="331124" y="22484"/>
                  </a:lnTo>
                  <a:lnTo>
                    <a:pt x="289159" y="9493"/>
                  </a:lnTo>
                  <a:lnTo>
                    <a:pt x="245746" y="1930"/>
                  </a:lnTo>
                  <a:lnTo>
                    <a:pt x="201425" y="0"/>
                  </a:lnTo>
                  <a:close/>
                </a:path>
              </a:pathLst>
            </a:custGeom>
            <a:solidFill>
              <a:srgbClr val="41607C"/>
            </a:solidFill>
          </p:spPr>
          <p:txBody>
            <a:bodyPr wrap="square" lIns="0" tIns="0" rIns="0" bIns="0" rtlCol="0"/>
            <a:lstStyle/>
            <a:p>
              <a:endParaRPr/>
            </a:p>
          </p:txBody>
        </p:sp>
        <p:sp>
          <p:nvSpPr>
            <p:cNvPr id="32" name="object 11">
              <a:extLst>
                <a:ext uri="{FF2B5EF4-FFF2-40B4-BE49-F238E27FC236}">
                  <a16:creationId xmlns:a16="http://schemas.microsoft.com/office/drawing/2014/main" id="{02380E97-2639-BA46-B9B4-DDCAF13F27F9}"/>
                </a:ext>
              </a:extLst>
            </p:cNvPr>
            <p:cNvSpPr/>
            <p:nvPr/>
          </p:nvSpPr>
          <p:spPr>
            <a:xfrm>
              <a:off x="632360" y="2956092"/>
              <a:ext cx="341630" cy="341630"/>
            </a:xfrm>
            <a:custGeom>
              <a:avLst/>
              <a:gdLst/>
              <a:ahLst/>
              <a:cxnLst/>
              <a:rect l="l" t="t" r="r" b="b"/>
              <a:pathLst>
                <a:path w="341630" h="341629">
                  <a:moveTo>
                    <a:pt x="189129" y="0"/>
                  </a:moveTo>
                  <a:lnTo>
                    <a:pt x="144624" y="989"/>
                  </a:lnTo>
                  <a:lnTo>
                    <a:pt x="100467" y="14069"/>
                  </a:lnTo>
                  <a:lnTo>
                    <a:pt x="61334" y="38336"/>
                  </a:lnTo>
                  <a:lnTo>
                    <a:pt x="30995" y="70907"/>
                  </a:lnTo>
                  <a:lnTo>
                    <a:pt x="10276" y="109620"/>
                  </a:lnTo>
                  <a:lnTo>
                    <a:pt x="0" y="152311"/>
                  </a:lnTo>
                  <a:lnTo>
                    <a:pt x="989" y="196814"/>
                  </a:lnTo>
                  <a:lnTo>
                    <a:pt x="14069" y="240967"/>
                  </a:lnTo>
                  <a:lnTo>
                    <a:pt x="38340" y="280101"/>
                  </a:lnTo>
                  <a:lnTo>
                    <a:pt x="70913" y="310442"/>
                  </a:lnTo>
                  <a:lnTo>
                    <a:pt x="109627" y="331164"/>
                  </a:lnTo>
                  <a:lnTo>
                    <a:pt x="152317" y="341444"/>
                  </a:lnTo>
                  <a:lnTo>
                    <a:pt x="196822" y="340456"/>
                  </a:lnTo>
                  <a:lnTo>
                    <a:pt x="240980" y="327378"/>
                  </a:lnTo>
                  <a:lnTo>
                    <a:pt x="280113" y="303106"/>
                  </a:lnTo>
                  <a:lnTo>
                    <a:pt x="310451" y="270530"/>
                  </a:lnTo>
                  <a:lnTo>
                    <a:pt x="331170" y="231815"/>
                  </a:lnTo>
                  <a:lnTo>
                    <a:pt x="341447" y="189124"/>
                  </a:lnTo>
                  <a:lnTo>
                    <a:pt x="340457" y="144620"/>
                  </a:lnTo>
                  <a:lnTo>
                    <a:pt x="327378" y="100467"/>
                  </a:lnTo>
                  <a:lnTo>
                    <a:pt x="303107" y="61334"/>
                  </a:lnTo>
                  <a:lnTo>
                    <a:pt x="270533" y="30995"/>
                  </a:lnTo>
                  <a:lnTo>
                    <a:pt x="231820" y="10276"/>
                  </a:lnTo>
                  <a:lnTo>
                    <a:pt x="189129" y="0"/>
                  </a:lnTo>
                  <a:close/>
                </a:path>
              </a:pathLst>
            </a:custGeom>
            <a:solidFill>
              <a:srgbClr val="41607C"/>
            </a:solidFill>
          </p:spPr>
          <p:txBody>
            <a:bodyPr wrap="square" lIns="0" tIns="0" rIns="0" bIns="0" rtlCol="0"/>
            <a:lstStyle/>
            <a:p>
              <a:endParaRPr/>
            </a:p>
          </p:txBody>
        </p:sp>
        <p:sp>
          <p:nvSpPr>
            <p:cNvPr id="33" name="object 12">
              <a:extLst>
                <a:ext uri="{FF2B5EF4-FFF2-40B4-BE49-F238E27FC236}">
                  <a16:creationId xmlns:a16="http://schemas.microsoft.com/office/drawing/2014/main" id="{3660FDAB-77EB-E743-96F8-154C89E21428}"/>
                </a:ext>
              </a:extLst>
            </p:cNvPr>
            <p:cNvSpPr/>
            <p:nvPr/>
          </p:nvSpPr>
          <p:spPr>
            <a:xfrm>
              <a:off x="0" y="1551123"/>
              <a:ext cx="382905" cy="520700"/>
            </a:xfrm>
            <a:custGeom>
              <a:avLst/>
              <a:gdLst/>
              <a:ahLst/>
              <a:cxnLst/>
              <a:rect l="l" t="t" r="r" b="b"/>
              <a:pathLst>
                <a:path w="382905" h="520700">
                  <a:moveTo>
                    <a:pt x="136749" y="0"/>
                  </a:moveTo>
                  <a:lnTo>
                    <a:pt x="92227" y="1328"/>
                  </a:lnTo>
                  <a:lnTo>
                    <a:pt x="48197" y="10340"/>
                  </a:lnTo>
                  <a:lnTo>
                    <a:pt x="5691" y="27180"/>
                  </a:lnTo>
                  <a:lnTo>
                    <a:pt x="0" y="30715"/>
                  </a:lnTo>
                  <a:lnTo>
                    <a:pt x="0" y="489252"/>
                  </a:lnTo>
                  <a:lnTo>
                    <a:pt x="21729" y="500631"/>
                  </a:lnTo>
                  <a:lnTo>
                    <a:pt x="64143" y="514234"/>
                  </a:lnTo>
                  <a:lnTo>
                    <a:pt x="108127" y="520444"/>
                  </a:lnTo>
                  <a:lnTo>
                    <a:pt x="152650" y="519117"/>
                  </a:lnTo>
                  <a:lnTo>
                    <a:pt x="196682" y="510107"/>
                  </a:lnTo>
                  <a:lnTo>
                    <a:pt x="239191" y="493267"/>
                  </a:lnTo>
                  <a:lnTo>
                    <a:pt x="279148" y="468453"/>
                  </a:lnTo>
                  <a:lnTo>
                    <a:pt x="314052" y="436929"/>
                  </a:lnTo>
                  <a:lnTo>
                    <a:pt x="342000" y="400744"/>
                  </a:lnTo>
                  <a:lnTo>
                    <a:pt x="362847" y="360929"/>
                  </a:lnTo>
                  <a:lnTo>
                    <a:pt x="376448" y="318514"/>
                  </a:lnTo>
                  <a:lnTo>
                    <a:pt x="382658" y="274530"/>
                  </a:lnTo>
                  <a:lnTo>
                    <a:pt x="381330" y="230008"/>
                  </a:lnTo>
                  <a:lnTo>
                    <a:pt x="372320" y="185979"/>
                  </a:lnTo>
                  <a:lnTo>
                    <a:pt x="355483" y="143472"/>
                  </a:lnTo>
                  <a:lnTo>
                    <a:pt x="330672" y="103519"/>
                  </a:lnTo>
                  <a:lnTo>
                    <a:pt x="299148" y="68611"/>
                  </a:lnTo>
                  <a:lnTo>
                    <a:pt x="262963" y="40660"/>
                  </a:lnTo>
                  <a:lnTo>
                    <a:pt x="223148" y="19811"/>
                  </a:lnTo>
                  <a:lnTo>
                    <a:pt x="180733" y="6209"/>
                  </a:lnTo>
                  <a:lnTo>
                    <a:pt x="136749" y="0"/>
                  </a:lnTo>
                  <a:close/>
                </a:path>
              </a:pathLst>
            </a:custGeom>
            <a:solidFill>
              <a:srgbClr val="934C83"/>
            </a:solidFill>
          </p:spPr>
          <p:txBody>
            <a:bodyPr wrap="square" lIns="0" tIns="0" rIns="0" bIns="0" rtlCol="0"/>
            <a:lstStyle/>
            <a:p>
              <a:endParaRPr/>
            </a:p>
          </p:txBody>
        </p:sp>
        <p:sp>
          <p:nvSpPr>
            <p:cNvPr id="34" name="object 13">
              <a:extLst>
                <a:ext uri="{FF2B5EF4-FFF2-40B4-BE49-F238E27FC236}">
                  <a16:creationId xmlns:a16="http://schemas.microsoft.com/office/drawing/2014/main" id="{802C9638-BF31-7F4C-B3FC-A9DEB87A5163}"/>
                </a:ext>
              </a:extLst>
            </p:cNvPr>
            <p:cNvSpPr/>
            <p:nvPr/>
          </p:nvSpPr>
          <p:spPr>
            <a:xfrm>
              <a:off x="302763" y="1154378"/>
              <a:ext cx="351155" cy="351155"/>
            </a:xfrm>
            <a:custGeom>
              <a:avLst/>
              <a:gdLst/>
              <a:ahLst/>
              <a:cxnLst/>
              <a:rect l="l" t="t" r="r" b="b"/>
              <a:pathLst>
                <a:path w="351155" h="351155">
                  <a:moveTo>
                    <a:pt x="155013" y="0"/>
                  </a:moveTo>
                  <a:lnTo>
                    <a:pt x="110586" y="11146"/>
                  </a:lnTo>
                  <a:lnTo>
                    <a:pt x="69264" y="34345"/>
                  </a:lnTo>
                  <a:lnTo>
                    <a:pt x="35537" y="67624"/>
                  </a:lnTo>
                  <a:lnTo>
                    <a:pt x="12528" y="107227"/>
                  </a:lnTo>
                  <a:lnTo>
                    <a:pt x="572" y="150798"/>
                  </a:lnTo>
                  <a:lnTo>
                    <a:pt x="0" y="195976"/>
                  </a:lnTo>
                  <a:lnTo>
                    <a:pt x="11145" y="240406"/>
                  </a:lnTo>
                  <a:lnTo>
                    <a:pt x="34339" y="281728"/>
                  </a:lnTo>
                  <a:lnTo>
                    <a:pt x="67623" y="315456"/>
                  </a:lnTo>
                  <a:lnTo>
                    <a:pt x="107227" y="338464"/>
                  </a:lnTo>
                  <a:lnTo>
                    <a:pt x="150797" y="350421"/>
                  </a:lnTo>
                  <a:lnTo>
                    <a:pt x="195974" y="350993"/>
                  </a:lnTo>
                  <a:lnTo>
                    <a:pt x="240401" y="339848"/>
                  </a:lnTo>
                  <a:lnTo>
                    <a:pt x="281723" y="316653"/>
                  </a:lnTo>
                  <a:lnTo>
                    <a:pt x="315451" y="283369"/>
                  </a:lnTo>
                  <a:lnTo>
                    <a:pt x="338462" y="243762"/>
                  </a:lnTo>
                  <a:lnTo>
                    <a:pt x="350420" y="200191"/>
                  </a:lnTo>
                  <a:lnTo>
                    <a:pt x="350993" y="155013"/>
                  </a:lnTo>
                  <a:lnTo>
                    <a:pt x="339847" y="110587"/>
                  </a:lnTo>
                  <a:lnTo>
                    <a:pt x="316648" y="69270"/>
                  </a:lnTo>
                  <a:lnTo>
                    <a:pt x="283364" y="35542"/>
                  </a:lnTo>
                  <a:lnTo>
                    <a:pt x="243760" y="12531"/>
                  </a:lnTo>
                  <a:lnTo>
                    <a:pt x="200190" y="573"/>
                  </a:lnTo>
                  <a:lnTo>
                    <a:pt x="155013" y="0"/>
                  </a:lnTo>
                  <a:close/>
                </a:path>
              </a:pathLst>
            </a:custGeom>
            <a:solidFill>
              <a:srgbClr val="934C83"/>
            </a:solidFill>
          </p:spPr>
          <p:txBody>
            <a:bodyPr wrap="square" lIns="0" tIns="0" rIns="0" bIns="0" rtlCol="0"/>
            <a:lstStyle/>
            <a:p>
              <a:endParaRPr/>
            </a:p>
          </p:txBody>
        </p:sp>
        <p:sp>
          <p:nvSpPr>
            <p:cNvPr id="35" name="object 14">
              <a:extLst>
                <a:ext uri="{FF2B5EF4-FFF2-40B4-BE49-F238E27FC236}">
                  <a16:creationId xmlns:a16="http://schemas.microsoft.com/office/drawing/2014/main" id="{C4076A1D-B0F6-5249-9F52-748C0D5F527A}"/>
                </a:ext>
              </a:extLst>
            </p:cNvPr>
            <p:cNvSpPr/>
            <p:nvPr/>
          </p:nvSpPr>
          <p:spPr>
            <a:xfrm>
              <a:off x="0" y="118224"/>
              <a:ext cx="956310" cy="1144270"/>
            </a:xfrm>
            <a:custGeom>
              <a:avLst/>
              <a:gdLst/>
              <a:ahLst/>
              <a:cxnLst/>
              <a:rect l="l" t="t" r="r" b="b"/>
              <a:pathLst>
                <a:path w="956310" h="1144270">
                  <a:moveTo>
                    <a:pt x="169964" y="972388"/>
                  </a:moveTo>
                  <a:lnTo>
                    <a:pt x="163842" y="926744"/>
                  </a:lnTo>
                  <a:lnTo>
                    <a:pt x="146532" y="885736"/>
                  </a:lnTo>
                  <a:lnTo>
                    <a:pt x="119684" y="850976"/>
                  </a:lnTo>
                  <a:lnTo>
                    <a:pt x="84937" y="824141"/>
                  </a:lnTo>
                  <a:lnTo>
                    <a:pt x="43929" y="806831"/>
                  </a:lnTo>
                  <a:lnTo>
                    <a:pt x="0" y="800925"/>
                  </a:lnTo>
                  <a:lnTo>
                    <a:pt x="0" y="1143850"/>
                  </a:lnTo>
                  <a:lnTo>
                    <a:pt x="43929" y="1137945"/>
                  </a:lnTo>
                  <a:lnTo>
                    <a:pt x="84937" y="1120635"/>
                  </a:lnTo>
                  <a:lnTo>
                    <a:pt x="119684" y="1093787"/>
                  </a:lnTo>
                  <a:lnTo>
                    <a:pt x="146532" y="1059040"/>
                  </a:lnTo>
                  <a:lnTo>
                    <a:pt x="163842" y="1018019"/>
                  </a:lnTo>
                  <a:lnTo>
                    <a:pt x="169964" y="972388"/>
                  </a:lnTo>
                  <a:close/>
                </a:path>
                <a:path w="956310" h="1144270">
                  <a:moveTo>
                    <a:pt x="955814" y="422198"/>
                  </a:moveTo>
                  <a:lnTo>
                    <a:pt x="952982" y="372960"/>
                  </a:lnTo>
                  <a:lnTo>
                    <a:pt x="944664" y="325386"/>
                  </a:lnTo>
                  <a:lnTo>
                    <a:pt x="931202" y="279806"/>
                  </a:lnTo>
                  <a:lnTo>
                    <a:pt x="912901" y="236524"/>
                  </a:lnTo>
                  <a:lnTo>
                    <a:pt x="890092" y="195859"/>
                  </a:lnTo>
                  <a:lnTo>
                    <a:pt x="863066" y="158140"/>
                  </a:lnTo>
                  <a:lnTo>
                    <a:pt x="832154" y="123659"/>
                  </a:lnTo>
                  <a:lnTo>
                    <a:pt x="797687" y="92748"/>
                  </a:lnTo>
                  <a:lnTo>
                    <a:pt x="759955" y="65735"/>
                  </a:lnTo>
                  <a:lnTo>
                    <a:pt x="719289" y="42913"/>
                  </a:lnTo>
                  <a:lnTo>
                    <a:pt x="676008" y="24612"/>
                  </a:lnTo>
                  <a:lnTo>
                    <a:pt x="630428" y="11150"/>
                  </a:lnTo>
                  <a:lnTo>
                    <a:pt x="582853" y="2844"/>
                  </a:lnTo>
                  <a:lnTo>
                    <a:pt x="533615" y="0"/>
                  </a:lnTo>
                  <a:lnTo>
                    <a:pt x="484378" y="2844"/>
                  </a:lnTo>
                  <a:lnTo>
                    <a:pt x="436816" y="11150"/>
                  </a:lnTo>
                  <a:lnTo>
                    <a:pt x="391236" y="24612"/>
                  </a:lnTo>
                  <a:lnTo>
                    <a:pt x="347954" y="42913"/>
                  </a:lnTo>
                  <a:lnTo>
                    <a:pt x="307289" y="65735"/>
                  </a:lnTo>
                  <a:lnTo>
                    <a:pt x="269557" y="92748"/>
                  </a:lnTo>
                  <a:lnTo>
                    <a:pt x="235077" y="123659"/>
                  </a:lnTo>
                  <a:lnTo>
                    <a:pt x="204177" y="158140"/>
                  </a:lnTo>
                  <a:lnTo>
                    <a:pt x="177152" y="195859"/>
                  </a:lnTo>
                  <a:lnTo>
                    <a:pt x="154330" y="236524"/>
                  </a:lnTo>
                  <a:lnTo>
                    <a:pt x="136029" y="279806"/>
                  </a:lnTo>
                  <a:lnTo>
                    <a:pt x="122567" y="325386"/>
                  </a:lnTo>
                  <a:lnTo>
                    <a:pt x="114261" y="372960"/>
                  </a:lnTo>
                  <a:lnTo>
                    <a:pt x="111417" y="422198"/>
                  </a:lnTo>
                  <a:lnTo>
                    <a:pt x="114261" y="471436"/>
                  </a:lnTo>
                  <a:lnTo>
                    <a:pt x="122567" y="518998"/>
                  </a:lnTo>
                  <a:lnTo>
                    <a:pt x="136029" y="564591"/>
                  </a:lnTo>
                  <a:lnTo>
                    <a:pt x="154330" y="607872"/>
                  </a:lnTo>
                  <a:lnTo>
                    <a:pt x="177152" y="648538"/>
                  </a:lnTo>
                  <a:lnTo>
                    <a:pt x="204177" y="686257"/>
                  </a:lnTo>
                  <a:lnTo>
                    <a:pt x="235077" y="720737"/>
                  </a:lnTo>
                  <a:lnTo>
                    <a:pt x="269557" y="751649"/>
                  </a:lnTo>
                  <a:lnTo>
                    <a:pt x="307289" y="778662"/>
                  </a:lnTo>
                  <a:lnTo>
                    <a:pt x="347954" y="801484"/>
                  </a:lnTo>
                  <a:lnTo>
                    <a:pt x="391236" y="819785"/>
                  </a:lnTo>
                  <a:lnTo>
                    <a:pt x="436816" y="833247"/>
                  </a:lnTo>
                  <a:lnTo>
                    <a:pt x="484378" y="841552"/>
                  </a:lnTo>
                  <a:lnTo>
                    <a:pt x="533615" y="844397"/>
                  </a:lnTo>
                  <a:lnTo>
                    <a:pt x="582853" y="841552"/>
                  </a:lnTo>
                  <a:lnTo>
                    <a:pt x="630428" y="833247"/>
                  </a:lnTo>
                  <a:lnTo>
                    <a:pt x="676008" y="819785"/>
                  </a:lnTo>
                  <a:lnTo>
                    <a:pt x="719289" y="801484"/>
                  </a:lnTo>
                  <a:lnTo>
                    <a:pt x="759955" y="778662"/>
                  </a:lnTo>
                  <a:lnTo>
                    <a:pt x="797687" y="751649"/>
                  </a:lnTo>
                  <a:lnTo>
                    <a:pt x="832154" y="720737"/>
                  </a:lnTo>
                  <a:lnTo>
                    <a:pt x="863066" y="686257"/>
                  </a:lnTo>
                  <a:lnTo>
                    <a:pt x="890092" y="648538"/>
                  </a:lnTo>
                  <a:lnTo>
                    <a:pt x="912901" y="607872"/>
                  </a:lnTo>
                  <a:lnTo>
                    <a:pt x="931202" y="564591"/>
                  </a:lnTo>
                  <a:lnTo>
                    <a:pt x="944664" y="518998"/>
                  </a:lnTo>
                  <a:lnTo>
                    <a:pt x="952982" y="471436"/>
                  </a:lnTo>
                  <a:lnTo>
                    <a:pt x="955814" y="422198"/>
                  </a:lnTo>
                  <a:close/>
                </a:path>
              </a:pathLst>
            </a:custGeom>
            <a:solidFill>
              <a:srgbClr val="0C8AC5"/>
            </a:solidFill>
          </p:spPr>
          <p:txBody>
            <a:bodyPr wrap="square" lIns="0" tIns="0" rIns="0" bIns="0" rtlCol="0"/>
            <a:lstStyle/>
            <a:p>
              <a:endParaRPr/>
            </a:p>
          </p:txBody>
        </p:sp>
      </p:grpSp>
    </p:spTree>
    <p:extLst>
      <p:ext uri="{BB962C8B-B14F-4D97-AF65-F5344CB8AC3E}">
        <p14:creationId xmlns:p14="http://schemas.microsoft.com/office/powerpoint/2010/main" val="402747286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Cover - Purple Background">
  <p:cSld name="Cover - Purple Background">
    <p:bg>
      <p:bgPr>
        <a:blipFill>
          <a:blip r:embed="rId2">
            <a:alphaModFix/>
          </a:blip>
          <a:stretch>
            <a:fillRect/>
          </a:stretch>
        </a:blipFill>
        <a:effectLst/>
      </p:bgPr>
    </p:bg>
    <p:spTree>
      <p:nvGrpSpPr>
        <p:cNvPr id="1" name="Shape 88"/>
        <p:cNvGrpSpPr/>
        <p:nvPr/>
      </p:nvGrpSpPr>
      <p:grpSpPr>
        <a:xfrm>
          <a:off x="0" y="0"/>
          <a:ext cx="0" cy="0"/>
          <a:chOff x="0" y="0"/>
          <a:chExt cx="0" cy="0"/>
        </a:xfrm>
      </p:grpSpPr>
      <p:sp>
        <p:nvSpPr>
          <p:cNvPr id="89" name="Google Shape;89;p39"/>
          <p:cNvSpPr/>
          <p:nvPr/>
        </p:nvSpPr>
        <p:spPr>
          <a:xfrm>
            <a:off x="0" y="0"/>
            <a:ext cx="12192000" cy="6858000"/>
          </a:xfrm>
          <a:prstGeom prst="rect">
            <a:avLst/>
          </a:prstGeom>
          <a:solidFill>
            <a:srgbClr val="97467D">
              <a:alpha val="77647"/>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90" name="Google Shape;90;p39"/>
          <p:cNvSpPr txBox="1">
            <a:spLocks noGrp="1"/>
          </p:cNvSpPr>
          <p:nvPr>
            <p:ph type="body" idx="1"/>
          </p:nvPr>
        </p:nvSpPr>
        <p:spPr>
          <a:xfrm>
            <a:off x="1828007" y="2076693"/>
            <a:ext cx="8535987" cy="627939"/>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800"/>
              <a:buNone/>
              <a:defRPr sz="2800" b="1" i="0">
                <a:solidFill>
                  <a:schemeClr val="lt1"/>
                </a:solidFill>
                <a:latin typeface="Helvetica Neue"/>
                <a:ea typeface="Helvetica Neue"/>
                <a:cs typeface="Helvetica Neue"/>
                <a:sym typeface="Helvetica Neue"/>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1" name="Google Shape;91;p39"/>
          <p:cNvSpPr txBox="1">
            <a:spLocks noGrp="1"/>
          </p:cNvSpPr>
          <p:nvPr>
            <p:ph type="body" idx="2"/>
          </p:nvPr>
        </p:nvSpPr>
        <p:spPr>
          <a:xfrm>
            <a:off x="1754188" y="3051922"/>
            <a:ext cx="8683625" cy="1455738"/>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chemeClr val="lt1"/>
              </a:buClr>
              <a:buSzPts val="2800"/>
              <a:buNone/>
              <a:defRPr sz="2800">
                <a:solidFill>
                  <a:schemeClr val="lt1"/>
                </a:solidFill>
                <a:latin typeface="Helvetica Neue"/>
                <a:ea typeface="Helvetica Neue"/>
                <a:cs typeface="Helvetica Neue"/>
                <a:sym typeface="Helvetica Neue"/>
              </a:defRPr>
            </a:lvl1pPr>
            <a:lvl2pPr marL="914400" lvl="1"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2pPr>
            <a:lvl3pPr marL="1371600" lvl="2"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3pPr>
            <a:lvl4pPr marL="1828800" lvl="3"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4pPr>
            <a:lvl5pPr marL="2286000" lvl="4"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2" name="Google Shape;92;p39"/>
          <p:cNvSpPr/>
          <p:nvPr/>
        </p:nvSpPr>
        <p:spPr>
          <a:xfrm>
            <a:off x="5083215" y="2704632"/>
            <a:ext cx="2025570" cy="119131"/>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405E79"/>
              </a:solidFill>
              <a:latin typeface="Calibri"/>
              <a:ea typeface="Calibri"/>
              <a:cs typeface="Calibri"/>
              <a:sym typeface="Calibri"/>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woObj">
  <p:cSld name="Text and objects2">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C6C1817-8768-224F-8644-3FA98EBE4C2B}"/>
              </a:ext>
            </a:extLst>
          </p:cNvPr>
          <p:cNvSpPr>
            <a:spLocks noGrp="1"/>
          </p:cNvSpPr>
          <p:nvPr>
            <p:ph type="title"/>
          </p:nvPr>
        </p:nvSpPr>
        <p:spPr>
          <a:xfrm>
            <a:off x="838200" y="365125"/>
            <a:ext cx="9356678" cy="1325563"/>
          </a:xfrm>
        </p:spPr>
        <p:txBody>
          <a:bodyPr/>
          <a:lstStyle>
            <a:lvl1pPr>
              <a:defRPr b="1">
                <a:solidFill>
                  <a:srgbClr val="415E7C"/>
                </a:solidFill>
              </a:defRPr>
            </a:lvl1pPr>
          </a:lstStyle>
          <a:p>
            <a:r>
              <a:rPr lang="es-MX" dirty="0"/>
              <a:t>Haz clic para modificar el estilo de título del patrón</a:t>
            </a:r>
            <a:endParaRPr lang="en-GB" dirty="0"/>
          </a:p>
        </p:txBody>
      </p:sp>
      <p:sp>
        <p:nvSpPr>
          <p:cNvPr id="3" name="Marcador de contenido 2">
            <a:extLst>
              <a:ext uri="{FF2B5EF4-FFF2-40B4-BE49-F238E27FC236}">
                <a16:creationId xmlns:a16="http://schemas.microsoft.com/office/drawing/2014/main" id="{DC6A9515-CE38-764D-BCD1-20159F72FB37}"/>
              </a:ext>
            </a:extLst>
          </p:cNvPr>
          <p:cNvSpPr>
            <a:spLocks noGrp="1"/>
          </p:cNvSpPr>
          <p:nvPr>
            <p:ph sz="half" idx="1"/>
          </p:nvPr>
        </p:nvSpPr>
        <p:spPr>
          <a:xfrm>
            <a:off x="838200" y="1825625"/>
            <a:ext cx="5181600" cy="4351338"/>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n-GB"/>
          </a:p>
        </p:txBody>
      </p:sp>
      <p:sp>
        <p:nvSpPr>
          <p:cNvPr id="4" name="Marcador de contenido 3">
            <a:extLst>
              <a:ext uri="{FF2B5EF4-FFF2-40B4-BE49-F238E27FC236}">
                <a16:creationId xmlns:a16="http://schemas.microsoft.com/office/drawing/2014/main" id="{A881C407-C2B0-C347-A7E6-ACD7340670C7}"/>
              </a:ext>
            </a:extLst>
          </p:cNvPr>
          <p:cNvSpPr>
            <a:spLocks noGrp="1"/>
          </p:cNvSpPr>
          <p:nvPr>
            <p:ph sz="half" idx="2"/>
          </p:nvPr>
        </p:nvSpPr>
        <p:spPr>
          <a:xfrm>
            <a:off x="6172200" y="1825625"/>
            <a:ext cx="5181600" cy="4351338"/>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n-GB"/>
          </a:p>
        </p:txBody>
      </p:sp>
      <p:grpSp>
        <p:nvGrpSpPr>
          <p:cNvPr id="8" name="Grupo 7">
            <a:extLst>
              <a:ext uri="{FF2B5EF4-FFF2-40B4-BE49-F238E27FC236}">
                <a16:creationId xmlns:a16="http://schemas.microsoft.com/office/drawing/2014/main" id="{CC072D38-9579-5A4C-A57B-450D7661F854}"/>
              </a:ext>
            </a:extLst>
          </p:cNvPr>
          <p:cNvGrpSpPr/>
          <p:nvPr userDrawn="1"/>
        </p:nvGrpSpPr>
        <p:grpSpPr>
          <a:xfrm rot="15886334">
            <a:off x="10623557" y="78627"/>
            <a:ext cx="1765287" cy="1591083"/>
            <a:chOff x="65562" y="75628"/>
            <a:chExt cx="1385843" cy="1249083"/>
          </a:xfrm>
        </p:grpSpPr>
        <p:sp>
          <p:nvSpPr>
            <p:cNvPr id="9" name="object 2">
              <a:extLst>
                <a:ext uri="{FF2B5EF4-FFF2-40B4-BE49-F238E27FC236}">
                  <a16:creationId xmlns:a16="http://schemas.microsoft.com/office/drawing/2014/main" id="{D808D56D-1008-B946-A43F-118C91E8BB1A}"/>
                </a:ext>
              </a:extLst>
            </p:cNvPr>
            <p:cNvSpPr/>
            <p:nvPr/>
          </p:nvSpPr>
          <p:spPr>
            <a:xfrm>
              <a:off x="214786" y="235907"/>
              <a:ext cx="657225" cy="657225"/>
            </a:xfrm>
            <a:custGeom>
              <a:avLst/>
              <a:gdLst/>
              <a:ahLst/>
              <a:cxnLst/>
              <a:rect l="l" t="t" r="r" b="b"/>
              <a:pathLst>
                <a:path w="657225" h="657225">
                  <a:moveTo>
                    <a:pt x="328599" y="0"/>
                  </a:moveTo>
                  <a:lnTo>
                    <a:pt x="280041" y="3562"/>
                  </a:lnTo>
                  <a:lnTo>
                    <a:pt x="233694" y="13912"/>
                  </a:lnTo>
                  <a:lnTo>
                    <a:pt x="190069" y="30540"/>
                  </a:lnTo>
                  <a:lnTo>
                    <a:pt x="149672" y="52938"/>
                  </a:lnTo>
                  <a:lnTo>
                    <a:pt x="113013" y="80599"/>
                  </a:lnTo>
                  <a:lnTo>
                    <a:pt x="80599" y="113013"/>
                  </a:lnTo>
                  <a:lnTo>
                    <a:pt x="52938" y="149672"/>
                  </a:lnTo>
                  <a:lnTo>
                    <a:pt x="30540" y="190069"/>
                  </a:lnTo>
                  <a:lnTo>
                    <a:pt x="13912" y="233694"/>
                  </a:lnTo>
                  <a:lnTo>
                    <a:pt x="3562" y="280041"/>
                  </a:lnTo>
                  <a:lnTo>
                    <a:pt x="0" y="328599"/>
                  </a:lnTo>
                  <a:lnTo>
                    <a:pt x="3562" y="377158"/>
                  </a:lnTo>
                  <a:lnTo>
                    <a:pt x="13912" y="423504"/>
                  </a:lnTo>
                  <a:lnTo>
                    <a:pt x="30540" y="467130"/>
                  </a:lnTo>
                  <a:lnTo>
                    <a:pt x="52938" y="507526"/>
                  </a:lnTo>
                  <a:lnTo>
                    <a:pt x="80599" y="544186"/>
                  </a:lnTo>
                  <a:lnTo>
                    <a:pt x="113013" y="576600"/>
                  </a:lnTo>
                  <a:lnTo>
                    <a:pt x="149672" y="604260"/>
                  </a:lnTo>
                  <a:lnTo>
                    <a:pt x="190069" y="626659"/>
                  </a:lnTo>
                  <a:lnTo>
                    <a:pt x="233694" y="643287"/>
                  </a:lnTo>
                  <a:lnTo>
                    <a:pt x="280041" y="653636"/>
                  </a:lnTo>
                  <a:lnTo>
                    <a:pt x="328599" y="657199"/>
                  </a:lnTo>
                  <a:lnTo>
                    <a:pt x="377158" y="653636"/>
                  </a:lnTo>
                  <a:lnTo>
                    <a:pt x="423504" y="643287"/>
                  </a:lnTo>
                  <a:lnTo>
                    <a:pt x="467130" y="626659"/>
                  </a:lnTo>
                  <a:lnTo>
                    <a:pt x="507526" y="604260"/>
                  </a:lnTo>
                  <a:lnTo>
                    <a:pt x="544186" y="576600"/>
                  </a:lnTo>
                  <a:lnTo>
                    <a:pt x="576600" y="544186"/>
                  </a:lnTo>
                  <a:lnTo>
                    <a:pt x="604260" y="507526"/>
                  </a:lnTo>
                  <a:lnTo>
                    <a:pt x="626659" y="467130"/>
                  </a:lnTo>
                  <a:lnTo>
                    <a:pt x="643287" y="423504"/>
                  </a:lnTo>
                  <a:lnTo>
                    <a:pt x="653636" y="377158"/>
                  </a:lnTo>
                  <a:lnTo>
                    <a:pt x="657199" y="328599"/>
                  </a:lnTo>
                  <a:lnTo>
                    <a:pt x="653636" y="280041"/>
                  </a:lnTo>
                  <a:lnTo>
                    <a:pt x="643287" y="233694"/>
                  </a:lnTo>
                  <a:lnTo>
                    <a:pt x="626659" y="190069"/>
                  </a:lnTo>
                  <a:lnTo>
                    <a:pt x="604260" y="149672"/>
                  </a:lnTo>
                  <a:lnTo>
                    <a:pt x="576600" y="113013"/>
                  </a:lnTo>
                  <a:lnTo>
                    <a:pt x="544186" y="80599"/>
                  </a:lnTo>
                  <a:lnTo>
                    <a:pt x="507526" y="52938"/>
                  </a:lnTo>
                  <a:lnTo>
                    <a:pt x="467130" y="30540"/>
                  </a:lnTo>
                  <a:lnTo>
                    <a:pt x="423504" y="13912"/>
                  </a:lnTo>
                  <a:lnTo>
                    <a:pt x="377158" y="3562"/>
                  </a:lnTo>
                  <a:lnTo>
                    <a:pt x="328599" y="0"/>
                  </a:lnTo>
                  <a:close/>
                </a:path>
              </a:pathLst>
            </a:custGeom>
            <a:solidFill>
              <a:srgbClr val="AD889F"/>
            </a:solidFill>
          </p:spPr>
          <p:txBody>
            <a:bodyPr wrap="square" lIns="0" tIns="0" rIns="0" bIns="0" rtlCol="0"/>
            <a:lstStyle/>
            <a:p>
              <a:endParaRPr/>
            </a:p>
          </p:txBody>
        </p:sp>
        <p:sp>
          <p:nvSpPr>
            <p:cNvPr id="10" name="object 3">
              <a:extLst>
                <a:ext uri="{FF2B5EF4-FFF2-40B4-BE49-F238E27FC236}">
                  <a16:creationId xmlns:a16="http://schemas.microsoft.com/office/drawing/2014/main" id="{D5425948-7062-0C44-B6EC-32638FC216F6}"/>
                </a:ext>
              </a:extLst>
            </p:cNvPr>
            <p:cNvSpPr/>
            <p:nvPr/>
          </p:nvSpPr>
          <p:spPr>
            <a:xfrm>
              <a:off x="922324" y="191725"/>
              <a:ext cx="341630" cy="341630"/>
            </a:xfrm>
            <a:custGeom>
              <a:avLst/>
              <a:gdLst/>
              <a:ahLst/>
              <a:cxnLst/>
              <a:rect l="l" t="t" r="r" b="b"/>
              <a:pathLst>
                <a:path w="341630" h="341630">
                  <a:moveTo>
                    <a:pt x="189124" y="0"/>
                  </a:moveTo>
                  <a:lnTo>
                    <a:pt x="144620" y="989"/>
                  </a:lnTo>
                  <a:lnTo>
                    <a:pt x="100467" y="14069"/>
                  </a:lnTo>
                  <a:lnTo>
                    <a:pt x="61334" y="38340"/>
                  </a:lnTo>
                  <a:lnTo>
                    <a:pt x="30995" y="70913"/>
                  </a:lnTo>
                  <a:lnTo>
                    <a:pt x="10276" y="109627"/>
                  </a:lnTo>
                  <a:lnTo>
                    <a:pt x="0" y="152317"/>
                  </a:lnTo>
                  <a:lnTo>
                    <a:pt x="989" y="196822"/>
                  </a:lnTo>
                  <a:lnTo>
                    <a:pt x="14069" y="240980"/>
                  </a:lnTo>
                  <a:lnTo>
                    <a:pt x="38340" y="280113"/>
                  </a:lnTo>
                  <a:lnTo>
                    <a:pt x="70913" y="310451"/>
                  </a:lnTo>
                  <a:lnTo>
                    <a:pt x="109625" y="331170"/>
                  </a:lnTo>
                  <a:lnTo>
                    <a:pt x="152313" y="341447"/>
                  </a:lnTo>
                  <a:lnTo>
                    <a:pt x="196815" y="340457"/>
                  </a:lnTo>
                  <a:lnTo>
                    <a:pt x="240967" y="327378"/>
                  </a:lnTo>
                  <a:lnTo>
                    <a:pt x="280106" y="303107"/>
                  </a:lnTo>
                  <a:lnTo>
                    <a:pt x="310447" y="270533"/>
                  </a:lnTo>
                  <a:lnTo>
                    <a:pt x="331169" y="231820"/>
                  </a:lnTo>
                  <a:lnTo>
                    <a:pt x="341447" y="189129"/>
                  </a:lnTo>
                  <a:lnTo>
                    <a:pt x="340457" y="144624"/>
                  </a:lnTo>
                  <a:lnTo>
                    <a:pt x="327378" y="100467"/>
                  </a:lnTo>
                  <a:lnTo>
                    <a:pt x="303106" y="61334"/>
                  </a:lnTo>
                  <a:lnTo>
                    <a:pt x="270530" y="30995"/>
                  </a:lnTo>
                  <a:lnTo>
                    <a:pt x="231815" y="10276"/>
                  </a:lnTo>
                  <a:lnTo>
                    <a:pt x="189124" y="0"/>
                  </a:lnTo>
                  <a:close/>
                </a:path>
              </a:pathLst>
            </a:custGeom>
            <a:solidFill>
              <a:srgbClr val="41607C"/>
            </a:solidFill>
          </p:spPr>
          <p:txBody>
            <a:bodyPr wrap="square" lIns="0" tIns="0" rIns="0" bIns="0" rtlCol="0"/>
            <a:lstStyle/>
            <a:p>
              <a:endParaRPr/>
            </a:p>
          </p:txBody>
        </p:sp>
        <p:sp>
          <p:nvSpPr>
            <p:cNvPr id="11" name="object 4">
              <a:extLst>
                <a:ext uri="{FF2B5EF4-FFF2-40B4-BE49-F238E27FC236}">
                  <a16:creationId xmlns:a16="http://schemas.microsoft.com/office/drawing/2014/main" id="{9312FB03-F1D3-0E4C-91F6-7A226F2CE8F7}"/>
                </a:ext>
              </a:extLst>
            </p:cNvPr>
            <p:cNvSpPr/>
            <p:nvPr/>
          </p:nvSpPr>
          <p:spPr>
            <a:xfrm>
              <a:off x="835455" y="708761"/>
              <a:ext cx="615950" cy="615950"/>
            </a:xfrm>
            <a:custGeom>
              <a:avLst/>
              <a:gdLst/>
              <a:ahLst/>
              <a:cxnLst/>
              <a:rect l="l" t="t" r="r" b="b"/>
              <a:pathLst>
                <a:path w="615950" h="615950">
                  <a:moveTo>
                    <a:pt x="307911" y="0"/>
                  </a:moveTo>
                  <a:lnTo>
                    <a:pt x="262411" y="3338"/>
                  </a:lnTo>
                  <a:lnTo>
                    <a:pt x="218983" y="13036"/>
                  </a:lnTo>
                  <a:lnTo>
                    <a:pt x="178104" y="28618"/>
                  </a:lnTo>
                  <a:lnTo>
                    <a:pt x="140251" y="49606"/>
                  </a:lnTo>
                  <a:lnTo>
                    <a:pt x="105899" y="75526"/>
                  </a:lnTo>
                  <a:lnTo>
                    <a:pt x="75526" y="105899"/>
                  </a:lnTo>
                  <a:lnTo>
                    <a:pt x="49606" y="140251"/>
                  </a:lnTo>
                  <a:lnTo>
                    <a:pt x="28618" y="178104"/>
                  </a:lnTo>
                  <a:lnTo>
                    <a:pt x="13036" y="218983"/>
                  </a:lnTo>
                  <a:lnTo>
                    <a:pt x="3338" y="262411"/>
                  </a:lnTo>
                  <a:lnTo>
                    <a:pt x="0" y="307911"/>
                  </a:lnTo>
                  <a:lnTo>
                    <a:pt x="3338" y="353411"/>
                  </a:lnTo>
                  <a:lnTo>
                    <a:pt x="13036" y="396839"/>
                  </a:lnTo>
                  <a:lnTo>
                    <a:pt x="28618" y="437718"/>
                  </a:lnTo>
                  <a:lnTo>
                    <a:pt x="49606" y="475571"/>
                  </a:lnTo>
                  <a:lnTo>
                    <a:pt x="75526" y="509923"/>
                  </a:lnTo>
                  <a:lnTo>
                    <a:pt x="105899" y="540296"/>
                  </a:lnTo>
                  <a:lnTo>
                    <a:pt x="140251" y="566216"/>
                  </a:lnTo>
                  <a:lnTo>
                    <a:pt x="178104" y="587204"/>
                  </a:lnTo>
                  <a:lnTo>
                    <a:pt x="218983" y="602786"/>
                  </a:lnTo>
                  <a:lnTo>
                    <a:pt x="262411" y="612484"/>
                  </a:lnTo>
                  <a:lnTo>
                    <a:pt x="307911" y="615823"/>
                  </a:lnTo>
                  <a:lnTo>
                    <a:pt x="353415" y="612484"/>
                  </a:lnTo>
                  <a:lnTo>
                    <a:pt x="396845" y="602786"/>
                  </a:lnTo>
                  <a:lnTo>
                    <a:pt x="437726" y="587204"/>
                  </a:lnTo>
                  <a:lnTo>
                    <a:pt x="475581" y="566216"/>
                  </a:lnTo>
                  <a:lnTo>
                    <a:pt x="509933" y="540296"/>
                  </a:lnTo>
                  <a:lnTo>
                    <a:pt x="540308" y="509923"/>
                  </a:lnTo>
                  <a:lnTo>
                    <a:pt x="566228" y="475571"/>
                  </a:lnTo>
                  <a:lnTo>
                    <a:pt x="587217" y="437718"/>
                  </a:lnTo>
                  <a:lnTo>
                    <a:pt x="602798" y="396839"/>
                  </a:lnTo>
                  <a:lnTo>
                    <a:pt x="612497" y="353411"/>
                  </a:lnTo>
                  <a:lnTo>
                    <a:pt x="615835" y="307911"/>
                  </a:lnTo>
                  <a:lnTo>
                    <a:pt x="612497" y="262411"/>
                  </a:lnTo>
                  <a:lnTo>
                    <a:pt x="602798" y="218983"/>
                  </a:lnTo>
                  <a:lnTo>
                    <a:pt x="587217" y="178104"/>
                  </a:lnTo>
                  <a:lnTo>
                    <a:pt x="566228" y="140251"/>
                  </a:lnTo>
                  <a:lnTo>
                    <a:pt x="540308" y="105899"/>
                  </a:lnTo>
                  <a:lnTo>
                    <a:pt x="509933" y="75526"/>
                  </a:lnTo>
                  <a:lnTo>
                    <a:pt x="475581" y="49606"/>
                  </a:lnTo>
                  <a:lnTo>
                    <a:pt x="437726" y="28618"/>
                  </a:lnTo>
                  <a:lnTo>
                    <a:pt x="396845" y="13036"/>
                  </a:lnTo>
                  <a:lnTo>
                    <a:pt x="353415" y="3338"/>
                  </a:lnTo>
                  <a:lnTo>
                    <a:pt x="307911" y="0"/>
                  </a:lnTo>
                  <a:close/>
                </a:path>
              </a:pathLst>
            </a:custGeom>
            <a:solidFill>
              <a:srgbClr val="0C8AC5"/>
            </a:solidFill>
          </p:spPr>
          <p:txBody>
            <a:bodyPr wrap="square" lIns="0" tIns="0" rIns="0" bIns="0" rtlCol="0"/>
            <a:lstStyle/>
            <a:p>
              <a:endParaRPr/>
            </a:p>
          </p:txBody>
        </p:sp>
        <p:pic>
          <p:nvPicPr>
            <p:cNvPr id="12" name="object 5">
              <a:extLst>
                <a:ext uri="{FF2B5EF4-FFF2-40B4-BE49-F238E27FC236}">
                  <a16:creationId xmlns:a16="http://schemas.microsoft.com/office/drawing/2014/main" id="{C34033A5-55BC-2749-8CAD-16F414EED76B}"/>
                </a:ext>
              </a:extLst>
            </p:cNvPr>
            <p:cNvPicPr/>
            <p:nvPr/>
          </p:nvPicPr>
          <p:blipFill>
            <a:blip r:embed="rId2" cstate="print"/>
            <a:stretch>
              <a:fillRect/>
            </a:stretch>
          </p:blipFill>
          <p:spPr>
            <a:xfrm>
              <a:off x="65562" y="688900"/>
              <a:ext cx="152260" cy="152260"/>
            </a:xfrm>
            <a:prstGeom prst="rect">
              <a:avLst/>
            </a:prstGeom>
          </p:spPr>
        </p:pic>
        <p:sp>
          <p:nvSpPr>
            <p:cNvPr id="13" name="object 6">
              <a:extLst>
                <a:ext uri="{FF2B5EF4-FFF2-40B4-BE49-F238E27FC236}">
                  <a16:creationId xmlns:a16="http://schemas.microsoft.com/office/drawing/2014/main" id="{AD3A3A48-F955-674E-8FA8-7832B3239025}"/>
                </a:ext>
              </a:extLst>
            </p:cNvPr>
            <p:cNvSpPr/>
            <p:nvPr/>
          </p:nvSpPr>
          <p:spPr>
            <a:xfrm>
              <a:off x="416514" y="1005155"/>
              <a:ext cx="297180" cy="297180"/>
            </a:xfrm>
            <a:custGeom>
              <a:avLst/>
              <a:gdLst/>
              <a:ahLst/>
              <a:cxnLst/>
              <a:rect l="l" t="t" r="r" b="b"/>
              <a:pathLst>
                <a:path w="297180" h="297180">
                  <a:moveTo>
                    <a:pt x="160608" y="0"/>
                  </a:moveTo>
                  <a:lnTo>
                    <a:pt x="114746" y="3361"/>
                  </a:lnTo>
                  <a:lnTo>
                    <a:pt x="72467" y="20311"/>
                  </a:lnTo>
                  <a:lnTo>
                    <a:pt x="36987" y="49562"/>
                  </a:lnTo>
                  <a:lnTo>
                    <a:pt x="11522" y="89824"/>
                  </a:lnTo>
                  <a:lnTo>
                    <a:pt x="0" y="136046"/>
                  </a:lnTo>
                  <a:lnTo>
                    <a:pt x="3357" y="181905"/>
                  </a:lnTo>
                  <a:lnTo>
                    <a:pt x="20305" y="224184"/>
                  </a:lnTo>
                  <a:lnTo>
                    <a:pt x="49555" y="259667"/>
                  </a:lnTo>
                  <a:lnTo>
                    <a:pt x="89818" y="285138"/>
                  </a:lnTo>
                  <a:lnTo>
                    <a:pt x="136041" y="296655"/>
                  </a:lnTo>
                  <a:lnTo>
                    <a:pt x="181903" y="293293"/>
                  </a:lnTo>
                  <a:lnTo>
                    <a:pt x="224185" y="276343"/>
                  </a:lnTo>
                  <a:lnTo>
                    <a:pt x="259672" y="247092"/>
                  </a:lnTo>
                  <a:lnTo>
                    <a:pt x="285144" y="206830"/>
                  </a:lnTo>
                  <a:lnTo>
                    <a:pt x="296655" y="160607"/>
                  </a:lnTo>
                  <a:lnTo>
                    <a:pt x="293290" y="114746"/>
                  </a:lnTo>
                  <a:lnTo>
                    <a:pt x="276340" y="72465"/>
                  </a:lnTo>
                  <a:lnTo>
                    <a:pt x="247092" y="36982"/>
                  </a:lnTo>
                  <a:lnTo>
                    <a:pt x="206836" y="11516"/>
                  </a:lnTo>
                  <a:lnTo>
                    <a:pt x="160608" y="0"/>
                  </a:lnTo>
                  <a:close/>
                </a:path>
              </a:pathLst>
            </a:custGeom>
            <a:solidFill>
              <a:srgbClr val="8AC984"/>
            </a:solidFill>
          </p:spPr>
          <p:txBody>
            <a:bodyPr wrap="square" lIns="0" tIns="0" rIns="0" bIns="0" rtlCol="0"/>
            <a:lstStyle/>
            <a:p>
              <a:endParaRPr/>
            </a:p>
          </p:txBody>
        </p:sp>
        <p:pic>
          <p:nvPicPr>
            <p:cNvPr id="14" name="object 7">
              <a:extLst>
                <a:ext uri="{FF2B5EF4-FFF2-40B4-BE49-F238E27FC236}">
                  <a16:creationId xmlns:a16="http://schemas.microsoft.com/office/drawing/2014/main" id="{FF48C7D1-9188-0644-8425-AD28288D2A8D}"/>
                </a:ext>
              </a:extLst>
            </p:cNvPr>
            <p:cNvPicPr/>
            <p:nvPr/>
          </p:nvPicPr>
          <p:blipFill>
            <a:blip r:embed="rId3" cstate="print"/>
            <a:stretch>
              <a:fillRect/>
            </a:stretch>
          </p:blipFill>
          <p:spPr>
            <a:xfrm>
              <a:off x="118451" y="75628"/>
              <a:ext cx="238142" cy="238142"/>
            </a:xfrm>
            <a:prstGeom prst="rect">
              <a:avLst/>
            </a:prstGeom>
          </p:spPr>
        </p:pic>
      </p:grpSp>
    </p:spTree>
    <p:extLst>
      <p:ext uri="{BB962C8B-B14F-4D97-AF65-F5344CB8AC3E}">
        <p14:creationId xmlns:p14="http://schemas.microsoft.com/office/powerpoint/2010/main" val="209115983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Text and objects3">
    <p:spTree>
      <p:nvGrpSpPr>
        <p:cNvPr id="1" name=""/>
        <p:cNvGrpSpPr/>
        <p:nvPr/>
      </p:nvGrpSpPr>
      <p:grpSpPr>
        <a:xfrm>
          <a:off x="0" y="0"/>
          <a:ext cx="0" cy="0"/>
          <a:chOff x="0" y="0"/>
          <a:chExt cx="0" cy="0"/>
        </a:xfrm>
      </p:grpSpPr>
      <p:sp>
        <p:nvSpPr>
          <p:cNvPr id="15" name="Título 1">
            <a:extLst>
              <a:ext uri="{FF2B5EF4-FFF2-40B4-BE49-F238E27FC236}">
                <a16:creationId xmlns:a16="http://schemas.microsoft.com/office/drawing/2014/main" id="{CE33FD22-C281-3F4F-A120-51CB75C6A8E5}"/>
              </a:ext>
            </a:extLst>
          </p:cNvPr>
          <p:cNvSpPr>
            <a:spLocks noGrp="1"/>
          </p:cNvSpPr>
          <p:nvPr>
            <p:ph type="title"/>
          </p:nvPr>
        </p:nvSpPr>
        <p:spPr>
          <a:xfrm>
            <a:off x="838200" y="365125"/>
            <a:ext cx="7227627" cy="1325563"/>
          </a:xfrm>
        </p:spPr>
        <p:txBody>
          <a:bodyPr/>
          <a:lstStyle>
            <a:lvl1pPr>
              <a:defRPr b="1">
                <a:solidFill>
                  <a:srgbClr val="415E7C"/>
                </a:solidFill>
              </a:defRPr>
            </a:lvl1pPr>
          </a:lstStyle>
          <a:p>
            <a:r>
              <a:rPr lang="es-MX" dirty="0"/>
              <a:t>Haz clic para modificar el estilo de título del patrón</a:t>
            </a:r>
            <a:endParaRPr lang="en-GB" dirty="0"/>
          </a:p>
        </p:txBody>
      </p:sp>
      <p:sp>
        <p:nvSpPr>
          <p:cNvPr id="16" name="Marcador de contenido 2">
            <a:extLst>
              <a:ext uri="{FF2B5EF4-FFF2-40B4-BE49-F238E27FC236}">
                <a16:creationId xmlns:a16="http://schemas.microsoft.com/office/drawing/2014/main" id="{3E78B670-3674-4648-BF50-EFC8E7B24AA4}"/>
              </a:ext>
            </a:extLst>
          </p:cNvPr>
          <p:cNvSpPr>
            <a:spLocks noGrp="1"/>
          </p:cNvSpPr>
          <p:nvPr>
            <p:ph sz="half" idx="1"/>
          </p:nvPr>
        </p:nvSpPr>
        <p:spPr>
          <a:xfrm>
            <a:off x="838200" y="1825625"/>
            <a:ext cx="5181600" cy="4351338"/>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n-GB"/>
          </a:p>
        </p:txBody>
      </p:sp>
      <p:pic>
        <p:nvPicPr>
          <p:cNvPr id="3" name="Imagen 2">
            <a:extLst>
              <a:ext uri="{FF2B5EF4-FFF2-40B4-BE49-F238E27FC236}">
                <a16:creationId xmlns:a16="http://schemas.microsoft.com/office/drawing/2014/main" id="{55607ED3-C6B4-2E4A-AC76-37ABEF7800A8}"/>
              </a:ext>
            </a:extLst>
          </p:cNvPr>
          <p:cNvPicPr>
            <a:picLocks noChangeAspect="1"/>
          </p:cNvPicPr>
          <p:nvPr userDrawn="1"/>
        </p:nvPicPr>
        <p:blipFill rotWithShape="1">
          <a:blip r:embed="rId2"/>
          <a:srcRect l="70610" t="10304" r="11372" b="9397"/>
          <a:stretch/>
        </p:blipFill>
        <p:spPr>
          <a:xfrm>
            <a:off x="8303342" y="0"/>
            <a:ext cx="3888658" cy="6858000"/>
          </a:xfrm>
          <a:prstGeom prst="rect">
            <a:avLst/>
          </a:prstGeom>
        </p:spPr>
      </p:pic>
    </p:spTree>
    <p:extLst>
      <p:ext uri="{BB962C8B-B14F-4D97-AF65-F5344CB8AC3E}">
        <p14:creationId xmlns:p14="http://schemas.microsoft.com/office/powerpoint/2010/main" val="196131907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Cover - Teal Background">
  <p:cSld name="Cover - Teal Background">
    <p:bg>
      <p:bgPr>
        <a:blipFill>
          <a:blip r:embed="rId2">
            <a:alphaModFix/>
          </a:blip>
          <a:stretch>
            <a:fillRect/>
          </a:stretch>
        </a:blipFill>
        <a:effectLst/>
      </p:bgPr>
    </p:bg>
    <p:spTree>
      <p:nvGrpSpPr>
        <p:cNvPr id="1" name="Shape 93"/>
        <p:cNvGrpSpPr/>
        <p:nvPr/>
      </p:nvGrpSpPr>
      <p:grpSpPr>
        <a:xfrm>
          <a:off x="0" y="0"/>
          <a:ext cx="0" cy="0"/>
          <a:chOff x="0" y="0"/>
          <a:chExt cx="0" cy="0"/>
        </a:xfrm>
      </p:grpSpPr>
      <p:sp>
        <p:nvSpPr>
          <p:cNvPr id="94" name="Google Shape;94;p40"/>
          <p:cNvSpPr/>
          <p:nvPr/>
        </p:nvSpPr>
        <p:spPr>
          <a:xfrm>
            <a:off x="0" y="0"/>
            <a:ext cx="12192000" cy="6858000"/>
          </a:xfrm>
          <a:prstGeom prst="rect">
            <a:avLst/>
          </a:prstGeom>
          <a:solidFill>
            <a:srgbClr val="35B2B4">
              <a:alpha val="77647"/>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95" name="Google Shape;95;p40"/>
          <p:cNvSpPr txBox="1">
            <a:spLocks noGrp="1"/>
          </p:cNvSpPr>
          <p:nvPr>
            <p:ph type="body" idx="1"/>
          </p:nvPr>
        </p:nvSpPr>
        <p:spPr>
          <a:xfrm>
            <a:off x="1828007" y="2076693"/>
            <a:ext cx="8535987" cy="627939"/>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800"/>
              <a:buNone/>
              <a:defRPr sz="2800" b="1" i="0">
                <a:solidFill>
                  <a:schemeClr val="lt1"/>
                </a:solidFill>
                <a:latin typeface="Helvetica Neue"/>
                <a:ea typeface="Helvetica Neue"/>
                <a:cs typeface="Helvetica Neue"/>
                <a:sym typeface="Helvetica Neue"/>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6" name="Google Shape;96;p40"/>
          <p:cNvSpPr txBox="1">
            <a:spLocks noGrp="1"/>
          </p:cNvSpPr>
          <p:nvPr>
            <p:ph type="body" idx="2"/>
          </p:nvPr>
        </p:nvSpPr>
        <p:spPr>
          <a:xfrm>
            <a:off x="1754188" y="3051922"/>
            <a:ext cx="8683625" cy="1455738"/>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chemeClr val="lt1"/>
              </a:buClr>
              <a:buSzPts val="2800"/>
              <a:buNone/>
              <a:defRPr sz="2800">
                <a:solidFill>
                  <a:schemeClr val="lt1"/>
                </a:solidFill>
                <a:latin typeface="Helvetica Neue"/>
                <a:ea typeface="Helvetica Neue"/>
                <a:cs typeface="Helvetica Neue"/>
                <a:sym typeface="Helvetica Neue"/>
              </a:defRPr>
            </a:lvl1pPr>
            <a:lvl2pPr marL="914400" lvl="1"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2pPr>
            <a:lvl3pPr marL="1371600" lvl="2"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3pPr>
            <a:lvl4pPr marL="1828800" lvl="3"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4pPr>
            <a:lvl5pPr marL="2286000" lvl="4"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7" name="Google Shape;97;p40"/>
          <p:cNvSpPr/>
          <p:nvPr/>
        </p:nvSpPr>
        <p:spPr>
          <a:xfrm>
            <a:off x="5083215" y="2704632"/>
            <a:ext cx="2025570" cy="119131"/>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405E79"/>
              </a:solidFill>
              <a:latin typeface="Calibri"/>
              <a:ea typeface="Calibri"/>
              <a:cs typeface="Calibri"/>
              <a:sym typeface="Calibri"/>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Cover - Green Background">
  <p:cSld name="Cover - Green Background">
    <p:bg>
      <p:bgPr>
        <a:blipFill>
          <a:blip r:embed="rId2">
            <a:alphaModFix/>
          </a:blip>
          <a:stretch>
            <a:fillRect/>
          </a:stretch>
        </a:blipFill>
        <a:effectLst/>
      </p:bgPr>
    </p:bg>
    <p:spTree>
      <p:nvGrpSpPr>
        <p:cNvPr id="1" name="Shape 98"/>
        <p:cNvGrpSpPr/>
        <p:nvPr/>
      </p:nvGrpSpPr>
      <p:grpSpPr>
        <a:xfrm>
          <a:off x="0" y="0"/>
          <a:ext cx="0" cy="0"/>
          <a:chOff x="0" y="0"/>
          <a:chExt cx="0" cy="0"/>
        </a:xfrm>
      </p:grpSpPr>
      <p:sp>
        <p:nvSpPr>
          <p:cNvPr id="99" name="Google Shape;99;p41"/>
          <p:cNvSpPr/>
          <p:nvPr/>
        </p:nvSpPr>
        <p:spPr>
          <a:xfrm>
            <a:off x="0" y="0"/>
            <a:ext cx="12192000" cy="6858000"/>
          </a:xfrm>
          <a:prstGeom prst="rect">
            <a:avLst/>
          </a:prstGeom>
          <a:solidFill>
            <a:srgbClr val="95CD7A">
              <a:alpha val="72941"/>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00" name="Google Shape;100;p41"/>
          <p:cNvSpPr txBox="1">
            <a:spLocks noGrp="1"/>
          </p:cNvSpPr>
          <p:nvPr>
            <p:ph type="body" idx="1"/>
          </p:nvPr>
        </p:nvSpPr>
        <p:spPr>
          <a:xfrm>
            <a:off x="1828007" y="2076693"/>
            <a:ext cx="8535987" cy="627939"/>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800"/>
              <a:buNone/>
              <a:defRPr sz="2800" b="1" i="0">
                <a:solidFill>
                  <a:schemeClr val="lt1"/>
                </a:solidFill>
                <a:latin typeface="Helvetica Neue"/>
                <a:ea typeface="Helvetica Neue"/>
                <a:cs typeface="Helvetica Neue"/>
                <a:sym typeface="Helvetica Neue"/>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1" name="Google Shape;101;p41"/>
          <p:cNvSpPr txBox="1">
            <a:spLocks noGrp="1"/>
          </p:cNvSpPr>
          <p:nvPr>
            <p:ph type="body" idx="2"/>
          </p:nvPr>
        </p:nvSpPr>
        <p:spPr>
          <a:xfrm>
            <a:off x="1754188" y="3051922"/>
            <a:ext cx="8683625" cy="1455738"/>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chemeClr val="lt1"/>
              </a:buClr>
              <a:buSzPts val="2800"/>
              <a:buNone/>
              <a:defRPr sz="2800">
                <a:solidFill>
                  <a:schemeClr val="lt1"/>
                </a:solidFill>
                <a:latin typeface="Helvetica Neue"/>
                <a:ea typeface="Helvetica Neue"/>
                <a:cs typeface="Helvetica Neue"/>
                <a:sym typeface="Helvetica Neue"/>
              </a:defRPr>
            </a:lvl1pPr>
            <a:lvl2pPr marL="914400" lvl="1"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2pPr>
            <a:lvl3pPr marL="1371600" lvl="2"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3pPr>
            <a:lvl4pPr marL="1828800" lvl="3"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4pPr>
            <a:lvl5pPr marL="2286000" lvl="4"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2" name="Google Shape;102;p41"/>
          <p:cNvSpPr/>
          <p:nvPr/>
        </p:nvSpPr>
        <p:spPr>
          <a:xfrm>
            <a:off x="5083215" y="2704632"/>
            <a:ext cx="2025570" cy="119131"/>
          </a:xfrm>
          <a:prstGeom prst="rect">
            <a:avLst/>
          </a:prstGeom>
          <a:solidFill>
            <a:schemeClr val="accen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405E79"/>
              </a:solidFill>
              <a:latin typeface="Calibri"/>
              <a:ea typeface="Calibri"/>
              <a:cs typeface="Calibri"/>
              <a:sym typeface="Calibri"/>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amp; Text - Blue">
  <p:cSld name="Title &amp; Text - Blue">
    <p:spTree>
      <p:nvGrpSpPr>
        <p:cNvPr id="1" name="Shape 103"/>
        <p:cNvGrpSpPr/>
        <p:nvPr/>
      </p:nvGrpSpPr>
      <p:grpSpPr>
        <a:xfrm>
          <a:off x="0" y="0"/>
          <a:ext cx="0" cy="0"/>
          <a:chOff x="0" y="0"/>
          <a:chExt cx="0" cy="0"/>
        </a:xfrm>
      </p:grpSpPr>
      <p:sp>
        <p:nvSpPr>
          <p:cNvPr id="104" name="Google Shape;104;p42"/>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1"/>
              </a:buClr>
              <a:buSzPts val="3600"/>
              <a:buFont typeface="Helvetica Neue"/>
              <a:buNone/>
              <a:defRPr sz="3600" b="1">
                <a:solidFill>
                  <a:schemeClr val="accen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cxnSp>
        <p:nvCxnSpPr>
          <p:cNvPr id="105" name="Google Shape;105;p42"/>
          <p:cNvCxnSpPr/>
          <p:nvPr/>
        </p:nvCxnSpPr>
        <p:spPr>
          <a:xfrm rot="10800000" flipH="1">
            <a:off x="656024" y="1635973"/>
            <a:ext cx="10820189" cy="33878"/>
          </a:xfrm>
          <a:prstGeom prst="straightConnector1">
            <a:avLst/>
          </a:prstGeom>
          <a:noFill/>
          <a:ln w="9525" cap="flat" cmpd="sng">
            <a:solidFill>
              <a:srgbClr val="036794"/>
            </a:solidFill>
            <a:prstDash val="solid"/>
            <a:miter lim="800000"/>
            <a:headEnd type="none" w="sm" len="sm"/>
            <a:tailEnd type="none" w="sm" len="sm"/>
          </a:ln>
        </p:spPr>
      </p:cxnSp>
      <p:sp>
        <p:nvSpPr>
          <p:cNvPr id="106" name="Google Shape;106;p42"/>
          <p:cNvSpPr/>
          <p:nvPr/>
        </p:nvSpPr>
        <p:spPr>
          <a:xfrm>
            <a:off x="7858954" y="1589835"/>
            <a:ext cx="3617259" cy="92275"/>
          </a:xfrm>
          <a:prstGeom prst="rect">
            <a:avLst/>
          </a:prstGeom>
          <a:solidFill>
            <a:srgbClr val="03679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07" name="Google Shape;107;p42"/>
          <p:cNvSpPr txBox="1">
            <a:spLocks noGrp="1"/>
          </p:cNvSpPr>
          <p:nvPr>
            <p:ph type="body" idx="1"/>
          </p:nvPr>
        </p:nvSpPr>
        <p:spPr>
          <a:xfrm>
            <a:off x="656022" y="1971675"/>
            <a:ext cx="10820015" cy="500063"/>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3"/>
              </a:buClr>
              <a:buSzPts val="2800"/>
              <a:buNone/>
              <a:defRPr b="1">
                <a:solidFill>
                  <a:schemeClr val="accent3"/>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8" name="Google Shape;108;p42"/>
          <p:cNvSpPr txBox="1">
            <a:spLocks noGrp="1"/>
          </p:cNvSpPr>
          <p:nvPr>
            <p:ph type="body" idx="2"/>
          </p:nvPr>
        </p:nvSpPr>
        <p:spPr>
          <a:xfrm>
            <a:off x="656021" y="2614613"/>
            <a:ext cx="10820015" cy="3771900"/>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3"/>
              </a:buClr>
              <a:buSzPts val="2800"/>
              <a:buChar char="•"/>
              <a:defRPr>
                <a:solidFill>
                  <a:schemeClr val="dk1"/>
                </a:solidFill>
              </a:defRPr>
            </a:lvl1pPr>
            <a:lvl2pPr marL="914400" lvl="1" indent="-381000" algn="l">
              <a:lnSpc>
                <a:spcPct val="90000"/>
              </a:lnSpc>
              <a:spcBef>
                <a:spcPts val="500"/>
              </a:spcBef>
              <a:spcAft>
                <a:spcPts val="0"/>
              </a:spcAft>
              <a:buClr>
                <a:schemeClr val="accent3"/>
              </a:buClr>
              <a:buSzPts val="2400"/>
              <a:buChar char="•"/>
              <a:defRPr>
                <a:solidFill>
                  <a:schemeClr val="dk1"/>
                </a:solidFill>
              </a:defRPr>
            </a:lvl2pPr>
            <a:lvl3pPr marL="1371600" lvl="2" indent="-355600" algn="l">
              <a:lnSpc>
                <a:spcPct val="90000"/>
              </a:lnSpc>
              <a:spcBef>
                <a:spcPts val="500"/>
              </a:spcBef>
              <a:spcAft>
                <a:spcPts val="0"/>
              </a:spcAft>
              <a:buClr>
                <a:schemeClr val="accent3"/>
              </a:buClr>
              <a:buSzPts val="2000"/>
              <a:buChar char="•"/>
              <a:defRPr>
                <a:solidFill>
                  <a:schemeClr val="dk1"/>
                </a:solidFill>
              </a:defRPr>
            </a:lvl3pPr>
            <a:lvl4pPr marL="1828800" lvl="3" indent="-342900" algn="l">
              <a:lnSpc>
                <a:spcPct val="90000"/>
              </a:lnSpc>
              <a:spcBef>
                <a:spcPts val="500"/>
              </a:spcBef>
              <a:spcAft>
                <a:spcPts val="0"/>
              </a:spcAft>
              <a:buClr>
                <a:schemeClr val="accent3"/>
              </a:buClr>
              <a:buSzPts val="1800"/>
              <a:buChar char="•"/>
              <a:defRPr>
                <a:solidFill>
                  <a:schemeClr val="dk1"/>
                </a:solidFill>
              </a:defRPr>
            </a:lvl4pPr>
            <a:lvl5pPr marL="2286000" lvl="4" indent="-342900" algn="l">
              <a:lnSpc>
                <a:spcPct val="90000"/>
              </a:lnSpc>
              <a:spcBef>
                <a:spcPts val="500"/>
              </a:spcBef>
              <a:spcAft>
                <a:spcPts val="0"/>
              </a:spcAft>
              <a:buClr>
                <a:schemeClr val="accent3"/>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amp; Text - Purple">
  <p:cSld name="Title &amp; Text - Purple">
    <p:spTree>
      <p:nvGrpSpPr>
        <p:cNvPr id="1" name="Shape 109"/>
        <p:cNvGrpSpPr/>
        <p:nvPr/>
      </p:nvGrpSpPr>
      <p:grpSpPr>
        <a:xfrm>
          <a:off x="0" y="0"/>
          <a:ext cx="0" cy="0"/>
          <a:chOff x="0" y="0"/>
          <a:chExt cx="0" cy="0"/>
        </a:xfrm>
      </p:grpSpPr>
      <p:sp>
        <p:nvSpPr>
          <p:cNvPr id="110" name="Google Shape;110;p43"/>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3"/>
              </a:buClr>
              <a:buSzPts val="3600"/>
              <a:buFont typeface="Helvetica Neue"/>
              <a:buNone/>
              <a:defRPr sz="3600" b="1">
                <a:solidFill>
                  <a:schemeClr val="accent3"/>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cxnSp>
        <p:nvCxnSpPr>
          <p:cNvPr id="111" name="Google Shape;111;p43"/>
          <p:cNvCxnSpPr/>
          <p:nvPr/>
        </p:nvCxnSpPr>
        <p:spPr>
          <a:xfrm rot="10800000" flipH="1">
            <a:off x="656024" y="1635973"/>
            <a:ext cx="10820189" cy="33878"/>
          </a:xfrm>
          <a:prstGeom prst="straightConnector1">
            <a:avLst/>
          </a:prstGeom>
          <a:noFill/>
          <a:ln w="9525" cap="flat" cmpd="sng">
            <a:solidFill>
              <a:schemeClr val="accent3"/>
            </a:solidFill>
            <a:prstDash val="solid"/>
            <a:miter lim="800000"/>
            <a:headEnd type="none" w="sm" len="sm"/>
            <a:tailEnd type="none" w="sm" len="sm"/>
          </a:ln>
        </p:spPr>
      </p:cxnSp>
      <p:sp>
        <p:nvSpPr>
          <p:cNvPr id="112" name="Google Shape;112;p43"/>
          <p:cNvSpPr/>
          <p:nvPr/>
        </p:nvSpPr>
        <p:spPr>
          <a:xfrm>
            <a:off x="7858954" y="1589835"/>
            <a:ext cx="3617259" cy="92275"/>
          </a:xfrm>
          <a:prstGeom prst="rect">
            <a:avLst/>
          </a:prstGeom>
          <a:solidFill>
            <a:schemeClr val="accent3"/>
          </a:solidFill>
          <a:ln w="12700" cap="flat" cmpd="sng">
            <a:solidFill>
              <a:schemeClr val="accent3"/>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13" name="Google Shape;113;p43"/>
          <p:cNvSpPr txBox="1">
            <a:spLocks noGrp="1"/>
          </p:cNvSpPr>
          <p:nvPr>
            <p:ph type="body" idx="1"/>
          </p:nvPr>
        </p:nvSpPr>
        <p:spPr>
          <a:xfrm>
            <a:off x="656022" y="1971675"/>
            <a:ext cx="10820015" cy="485775"/>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1"/>
              </a:buClr>
              <a:buSzPts val="2800"/>
              <a:buNone/>
              <a:defRPr b="1">
                <a:solidFill>
                  <a:schemeClr val="accent1"/>
                </a:solidFill>
              </a:defRPr>
            </a:lvl1pPr>
            <a:lvl2pPr marL="914400" lvl="1" indent="-381000" algn="l">
              <a:lnSpc>
                <a:spcPct val="90000"/>
              </a:lnSpc>
              <a:spcBef>
                <a:spcPts val="500"/>
              </a:spcBef>
              <a:spcAft>
                <a:spcPts val="0"/>
              </a:spcAft>
              <a:buClr>
                <a:schemeClr val="accent1"/>
              </a:buClr>
              <a:buSzPts val="2400"/>
              <a:buChar char="•"/>
              <a:defRPr/>
            </a:lvl2pPr>
            <a:lvl3pPr marL="1371600" lvl="2" indent="-355600" algn="l">
              <a:lnSpc>
                <a:spcPct val="90000"/>
              </a:lnSpc>
              <a:spcBef>
                <a:spcPts val="500"/>
              </a:spcBef>
              <a:spcAft>
                <a:spcPts val="0"/>
              </a:spcAft>
              <a:buClr>
                <a:schemeClr val="accent1"/>
              </a:buClr>
              <a:buSzPts val="2000"/>
              <a:buChar char="•"/>
              <a:defRPr/>
            </a:lvl3pPr>
            <a:lvl4pPr marL="1828800" lvl="3" indent="-342900" algn="l">
              <a:lnSpc>
                <a:spcPct val="90000"/>
              </a:lnSpc>
              <a:spcBef>
                <a:spcPts val="500"/>
              </a:spcBef>
              <a:spcAft>
                <a:spcPts val="0"/>
              </a:spcAft>
              <a:buClr>
                <a:schemeClr val="accent1"/>
              </a:buClr>
              <a:buSzPts val="1800"/>
              <a:buChar char="•"/>
              <a:defRPr/>
            </a:lvl4pPr>
            <a:lvl5pPr marL="2286000" lvl="4" indent="-342900" algn="l">
              <a:lnSpc>
                <a:spcPct val="90000"/>
              </a:lnSpc>
              <a:spcBef>
                <a:spcPts val="500"/>
              </a:spcBef>
              <a:spcAft>
                <a:spcPts val="0"/>
              </a:spcAft>
              <a:buClr>
                <a:schemeClr val="accent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4" name="Google Shape;114;p43"/>
          <p:cNvSpPr txBox="1">
            <a:spLocks noGrp="1"/>
          </p:cNvSpPr>
          <p:nvPr>
            <p:ph type="body" idx="2"/>
          </p:nvPr>
        </p:nvSpPr>
        <p:spPr>
          <a:xfrm>
            <a:off x="656021" y="2614612"/>
            <a:ext cx="10820015" cy="3729037"/>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1"/>
              </a:buClr>
              <a:buSzPts val="2800"/>
              <a:buChar char="•"/>
              <a:defRPr>
                <a:solidFill>
                  <a:schemeClr val="dk1"/>
                </a:solidFill>
              </a:defRPr>
            </a:lvl1pPr>
            <a:lvl2pPr marL="914400" lvl="1" indent="-381000" algn="l">
              <a:lnSpc>
                <a:spcPct val="90000"/>
              </a:lnSpc>
              <a:spcBef>
                <a:spcPts val="500"/>
              </a:spcBef>
              <a:spcAft>
                <a:spcPts val="0"/>
              </a:spcAft>
              <a:buClr>
                <a:schemeClr val="accent1"/>
              </a:buClr>
              <a:buSzPts val="2400"/>
              <a:buChar char="•"/>
              <a:defRPr>
                <a:solidFill>
                  <a:schemeClr val="dk1"/>
                </a:solidFill>
              </a:defRPr>
            </a:lvl2pPr>
            <a:lvl3pPr marL="1371600" lvl="2" indent="-355600" algn="l">
              <a:lnSpc>
                <a:spcPct val="90000"/>
              </a:lnSpc>
              <a:spcBef>
                <a:spcPts val="500"/>
              </a:spcBef>
              <a:spcAft>
                <a:spcPts val="0"/>
              </a:spcAft>
              <a:buClr>
                <a:schemeClr val="accent1"/>
              </a:buClr>
              <a:buSzPts val="2000"/>
              <a:buChar char="•"/>
              <a:defRPr>
                <a:solidFill>
                  <a:schemeClr val="dk1"/>
                </a:solidFill>
              </a:defRPr>
            </a:lvl3pPr>
            <a:lvl4pPr marL="1828800" lvl="3" indent="-342900" algn="l">
              <a:lnSpc>
                <a:spcPct val="90000"/>
              </a:lnSpc>
              <a:spcBef>
                <a:spcPts val="500"/>
              </a:spcBef>
              <a:spcAft>
                <a:spcPts val="0"/>
              </a:spcAft>
              <a:buClr>
                <a:schemeClr val="accent1"/>
              </a:buClr>
              <a:buSzPts val="1800"/>
              <a:buChar char="•"/>
              <a:defRPr>
                <a:solidFill>
                  <a:schemeClr val="dk1"/>
                </a:solidFill>
              </a:defRPr>
            </a:lvl4pPr>
            <a:lvl5pPr marL="2286000" lvl="4" indent="-342900" algn="l">
              <a:lnSpc>
                <a:spcPct val="90000"/>
              </a:lnSpc>
              <a:spcBef>
                <a:spcPts val="500"/>
              </a:spcBef>
              <a:spcAft>
                <a:spcPts val="0"/>
              </a:spcAft>
              <a:buClr>
                <a:schemeClr val="accent1"/>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amp; Text - Teal">
  <p:cSld name="Title &amp; Text - Teal">
    <p:spTree>
      <p:nvGrpSpPr>
        <p:cNvPr id="1" name="Shape 115"/>
        <p:cNvGrpSpPr/>
        <p:nvPr/>
      </p:nvGrpSpPr>
      <p:grpSpPr>
        <a:xfrm>
          <a:off x="0" y="0"/>
          <a:ext cx="0" cy="0"/>
          <a:chOff x="0" y="0"/>
          <a:chExt cx="0" cy="0"/>
        </a:xfrm>
      </p:grpSpPr>
      <p:sp>
        <p:nvSpPr>
          <p:cNvPr id="116" name="Google Shape;116;p44"/>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5"/>
              </a:buClr>
              <a:buSzPts val="3600"/>
              <a:buFont typeface="Helvetica Neue"/>
              <a:buNone/>
              <a:defRPr sz="3600" b="1">
                <a:solidFill>
                  <a:schemeClr val="accent5"/>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cxnSp>
        <p:nvCxnSpPr>
          <p:cNvPr id="117" name="Google Shape;117;p44"/>
          <p:cNvCxnSpPr/>
          <p:nvPr/>
        </p:nvCxnSpPr>
        <p:spPr>
          <a:xfrm rot="10800000" flipH="1">
            <a:off x="656024" y="1635973"/>
            <a:ext cx="10820189" cy="33878"/>
          </a:xfrm>
          <a:prstGeom prst="straightConnector1">
            <a:avLst/>
          </a:prstGeom>
          <a:noFill/>
          <a:ln w="9525" cap="flat" cmpd="sng">
            <a:solidFill>
              <a:schemeClr val="accent5"/>
            </a:solidFill>
            <a:prstDash val="solid"/>
            <a:miter lim="800000"/>
            <a:headEnd type="none" w="sm" len="sm"/>
            <a:tailEnd type="none" w="sm" len="sm"/>
          </a:ln>
        </p:spPr>
      </p:cxnSp>
      <p:sp>
        <p:nvSpPr>
          <p:cNvPr id="118" name="Google Shape;118;p44"/>
          <p:cNvSpPr/>
          <p:nvPr/>
        </p:nvSpPr>
        <p:spPr>
          <a:xfrm>
            <a:off x="7858954" y="1589835"/>
            <a:ext cx="3617259" cy="92275"/>
          </a:xfrm>
          <a:prstGeom prst="rect">
            <a:avLst/>
          </a:prstGeom>
          <a:solidFill>
            <a:schemeClr val="accent5"/>
          </a:solidFill>
          <a:ln w="12700" cap="flat" cmpd="sng">
            <a:solidFill>
              <a:schemeClr val="accent5"/>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19" name="Google Shape;119;p44"/>
          <p:cNvSpPr txBox="1">
            <a:spLocks noGrp="1"/>
          </p:cNvSpPr>
          <p:nvPr>
            <p:ph type="body" idx="1"/>
          </p:nvPr>
        </p:nvSpPr>
        <p:spPr>
          <a:xfrm>
            <a:off x="656022" y="1971676"/>
            <a:ext cx="10820015" cy="5715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6"/>
              </a:buClr>
              <a:buSzPts val="2800"/>
              <a:buNone/>
              <a:defRPr b="1">
                <a:solidFill>
                  <a:schemeClr val="accent6"/>
                </a:solidFill>
              </a:defRPr>
            </a:lvl1pPr>
            <a:lvl2pPr marL="914400" lvl="1" indent="-381000" algn="l">
              <a:lnSpc>
                <a:spcPct val="90000"/>
              </a:lnSpc>
              <a:spcBef>
                <a:spcPts val="500"/>
              </a:spcBef>
              <a:spcAft>
                <a:spcPts val="0"/>
              </a:spcAft>
              <a:buClr>
                <a:schemeClr val="accent6"/>
              </a:buClr>
              <a:buSzPts val="2400"/>
              <a:buChar char="•"/>
              <a:defRPr/>
            </a:lvl2pPr>
            <a:lvl3pPr marL="1371600" lvl="2" indent="-355600" algn="l">
              <a:lnSpc>
                <a:spcPct val="90000"/>
              </a:lnSpc>
              <a:spcBef>
                <a:spcPts val="500"/>
              </a:spcBef>
              <a:spcAft>
                <a:spcPts val="0"/>
              </a:spcAft>
              <a:buClr>
                <a:schemeClr val="accent6"/>
              </a:buClr>
              <a:buSzPts val="2000"/>
              <a:buChar char="•"/>
              <a:defRPr/>
            </a:lvl3pPr>
            <a:lvl4pPr marL="1828800" lvl="3" indent="-342900" algn="l">
              <a:lnSpc>
                <a:spcPct val="90000"/>
              </a:lnSpc>
              <a:spcBef>
                <a:spcPts val="500"/>
              </a:spcBef>
              <a:spcAft>
                <a:spcPts val="0"/>
              </a:spcAft>
              <a:buClr>
                <a:schemeClr val="accent6"/>
              </a:buClr>
              <a:buSzPts val="1800"/>
              <a:buChar char="•"/>
              <a:defRPr/>
            </a:lvl4pPr>
            <a:lvl5pPr marL="2286000" lvl="4" indent="-342900" algn="l">
              <a:lnSpc>
                <a:spcPct val="90000"/>
              </a:lnSpc>
              <a:spcBef>
                <a:spcPts val="500"/>
              </a:spcBef>
              <a:spcAft>
                <a:spcPts val="0"/>
              </a:spcAft>
              <a:buClr>
                <a:schemeClr val="accent6"/>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0" name="Google Shape;120;p44"/>
          <p:cNvSpPr txBox="1">
            <a:spLocks noGrp="1"/>
          </p:cNvSpPr>
          <p:nvPr>
            <p:ph type="body" idx="2"/>
          </p:nvPr>
        </p:nvSpPr>
        <p:spPr>
          <a:xfrm>
            <a:off x="656021" y="2614612"/>
            <a:ext cx="10820015" cy="3729037"/>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6"/>
              </a:buClr>
              <a:buSzPts val="2800"/>
              <a:buChar char="•"/>
              <a:defRPr>
                <a:solidFill>
                  <a:schemeClr val="dk1"/>
                </a:solidFill>
              </a:defRPr>
            </a:lvl1pPr>
            <a:lvl2pPr marL="914400" lvl="1" indent="-381000" algn="l">
              <a:lnSpc>
                <a:spcPct val="90000"/>
              </a:lnSpc>
              <a:spcBef>
                <a:spcPts val="500"/>
              </a:spcBef>
              <a:spcAft>
                <a:spcPts val="0"/>
              </a:spcAft>
              <a:buClr>
                <a:schemeClr val="accent6"/>
              </a:buClr>
              <a:buSzPts val="2400"/>
              <a:buChar char="•"/>
              <a:defRPr>
                <a:solidFill>
                  <a:schemeClr val="dk1"/>
                </a:solidFill>
              </a:defRPr>
            </a:lvl2pPr>
            <a:lvl3pPr marL="1371600" lvl="2" indent="-355600" algn="l">
              <a:lnSpc>
                <a:spcPct val="90000"/>
              </a:lnSpc>
              <a:spcBef>
                <a:spcPts val="500"/>
              </a:spcBef>
              <a:spcAft>
                <a:spcPts val="0"/>
              </a:spcAft>
              <a:buClr>
                <a:schemeClr val="accent6"/>
              </a:buClr>
              <a:buSzPts val="2000"/>
              <a:buChar char="•"/>
              <a:defRPr>
                <a:solidFill>
                  <a:schemeClr val="dk1"/>
                </a:solidFill>
              </a:defRPr>
            </a:lvl3pPr>
            <a:lvl4pPr marL="1828800" lvl="3" indent="-342900" algn="l">
              <a:lnSpc>
                <a:spcPct val="90000"/>
              </a:lnSpc>
              <a:spcBef>
                <a:spcPts val="500"/>
              </a:spcBef>
              <a:spcAft>
                <a:spcPts val="0"/>
              </a:spcAft>
              <a:buClr>
                <a:schemeClr val="accent6"/>
              </a:buClr>
              <a:buSzPts val="1800"/>
              <a:buChar char="•"/>
              <a:defRPr>
                <a:solidFill>
                  <a:schemeClr val="dk1"/>
                </a:solidFill>
              </a:defRPr>
            </a:lvl4pPr>
            <a:lvl5pPr marL="2286000" lvl="4" indent="-342900" algn="l">
              <a:lnSpc>
                <a:spcPct val="90000"/>
              </a:lnSpc>
              <a:spcBef>
                <a:spcPts val="500"/>
              </a:spcBef>
              <a:spcAft>
                <a:spcPts val="0"/>
              </a:spcAft>
              <a:buClr>
                <a:schemeClr val="accent6"/>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itle &amp; Text - Green">
  <p:cSld name="Title &amp; Text - Green">
    <p:spTree>
      <p:nvGrpSpPr>
        <p:cNvPr id="1" name="Shape 121"/>
        <p:cNvGrpSpPr/>
        <p:nvPr/>
      </p:nvGrpSpPr>
      <p:grpSpPr>
        <a:xfrm>
          <a:off x="0" y="0"/>
          <a:ext cx="0" cy="0"/>
          <a:chOff x="0" y="0"/>
          <a:chExt cx="0" cy="0"/>
        </a:xfrm>
      </p:grpSpPr>
      <p:sp>
        <p:nvSpPr>
          <p:cNvPr id="122" name="Google Shape;122;p45"/>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4"/>
              </a:buClr>
              <a:buSzPts val="3600"/>
              <a:buFont typeface="Helvetica Neue"/>
              <a:buNone/>
              <a:defRPr sz="3600" b="1">
                <a:solidFill>
                  <a:schemeClr val="accent4"/>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cxnSp>
        <p:nvCxnSpPr>
          <p:cNvPr id="123" name="Google Shape;123;p45"/>
          <p:cNvCxnSpPr/>
          <p:nvPr/>
        </p:nvCxnSpPr>
        <p:spPr>
          <a:xfrm rot="10800000" flipH="1">
            <a:off x="656024" y="1635973"/>
            <a:ext cx="10820189" cy="33878"/>
          </a:xfrm>
          <a:prstGeom prst="straightConnector1">
            <a:avLst/>
          </a:prstGeom>
          <a:noFill/>
          <a:ln w="9525" cap="flat" cmpd="sng">
            <a:solidFill>
              <a:schemeClr val="accent4"/>
            </a:solidFill>
            <a:prstDash val="solid"/>
            <a:miter lim="800000"/>
            <a:headEnd type="none" w="sm" len="sm"/>
            <a:tailEnd type="none" w="sm" len="sm"/>
          </a:ln>
        </p:spPr>
      </p:cxnSp>
      <p:sp>
        <p:nvSpPr>
          <p:cNvPr id="124" name="Google Shape;124;p45"/>
          <p:cNvSpPr/>
          <p:nvPr/>
        </p:nvSpPr>
        <p:spPr>
          <a:xfrm>
            <a:off x="7858954" y="1589835"/>
            <a:ext cx="3617259" cy="92275"/>
          </a:xfrm>
          <a:prstGeom prst="rect">
            <a:avLst/>
          </a:prstGeom>
          <a:solidFill>
            <a:schemeClr val="accent4"/>
          </a:solidFill>
          <a:ln w="12700" cap="flat" cmpd="sng">
            <a:solidFill>
              <a:schemeClr val="accent4"/>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25" name="Google Shape;125;p45"/>
          <p:cNvSpPr txBox="1">
            <a:spLocks noGrp="1"/>
          </p:cNvSpPr>
          <p:nvPr>
            <p:ph type="body" idx="1"/>
          </p:nvPr>
        </p:nvSpPr>
        <p:spPr>
          <a:xfrm>
            <a:off x="656022" y="1971675"/>
            <a:ext cx="10820015" cy="428625"/>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2"/>
              </a:buClr>
              <a:buSzPts val="2800"/>
              <a:buNone/>
              <a:defRPr b="1">
                <a:solidFill>
                  <a:schemeClr val="accent2"/>
                </a:solidFill>
              </a:defRPr>
            </a:lvl1pPr>
            <a:lvl2pPr marL="914400" lvl="1" indent="-381000" algn="l">
              <a:lnSpc>
                <a:spcPct val="90000"/>
              </a:lnSpc>
              <a:spcBef>
                <a:spcPts val="500"/>
              </a:spcBef>
              <a:spcAft>
                <a:spcPts val="0"/>
              </a:spcAft>
              <a:buClr>
                <a:schemeClr val="accent2"/>
              </a:buClr>
              <a:buSzPts val="2400"/>
              <a:buChar char="•"/>
              <a:defRPr/>
            </a:lvl2pPr>
            <a:lvl3pPr marL="1371600" lvl="2" indent="-355600" algn="l">
              <a:lnSpc>
                <a:spcPct val="90000"/>
              </a:lnSpc>
              <a:spcBef>
                <a:spcPts val="500"/>
              </a:spcBef>
              <a:spcAft>
                <a:spcPts val="0"/>
              </a:spcAft>
              <a:buClr>
                <a:schemeClr val="accent2"/>
              </a:buClr>
              <a:buSzPts val="2000"/>
              <a:buChar char="•"/>
              <a:defRPr/>
            </a:lvl3pPr>
            <a:lvl4pPr marL="1828800" lvl="3" indent="-342900" algn="l">
              <a:lnSpc>
                <a:spcPct val="90000"/>
              </a:lnSpc>
              <a:spcBef>
                <a:spcPts val="500"/>
              </a:spcBef>
              <a:spcAft>
                <a:spcPts val="0"/>
              </a:spcAft>
              <a:buClr>
                <a:schemeClr val="accent2"/>
              </a:buClr>
              <a:buSzPts val="1800"/>
              <a:buChar char="•"/>
              <a:defRPr/>
            </a:lvl4pPr>
            <a:lvl5pPr marL="2286000" lvl="4" indent="-342900" algn="l">
              <a:lnSpc>
                <a:spcPct val="90000"/>
              </a:lnSpc>
              <a:spcBef>
                <a:spcPts val="500"/>
              </a:spcBef>
              <a:spcAft>
                <a:spcPts val="0"/>
              </a:spcAft>
              <a:buClr>
                <a:schemeClr val="accent2"/>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6" name="Google Shape;126;p45"/>
          <p:cNvSpPr txBox="1">
            <a:spLocks noGrp="1"/>
          </p:cNvSpPr>
          <p:nvPr>
            <p:ph type="body" idx="2"/>
          </p:nvPr>
        </p:nvSpPr>
        <p:spPr>
          <a:xfrm>
            <a:off x="656021" y="2614612"/>
            <a:ext cx="10820015" cy="3729037"/>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2"/>
              </a:buClr>
              <a:buSzPts val="2800"/>
              <a:buChar char="•"/>
              <a:defRPr>
                <a:solidFill>
                  <a:schemeClr val="dk1"/>
                </a:solidFill>
              </a:defRPr>
            </a:lvl1pPr>
            <a:lvl2pPr marL="914400" lvl="1" indent="-381000" algn="l">
              <a:lnSpc>
                <a:spcPct val="90000"/>
              </a:lnSpc>
              <a:spcBef>
                <a:spcPts val="500"/>
              </a:spcBef>
              <a:spcAft>
                <a:spcPts val="0"/>
              </a:spcAft>
              <a:buClr>
                <a:schemeClr val="accent2"/>
              </a:buClr>
              <a:buSzPts val="2400"/>
              <a:buChar char="•"/>
              <a:defRPr>
                <a:solidFill>
                  <a:schemeClr val="dk1"/>
                </a:solidFill>
              </a:defRPr>
            </a:lvl2pPr>
            <a:lvl3pPr marL="1371600" lvl="2" indent="-355600" algn="l">
              <a:lnSpc>
                <a:spcPct val="90000"/>
              </a:lnSpc>
              <a:spcBef>
                <a:spcPts val="500"/>
              </a:spcBef>
              <a:spcAft>
                <a:spcPts val="0"/>
              </a:spcAft>
              <a:buClr>
                <a:schemeClr val="accent2"/>
              </a:buClr>
              <a:buSzPts val="2000"/>
              <a:buChar char="•"/>
              <a:defRPr>
                <a:solidFill>
                  <a:schemeClr val="dk1"/>
                </a:solidFill>
              </a:defRPr>
            </a:lvl3pPr>
            <a:lvl4pPr marL="1828800" lvl="3" indent="-342900" algn="l">
              <a:lnSpc>
                <a:spcPct val="90000"/>
              </a:lnSpc>
              <a:spcBef>
                <a:spcPts val="500"/>
              </a:spcBef>
              <a:spcAft>
                <a:spcPts val="0"/>
              </a:spcAft>
              <a:buClr>
                <a:schemeClr val="accent2"/>
              </a:buClr>
              <a:buSzPts val="1800"/>
              <a:buChar char="•"/>
              <a:defRPr>
                <a:solidFill>
                  <a:schemeClr val="dk1"/>
                </a:solidFill>
              </a:defRPr>
            </a:lvl4pPr>
            <a:lvl5pPr marL="2286000" lvl="4" indent="-342900" algn="l">
              <a:lnSpc>
                <a:spcPct val="90000"/>
              </a:lnSpc>
              <a:spcBef>
                <a:spcPts val="500"/>
              </a:spcBef>
              <a:spcAft>
                <a:spcPts val="0"/>
              </a:spcAft>
              <a:buClr>
                <a:schemeClr val="accent2"/>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le &amp; Text with Dots - Purple">
  <p:cSld name="Title &amp; Text with Dots - Purple">
    <p:spTree>
      <p:nvGrpSpPr>
        <p:cNvPr id="1" name="Shape 127"/>
        <p:cNvGrpSpPr/>
        <p:nvPr/>
      </p:nvGrpSpPr>
      <p:grpSpPr>
        <a:xfrm>
          <a:off x="0" y="0"/>
          <a:ext cx="0" cy="0"/>
          <a:chOff x="0" y="0"/>
          <a:chExt cx="0" cy="0"/>
        </a:xfrm>
      </p:grpSpPr>
      <p:grpSp>
        <p:nvGrpSpPr>
          <p:cNvPr id="128" name="Google Shape;128;p46"/>
          <p:cNvGrpSpPr/>
          <p:nvPr/>
        </p:nvGrpSpPr>
        <p:grpSpPr>
          <a:xfrm>
            <a:off x="0" y="5303520"/>
            <a:ext cx="12192000" cy="1639827"/>
            <a:chOff x="0" y="5303520"/>
            <a:chExt cx="12192000" cy="1639827"/>
          </a:xfrm>
        </p:grpSpPr>
        <p:pic>
          <p:nvPicPr>
            <p:cNvPr id="129" name="Google Shape;129;p46"/>
            <p:cNvPicPr preferRelativeResize="0"/>
            <p:nvPr/>
          </p:nvPicPr>
          <p:blipFill rotWithShape="1">
            <a:blip r:embed="rId2">
              <a:alphaModFix amt="20000"/>
            </a:blip>
            <a:srcRect l="59836" t="10673" r="12104" b="6770"/>
            <a:stretch/>
          </p:blipFill>
          <p:spPr>
            <a:xfrm rot="5400000">
              <a:off x="2302155" y="3001365"/>
              <a:ext cx="1639827" cy="6244138"/>
            </a:xfrm>
            <a:prstGeom prst="rect">
              <a:avLst/>
            </a:prstGeom>
            <a:noFill/>
            <a:ln>
              <a:noFill/>
            </a:ln>
          </p:spPr>
        </p:pic>
        <p:pic>
          <p:nvPicPr>
            <p:cNvPr id="130" name="Google Shape;130;p46"/>
            <p:cNvPicPr preferRelativeResize="0"/>
            <p:nvPr/>
          </p:nvPicPr>
          <p:blipFill rotWithShape="1">
            <a:blip r:embed="rId2">
              <a:alphaModFix amt="20000"/>
            </a:blip>
            <a:srcRect l="60063" t="10673" r="11953" b="6770"/>
            <a:stretch/>
          </p:blipFill>
          <p:spPr>
            <a:xfrm rot="5400000">
              <a:off x="8439135" y="3108523"/>
              <a:ext cx="1557867" cy="5947862"/>
            </a:xfrm>
            <a:prstGeom prst="rect">
              <a:avLst/>
            </a:prstGeom>
            <a:noFill/>
            <a:ln>
              <a:noFill/>
            </a:ln>
          </p:spPr>
        </p:pic>
      </p:grpSp>
      <p:sp>
        <p:nvSpPr>
          <p:cNvPr id="131" name="Google Shape;131;p46"/>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3"/>
              </a:buClr>
              <a:buSzPts val="3600"/>
              <a:buFont typeface="Helvetica Neue"/>
              <a:buNone/>
              <a:defRPr sz="3600" b="1">
                <a:solidFill>
                  <a:schemeClr val="accent3"/>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32" name="Google Shape;132;p46"/>
          <p:cNvSpPr txBox="1">
            <a:spLocks noGrp="1"/>
          </p:cNvSpPr>
          <p:nvPr>
            <p:ph type="body" idx="1"/>
          </p:nvPr>
        </p:nvSpPr>
        <p:spPr>
          <a:xfrm>
            <a:off x="656022" y="1690688"/>
            <a:ext cx="10820015" cy="485775"/>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1"/>
              </a:buClr>
              <a:buSzPts val="2800"/>
              <a:buNone/>
              <a:defRPr b="1">
                <a:solidFill>
                  <a:schemeClr val="accent1"/>
                </a:solidFill>
              </a:defRPr>
            </a:lvl1pPr>
            <a:lvl2pPr marL="914400" lvl="1" indent="-381000" algn="l">
              <a:lnSpc>
                <a:spcPct val="90000"/>
              </a:lnSpc>
              <a:spcBef>
                <a:spcPts val="500"/>
              </a:spcBef>
              <a:spcAft>
                <a:spcPts val="0"/>
              </a:spcAft>
              <a:buClr>
                <a:schemeClr val="accent1"/>
              </a:buClr>
              <a:buSzPts val="2400"/>
              <a:buChar char="•"/>
              <a:defRPr/>
            </a:lvl2pPr>
            <a:lvl3pPr marL="1371600" lvl="2" indent="-355600" algn="l">
              <a:lnSpc>
                <a:spcPct val="90000"/>
              </a:lnSpc>
              <a:spcBef>
                <a:spcPts val="500"/>
              </a:spcBef>
              <a:spcAft>
                <a:spcPts val="0"/>
              </a:spcAft>
              <a:buClr>
                <a:schemeClr val="accent1"/>
              </a:buClr>
              <a:buSzPts val="2000"/>
              <a:buChar char="•"/>
              <a:defRPr/>
            </a:lvl3pPr>
            <a:lvl4pPr marL="1828800" lvl="3" indent="-342900" algn="l">
              <a:lnSpc>
                <a:spcPct val="90000"/>
              </a:lnSpc>
              <a:spcBef>
                <a:spcPts val="500"/>
              </a:spcBef>
              <a:spcAft>
                <a:spcPts val="0"/>
              </a:spcAft>
              <a:buClr>
                <a:schemeClr val="accent1"/>
              </a:buClr>
              <a:buSzPts val="1800"/>
              <a:buChar char="•"/>
              <a:defRPr/>
            </a:lvl4pPr>
            <a:lvl5pPr marL="2286000" lvl="4" indent="-342900" algn="l">
              <a:lnSpc>
                <a:spcPct val="90000"/>
              </a:lnSpc>
              <a:spcBef>
                <a:spcPts val="500"/>
              </a:spcBef>
              <a:spcAft>
                <a:spcPts val="0"/>
              </a:spcAft>
              <a:buClr>
                <a:schemeClr val="accent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3" name="Google Shape;133;p46"/>
          <p:cNvSpPr txBox="1">
            <a:spLocks noGrp="1"/>
          </p:cNvSpPr>
          <p:nvPr>
            <p:ph type="body" idx="2"/>
          </p:nvPr>
        </p:nvSpPr>
        <p:spPr>
          <a:xfrm>
            <a:off x="656021" y="2333625"/>
            <a:ext cx="10820015" cy="3729037"/>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1"/>
              </a:buClr>
              <a:buSzPts val="2800"/>
              <a:buChar char="•"/>
              <a:defRPr>
                <a:solidFill>
                  <a:schemeClr val="dk1"/>
                </a:solidFill>
              </a:defRPr>
            </a:lvl1pPr>
            <a:lvl2pPr marL="914400" lvl="1" indent="-381000" algn="l">
              <a:lnSpc>
                <a:spcPct val="90000"/>
              </a:lnSpc>
              <a:spcBef>
                <a:spcPts val="500"/>
              </a:spcBef>
              <a:spcAft>
                <a:spcPts val="0"/>
              </a:spcAft>
              <a:buClr>
                <a:schemeClr val="accent1"/>
              </a:buClr>
              <a:buSzPts val="2400"/>
              <a:buChar char="•"/>
              <a:defRPr>
                <a:solidFill>
                  <a:schemeClr val="dk1"/>
                </a:solidFill>
              </a:defRPr>
            </a:lvl2pPr>
            <a:lvl3pPr marL="1371600" lvl="2" indent="-355600" algn="l">
              <a:lnSpc>
                <a:spcPct val="90000"/>
              </a:lnSpc>
              <a:spcBef>
                <a:spcPts val="500"/>
              </a:spcBef>
              <a:spcAft>
                <a:spcPts val="0"/>
              </a:spcAft>
              <a:buClr>
                <a:schemeClr val="accent1"/>
              </a:buClr>
              <a:buSzPts val="2000"/>
              <a:buChar char="•"/>
              <a:defRPr>
                <a:solidFill>
                  <a:schemeClr val="dk1"/>
                </a:solidFill>
              </a:defRPr>
            </a:lvl3pPr>
            <a:lvl4pPr marL="1828800" lvl="3" indent="-342900" algn="l">
              <a:lnSpc>
                <a:spcPct val="90000"/>
              </a:lnSpc>
              <a:spcBef>
                <a:spcPts val="500"/>
              </a:spcBef>
              <a:spcAft>
                <a:spcPts val="0"/>
              </a:spcAft>
              <a:buClr>
                <a:schemeClr val="accent1"/>
              </a:buClr>
              <a:buSzPts val="1800"/>
              <a:buChar char="•"/>
              <a:defRPr>
                <a:solidFill>
                  <a:schemeClr val="dk1"/>
                </a:solidFill>
              </a:defRPr>
            </a:lvl4pPr>
            <a:lvl5pPr marL="2286000" lvl="4" indent="-342900" algn="l">
              <a:lnSpc>
                <a:spcPct val="90000"/>
              </a:lnSpc>
              <a:spcBef>
                <a:spcPts val="500"/>
              </a:spcBef>
              <a:spcAft>
                <a:spcPts val="0"/>
              </a:spcAft>
              <a:buClr>
                <a:schemeClr val="accent1"/>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26"/>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Helvetica Neue"/>
              <a:buNone/>
              <a:defRPr sz="4400" b="0" i="0" u="none" strike="noStrike" cap="none">
                <a:solidFill>
                  <a:schemeClr val="dk1"/>
                </a:solidFill>
                <a:latin typeface="Helvetica Neue"/>
                <a:ea typeface="Helvetica Neue"/>
                <a:cs typeface="Helvetica Neue"/>
                <a:sym typeface="Helvetica Neue"/>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26"/>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Helvetica Neue"/>
                <a:ea typeface="Helvetica Neue"/>
                <a:cs typeface="Helvetica Neue"/>
                <a:sym typeface="Helvetica Neue"/>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Helvetica Neue"/>
                <a:ea typeface="Helvetica Neue"/>
                <a:cs typeface="Helvetica Neue"/>
                <a:sym typeface="Helvetica Neue"/>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Helvetica Neue"/>
                <a:ea typeface="Helvetica Neue"/>
                <a:cs typeface="Helvetica Neue"/>
                <a:sym typeface="Helvetica Neue"/>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 bg1="lt1" tx1="dk1" bg2="dk2" tx2="lt2" accent1="accent1" accent2="accent2" accent3="accent3" accent4="accent4" accent5="accent5" accent6="accent6" hlink="hlink" folHlink="folHlink"/>
  <p:sldLayoutIdLst>
    <p:sldLayoutId id="2147483654" r:id="rId1"/>
    <p:sldLayoutId id="2147483661" r:id="rId2"/>
    <p:sldLayoutId id="2147483662" r:id="rId3"/>
    <p:sldLayoutId id="2147483663" r:id="rId4"/>
    <p:sldLayoutId id="2147483664" r:id="rId5"/>
    <p:sldLayoutId id="2147483665" r:id="rId6"/>
    <p:sldLayoutId id="2147483666" r:id="rId7"/>
    <p:sldLayoutId id="2147483667" r:id="rId8"/>
    <p:sldLayoutId id="2147483668" r:id="rId9"/>
    <p:sldLayoutId id="2147483669" r:id="rId10"/>
    <p:sldLayoutId id="2147483673" r:id="rId11"/>
    <p:sldLayoutId id="2147483674" r:id="rId12"/>
    <p:sldLayoutId id="2147483675" r:id="rId13"/>
    <p:sldLayoutId id="2147483676" r:id="rId14"/>
    <p:sldLayoutId id="2147483677" r:id="rId15"/>
    <p:sldLayoutId id="2147483678" r:id="rId16"/>
    <p:sldLayoutId id="2147483679" r:id="rId17"/>
    <p:sldLayoutId id="2147483680" r:id="rId18"/>
    <p:sldLayoutId id="2147483681" r:id="rId19"/>
    <p:sldLayoutId id="2147483683" r:id="rId20"/>
    <p:sldLayoutId id="2147483684" r:id="rId2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7.xml"/></Relationships>
</file>

<file path=ppt/slides/_rels/slide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xml"/><Relationship Id="rId1" Type="http://schemas.openxmlformats.org/officeDocument/2006/relationships/slideLayout" Target="../slideLayouts/slideLayout18.xml"/><Relationship Id="rId5" Type="http://schemas.openxmlformats.org/officeDocument/2006/relationships/image" Target="../media/image15.png"/><Relationship Id="rId4" Type="http://schemas.openxmlformats.org/officeDocument/2006/relationships/image" Target="../media/image14.png"/></Relationships>
</file>

<file path=ppt/slides/_rels/slide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3.xml"/><Relationship Id="rId1" Type="http://schemas.openxmlformats.org/officeDocument/2006/relationships/slideLayout" Target="../slideLayouts/slideLayout19.xml"/></Relationships>
</file>

<file path=ppt/slides/_rels/slide4.xml.rels><?xml version="1.0" encoding="UTF-8" standalone="yes"?>
<Relationships xmlns="http://schemas.openxmlformats.org/package/2006/relationships"><Relationship Id="rId3" Type="http://schemas.openxmlformats.org/officeDocument/2006/relationships/image" Target="../media/image17.png"/><Relationship Id="rId7" Type="http://schemas.openxmlformats.org/officeDocument/2006/relationships/image" Target="../media/image21.png"/><Relationship Id="rId2" Type="http://schemas.openxmlformats.org/officeDocument/2006/relationships/notesSlide" Target="../notesSlides/notesSlide4.xml"/><Relationship Id="rId1" Type="http://schemas.openxmlformats.org/officeDocument/2006/relationships/slideLayout" Target="../slideLayouts/slideLayout20.xml"/><Relationship Id="rId6" Type="http://schemas.openxmlformats.org/officeDocument/2006/relationships/image" Target="../media/image20.png"/><Relationship Id="rId5" Type="http://schemas.openxmlformats.org/officeDocument/2006/relationships/image" Target="../media/image19.svg"/><Relationship Id="rId4" Type="http://schemas.openxmlformats.org/officeDocument/2006/relationships/image" Target="../media/image18.png"/></Relationships>
</file>

<file path=ppt/slides/_rels/slide5.xml.rels><?xml version="1.0" encoding="UTF-8" standalone="yes"?>
<Relationships xmlns="http://schemas.openxmlformats.org/package/2006/relationships"><Relationship Id="rId3" Type="http://schemas.openxmlformats.org/officeDocument/2006/relationships/image" Target="../media/image13.png"/><Relationship Id="rId7" Type="http://schemas.openxmlformats.org/officeDocument/2006/relationships/image" Target="../media/image19.svg"/><Relationship Id="rId2" Type="http://schemas.openxmlformats.org/officeDocument/2006/relationships/notesSlide" Target="../notesSlides/notesSlide5.xml"/><Relationship Id="rId1" Type="http://schemas.openxmlformats.org/officeDocument/2006/relationships/slideLayout" Target="../slideLayouts/slideLayout20.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22.pn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0.xml"/></Relationships>
</file>

<file path=ppt/slides/_rels/slide7.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7.xml"/><Relationship Id="rId1" Type="http://schemas.openxmlformats.org/officeDocument/2006/relationships/slideLayout" Target="../slideLayouts/slideLayout18.xml"/><Relationship Id="rId5" Type="http://schemas.openxmlformats.org/officeDocument/2006/relationships/image" Target="../media/image25.jpeg"/><Relationship Id="rId4" Type="http://schemas.openxmlformats.org/officeDocument/2006/relationships/image" Target="../media/image24.gif"/></Relationships>
</file>

<file path=ppt/slides/_rels/slide8.xml.rels><?xml version="1.0" encoding="UTF-8" standalone="yes"?>
<Relationships xmlns="http://schemas.openxmlformats.org/package/2006/relationships"><Relationship Id="rId3" Type="http://schemas.openxmlformats.org/officeDocument/2006/relationships/hyperlink" Target="http://www.alliancecpha.org/" TargetMode="External"/><Relationship Id="rId2" Type="http://schemas.openxmlformats.org/officeDocument/2006/relationships/notesSlide" Target="../notesSlides/notesSlide8.xml"/><Relationship Id="rId1" Type="http://schemas.openxmlformats.org/officeDocument/2006/relationships/slideLayout" Target="../slideLayouts/slideLayout21.xml"/><Relationship Id="rId6" Type="http://schemas.openxmlformats.org/officeDocument/2006/relationships/image" Target="../media/image28.png"/><Relationship Id="rId5" Type="http://schemas.openxmlformats.org/officeDocument/2006/relationships/image" Target="../media/image27.jpg"/><Relationship Id="rId4" Type="http://schemas.openxmlformats.org/officeDocument/2006/relationships/image" Target="../media/image2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Subtítulo 19">
            <a:extLst>
              <a:ext uri="{FF2B5EF4-FFF2-40B4-BE49-F238E27FC236}">
                <a16:creationId xmlns:a16="http://schemas.microsoft.com/office/drawing/2014/main" id="{A188B990-E9BF-3B4A-B6C2-7FB16833BD54}"/>
              </a:ext>
            </a:extLst>
          </p:cNvPr>
          <p:cNvSpPr>
            <a:spLocks noGrp="1"/>
          </p:cNvSpPr>
          <p:nvPr>
            <p:ph type="subTitle" idx="1"/>
          </p:nvPr>
        </p:nvSpPr>
        <p:spPr>
          <a:xfrm>
            <a:off x="5210338" y="4240754"/>
            <a:ext cx="6631373" cy="1655762"/>
          </a:xfrm>
        </p:spPr>
        <p:txBody>
          <a:bodyPr>
            <a:normAutofit/>
          </a:bodyPr>
          <a:lstStyle/>
          <a:p>
            <a:pPr algn="ctr"/>
            <a:r>
              <a:rPr lang="en-GB" sz="3200" dirty="0">
                <a:effectLst>
                  <a:outerShdw blurRad="38100" dist="38100" dir="2700000" algn="tl">
                    <a:srgbClr val="000000">
                      <a:alpha val="43137"/>
                    </a:srgbClr>
                  </a:outerShdw>
                </a:effectLst>
              </a:rPr>
              <a:t>SLIDE DECK</a:t>
            </a:r>
          </a:p>
        </p:txBody>
      </p:sp>
      <p:sp>
        <p:nvSpPr>
          <p:cNvPr id="4" name="Google Shape;230;p1">
            <a:extLst>
              <a:ext uri="{FF2B5EF4-FFF2-40B4-BE49-F238E27FC236}">
                <a16:creationId xmlns:a16="http://schemas.microsoft.com/office/drawing/2014/main" id="{F6961068-5177-4C48-8715-A0F85A2C6652}"/>
              </a:ext>
            </a:extLst>
          </p:cNvPr>
          <p:cNvSpPr txBox="1">
            <a:spLocks noGrp="1"/>
          </p:cNvSpPr>
          <p:nvPr>
            <p:ph type="ctrTitle"/>
          </p:nvPr>
        </p:nvSpPr>
        <p:spPr>
          <a:xfrm>
            <a:off x="5210175" y="1331913"/>
            <a:ext cx="6630988" cy="2751482"/>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4800" b="0" dirty="0">
                <a:solidFill>
                  <a:schemeClr val="bg1">
                    <a:lumMod val="65000"/>
                  </a:schemeClr>
                </a:solidFill>
                <a:latin typeface="Calibri"/>
                <a:cs typeface="Calibri"/>
                <a:sym typeface="Calibri"/>
              </a:rPr>
              <a:t>The Minimum Standards for Child Protection in Humanitarian Action </a:t>
            </a:r>
            <a:endParaRPr sz="4800" b="0" dirty="0">
              <a:solidFill>
                <a:schemeClr val="bg1">
                  <a:lumMod val="65000"/>
                </a:schemeClr>
              </a:solidFill>
              <a:latin typeface="Calibri"/>
              <a:cs typeface="Calibri"/>
              <a:sym typeface="Arial"/>
            </a:endParaRPr>
          </a:p>
          <a:p>
            <a:pPr marL="0" marR="0" lvl="0" indent="0" algn="ctr" rtl="0">
              <a:spcBef>
                <a:spcPts val="0"/>
              </a:spcBef>
              <a:spcAft>
                <a:spcPts val="0"/>
              </a:spcAft>
              <a:buNone/>
            </a:pPr>
            <a:r>
              <a:rPr lang="en-US" sz="4800" b="0" dirty="0">
                <a:solidFill>
                  <a:schemeClr val="bg1">
                    <a:lumMod val="65000"/>
                  </a:schemeClr>
                </a:solidFill>
                <a:latin typeface="Calibri"/>
                <a:cs typeface="Calibri"/>
                <a:sym typeface="Calibri"/>
              </a:rPr>
              <a:t>CPMS</a:t>
            </a:r>
            <a:endParaRPr sz="4800" b="0" dirty="0">
              <a:solidFill>
                <a:schemeClr val="bg1">
                  <a:lumMod val="65000"/>
                </a:schemeClr>
              </a:solidFill>
              <a:latin typeface="Calibri"/>
              <a:cs typeface="Calibri"/>
              <a:sym typeface="Arial"/>
            </a:endParaRPr>
          </a:p>
        </p:txBody>
      </p:sp>
    </p:spTree>
    <p:extLst>
      <p:ext uri="{BB962C8B-B14F-4D97-AF65-F5344CB8AC3E}">
        <p14:creationId xmlns:p14="http://schemas.microsoft.com/office/powerpoint/2010/main" val="224431118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59"/>
        <p:cNvGrpSpPr/>
        <p:nvPr/>
      </p:nvGrpSpPr>
      <p:grpSpPr>
        <a:xfrm>
          <a:off x="0" y="0"/>
          <a:ext cx="0" cy="0"/>
          <a:chOff x="0" y="0"/>
          <a:chExt cx="0" cy="0"/>
        </a:xfrm>
      </p:grpSpPr>
      <p:sp>
        <p:nvSpPr>
          <p:cNvPr id="4" name="Titre 3">
            <a:extLst>
              <a:ext uri="{FF2B5EF4-FFF2-40B4-BE49-F238E27FC236}">
                <a16:creationId xmlns:a16="http://schemas.microsoft.com/office/drawing/2014/main" id="{0F9C46EF-E846-43E0-9C81-4FA01205E416}"/>
              </a:ext>
            </a:extLst>
          </p:cNvPr>
          <p:cNvSpPr>
            <a:spLocks noGrp="1"/>
          </p:cNvSpPr>
          <p:nvPr>
            <p:ph type="title"/>
          </p:nvPr>
        </p:nvSpPr>
        <p:spPr>
          <a:xfrm>
            <a:off x="838200" y="584581"/>
            <a:ext cx="10515600" cy="1325563"/>
          </a:xfrm>
        </p:spPr>
        <p:txBody>
          <a:bodyPr/>
          <a:lstStyle/>
          <a:p>
            <a:r>
              <a:rPr lang="en-US" dirty="0">
                <a:solidFill>
                  <a:schemeClr val="accent1">
                    <a:lumMod val="75000"/>
                  </a:schemeClr>
                </a:solidFill>
              </a:rPr>
              <a:t>Aim of the Standards</a:t>
            </a:r>
            <a:br>
              <a:rPr lang="en-US" dirty="0"/>
            </a:br>
            <a:endParaRPr lang="fr-FR" dirty="0"/>
          </a:p>
        </p:txBody>
      </p:sp>
      <p:sp>
        <p:nvSpPr>
          <p:cNvPr id="260" name="Google Shape;260;p5"/>
          <p:cNvSpPr txBox="1">
            <a:spLocks noGrp="1"/>
          </p:cNvSpPr>
          <p:nvPr>
            <p:ph idx="4294967295"/>
          </p:nvPr>
        </p:nvSpPr>
        <p:spPr>
          <a:xfrm>
            <a:off x="3523797" y="1409902"/>
            <a:ext cx="9566275" cy="4351338"/>
          </a:xfrm>
          <a:prstGeom prst="rect">
            <a:avLst/>
          </a:prstGeom>
          <a:noFill/>
          <a:ln>
            <a:noFill/>
          </a:ln>
        </p:spPr>
        <p:txBody>
          <a:bodyPr spcFirstLastPara="1" wrap="square" lIns="91425" tIns="45700" rIns="91425" bIns="45700" anchor="t" anchorCtr="0">
            <a:normAutofit/>
          </a:bodyPr>
          <a:lstStyle/>
          <a:p>
            <a:pPr marL="228600" lvl="0" indent="-228600" algn="l" rtl="0">
              <a:lnSpc>
                <a:spcPct val="90000"/>
              </a:lnSpc>
              <a:spcBef>
                <a:spcPts val="0"/>
              </a:spcBef>
              <a:spcAft>
                <a:spcPts val="0"/>
              </a:spcAft>
              <a:buSzPts val="2800"/>
              <a:buChar char="●"/>
            </a:pPr>
            <a:r>
              <a:rPr lang="en-US" dirty="0">
                <a:solidFill>
                  <a:schemeClr val="bg2"/>
                </a:solidFill>
              </a:rPr>
              <a:t>Benchmark for CPHA.</a:t>
            </a:r>
            <a:endParaRPr dirty="0">
              <a:solidFill>
                <a:schemeClr val="bg2"/>
              </a:solidFill>
            </a:endParaRPr>
          </a:p>
          <a:p>
            <a:pPr marL="228600" lvl="0" indent="-228600" algn="l" rtl="0">
              <a:spcBef>
                <a:spcPts val="0"/>
              </a:spcBef>
              <a:spcAft>
                <a:spcPts val="0"/>
              </a:spcAft>
              <a:buSzPts val="2800"/>
              <a:buChar char="●"/>
            </a:pPr>
            <a:r>
              <a:rPr lang="en-US" sz="2600" dirty="0">
                <a:solidFill>
                  <a:schemeClr val="bg2"/>
                </a:solidFill>
              </a:rPr>
              <a:t>Collaborative, inter-agency tool</a:t>
            </a:r>
            <a:endParaRPr sz="2600" dirty="0">
              <a:solidFill>
                <a:schemeClr val="bg2"/>
              </a:solidFill>
            </a:endParaRPr>
          </a:p>
          <a:p>
            <a:pPr marL="228600" lvl="0" indent="-228600" algn="l" rtl="0">
              <a:spcBef>
                <a:spcPts val="0"/>
              </a:spcBef>
              <a:spcAft>
                <a:spcPts val="0"/>
              </a:spcAft>
              <a:buSzPts val="2800"/>
              <a:buChar char="●"/>
            </a:pPr>
            <a:r>
              <a:rPr lang="en-US" sz="2600" dirty="0">
                <a:solidFill>
                  <a:schemeClr val="bg2"/>
                </a:solidFill>
              </a:rPr>
              <a:t>Links with Core Humanitarian Standard</a:t>
            </a:r>
            <a:endParaRPr sz="2600" dirty="0">
              <a:solidFill>
                <a:schemeClr val="bg2"/>
              </a:solidFill>
            </a:endParaRPr>
          </a:p>
          <a:p>
            <a:pPr marL="228600" lvl="0" indent="-228600" algn="l" rtl="0">
              <a:spcBef>
                <a:spcPts val="0"/>
              </a:spcBef>
              <a:spcAft>
                <a:spcPts val="0"/>
              </a:spcAft>
              <a:buSzPts val="2800"/>
              <a:buChar char="●"/>
            </a:pPr>
            <a:r>
              <a:rPr lang="en-US" sz="2600" dirty="0" err="1">
                <a:solidFill>
                  <a:schemeClr val="bg2"/>
                </a:solidFill>
              </a:rPr>
              <a:t>Contextualisation</a:t>
            </a:r>
            <a:r>
              <a:rPr lang="en-US" sz="2600" dirty="0">
                <a:solidFill>
                  <a:schemeClr val="bg2"/>
                </a:solidFill>
              </a:rPr>
              <a:t> for local ownership</a:t>
            </a:r>
            <a:endParaRPr sz="2600" dirty="0">
              <a:solidFill>
                <a:schemeClr val="bg2"/>
              </a:solidFill>
            </a:endParaRPr>
          </a:p>
          <a:p>
            <a:pPr marL="0" lvl="0" indent="0" algn="l" rtl="0">
              <a:spcBef>
                <a:spcPts val="1000"/>
              </a:spcBef>
              <a:spcAft>
                <a:spcPts val="0"/>
              </a:spcAft>
              <a:buNone/>
            </a:pPr>
            <a:endParaRPr sz="2600" dirty="0">
              <a:solidFill>
                <a:schemeClr val="bg2"/>
              </a:solidFill>
            </a:endParaRPr>
          </a:p>
          <a:p>
            <a:pPr marL="228600" lvl="0" indent="-228600" algn="l" rtl="0">
              <a:spcBef>
                <a:spcPts val="1000"/>
              </a:spcBef>
              <a:spcAft>
                <a:spcPts val="0"/>
              </a:spcAft>
              <a:buSzPts val="2800"/>
              <a:buChar char="●"/>
            </a:pPr>
            <a:r>
              <a:rPr lang="en-US" sz="2600" dirty="0">
                <a:solidFill>
                  <a:schemeClr val="bg2"/>
                </a:solidFill>
              </a:rPr>
              <a:t>Purpose:</a:t>
            </a:r>
            <a:endParaRPr sz="2600" dirty="0">
              <a:solidFill>
                <a:schemeClr val="bg2"/>
              </a:solidFill>
            </a:endParaRPr>
          </a:p>
          <a:p>
            <a:pPr marL="685800" lvl="1" indent="-241300" algn="l" rtl="0">
              <a:spcBef>
                <a:spcPts val="0"/>
              </a:spcBef>
              <a:spcAft>
                <a:spcPts val="0"/>
              </a:spcAft>
              <a:buSzPts val="2600"/>
              <a:buChar char="○"/>
            </a:pPr>
            <a:r>
              <a:rPr lang="en-US" sz="2600" dirty="0">
                <a:solidFill>
                  <a:schemeClr val="bg2"/>
                </a:solidFill>
              </a:rPr>
              <a:t>quality and accountability</a:t>
            </a:r>
            <a:endParaRPr sz="2600" dirty="0">
              <a:solidFill>
                <a:schemeClr val="bg2"/>
              </a:solidFill>
            </a:endParaRPr>
          </a:p>
          <a:p>
            <a:pPr marL="685800" lvl="1" indent="-241300" algn="l" rtl="0">
              <a:spcBef>
                <a:spcPts val="0"/>
              </a:spcBef>
              <a:spcAft>
                <a:spcPts val="0"/>
              </a:spcAft>
              <a:buSzPts val="2600"/>
              <a:buChar char="○"/>
            </a:pPr>
            <a:r>
              <a:rPr lang="en-US" sz="2600" dirty="0">
                <a:solidFill>
                  <a:schemeClr val="bg2"/>
                </a:solidFill>
              </a:rPr>
              <a:t>impact for children’s protection and well-being</a:t>
            </a:r>
            <a:endParaRPr dirty="0">
              <a:solidFill>
                <a:schemeClr val="bg2"/>
              </a:solidFill>
            </a:endParaRPr>
          </a:p>
          <a:p>
            <a:pPr marL="228600" lvl="0" indent="-50800" algn="l" rtl="0">
              <a:lnSpc>
                <a:spcPct val="90000"/>
              </a:lnSpc>
              <a:spcBef>
                <a:spcPts val="1000"/>
              </a:spcBef>
              <a:spcAft>
                <a:spcPts val="0"/>
              </a:spcAft>
              <a:buClr>
                <a:schemeClr val="accent1"/>
              </a:buClr>
              <a:buSzPts val="2800"/>
              <a:buNone/>
            </a:pPr>
            <a:endParaRPr dirty="0">
              <a:solidFill>
                <a:schemeClr val="bg2"/>
              </a:solidFill>
            </a:endParaRPr>
          </a:p>
        </p:txBody>
      </p:sp>
      <p:pic>
        <p:nvPicPr>
          <p:cNvPr id="262" name="Google Shape;262;p5" descr="Screen Shot 2019-10-07 at 9.06.56 PM.png"/>
          <p:cNvPicPr preferRelativeResize="0"/>
          <p:nvPr/>
        </p:nvPicPr>
        <p:blipFill rotWithShape="1">
          <a:blip r:embed="rId3">
            <a:alphaModFix/>
          </a:blip>
          <a:srcRect/>
          <a:stretch/>
        </p:blipFill>
        <p:spPr>
          <a:xfrm>
            <a:off x="769062" y="2055813"/>
            <a:ext cx="2198523" cy="3053297"/>
          </a:xfrm>
          <a:prstGeom prst="rect">
            <a:avLst/>
          </a:prstGeom>
          <a:noFill/>
          <a:ln>
            <a:noFill/>
          </a:ln>
        </p:spPr>
      </p:pic>
      <p:pic>
        <p:nvPicPr>
          <p:cNvPr id="263" name="Google Shape;263;p5"/>
          <p:cNvPicPr preferRelativeResize="0"/>
          <p:nvPr/>
        </p:nvPicPr>
        <p:blipFill>
          <a:blip r:embed="rId4">
            <a:alphaModFix/>
          </a:blip>
          <a:stretch>
            <a:fillRect/>
          </a:stretch>
        </p:blipFill>
        <p:spPr>
          <a:xfrm>
            <a:off x="10210800" y="0"/>
            <a:ext cx="1981200" cy="1771650"/>
          </a:xfrm>
          <a:prstGeom prst="rect">
            <a:avLst/>
          </a:prstGeom>
          <a:noFill/>
          <a:ln>
            <a:noFill/>
          </a:ln>
        </p:spPr>
      </p:pic>
      <p:pic>
        <p:nvPicPr>
          <p:cNvPr id="264" name="Google Shape;264;p5"/>
          <p:cNvPicPr preferRelativeResize="0"/>
          <p:nvPr/>
        </p:nvPicPr>
        <p:blipFill>
          <a:blip r:embed="rId5">
            <a:alphaModFix/>
          </a:blip>
          <a:stretch>
            <a:fillRect/>
          </a:stretch>
        </p:blipFill>
        <p:spPr>
          <a:xfrm>
            <a:off x="4127088" y="4761996"/>
            <a:ext cx="7057055" cy="879996"/>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60">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60">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60">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60">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60">
                                            <p:txEl>
                                              <p:pRg st="5" end="5"/>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260">
                                            <p:txEl>
                                              <p:pRg st="6" end="6"/>
                                            </p:tx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260">
                                            <p:txEl>
                                              <p:pRg st="7" end="7"/>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6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0"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86"/>
        <p:cNvGrpSpPr/>
        <p:nvPr/>
      </p:nvGrpSpPr>
      <p:grpSpPr>
        <a:xfrm>
          <a:off x="0" y="0"/>
          <a:ext cx="0" cy="0"/>
          <a:chOff x="0" y="0"/>
          <a:chExt cx="0" cy="0"/>
        </a:xfrm>
      </p:grpSpPr>
      <p:pic>
        <p:nvPicPr>
          <p:cNvPr id="287" name="Google Shape;287;p8" descr="Screen Shot 2019-10-07 at 9.08.18 PM.png"/>
          <p:cNvPicPr preferRelativeResize="0"/>
          <p:nvPr/>
        </p:nvPicPr>
        <p:blipFill rotWithShape="1">
          <a:blip r:embed="rId3">
            <a:alphaModFix/>
          </a:blip>
          <a:srcRect/>
          <a:stretch/>
        </p:blipFill>
        <p:spPr>
          <a:xfrm>
            <a:off x="3264136" y="0"/>
            <a:ext cx="8927863" cy="6858000"/>
          </a:xfrm>
          <a:prstGeom prst="rect">
            <a:avLst/>
          </a:prstGeom>
          <a:noFill/>
          <a:ln>
            <a:noFill/>
          </a:ln>
        </p:spPr>
      </p:pic>
      <p:sp>
        <p:nvSpPr>
          <p:cNvPr id="9" name="ZoneTexte 8">
            <a:extLst>
              <a:ext uri="{FF2B5EF4-FFF2-40B4-BE49-F238E27FC236}">
                <a16:creationId xmlns:a16="http://schemas.microsoft.com/office/drawing/2014/main" id="{11BEFA5A-6FE6-48C3-836E-CBB252B9C174}"/>
              </a:ext>
            </a:extLst>
          </p:cNvPr>
          <p:cNvSpPr txBox="1"/>
          <p:nvPr/>
        </p:nvSpPr>
        <p:spPr>
          <a:xfrm>
            <a:off x="628160" y="1072633"/>
            <a:ext cx="6098720" cy="707886"/>
          </a:xfrm>
          <a:prstGeom prst="rect">
            <a:avLst/>
          </a:prstGeom>
          <a:noFill/>
        </p:spPr>
        <p:txBody>
          <a:bodyPr wrap="square">
            <a:spAutoFit/>
          </a:bodyPr>
          <a:lstStyle/>
          <a:p>
            <a:r>
              <a:rPr lang="en-US" sz="4000" dirty="0"/>
              <a:t>Overview</a:t>
            </a:r>
            <a:endParaRPr lang="fr-FR" dirty="0"/>
          </a:p>
        </p:txBody>
      </p:sp>
      <p:sp>
        <p:nvSpPr>
          <p:cNvPr id="4" name="Rectangle 3">
            <a:extLst>
              <a:ext uri="{FF2B5EF4-FFF2-40B4-BE49-F238E27FC236}">
                <a16:creationId xmlns:a16="http://schemas.microsoft.com/office/drawing/2014/main" id="{7E969A77-C2F2-4389-A61C-96A48AFECE0E}"/>
              </a:ext>
            </a:extLst>
          </p:cNvPr>
          <p:cNvSpPr/>
          <p:nvPr/>
        </p:nvSpPr>
        <p:spPr>
          <a:xfrm>
            <a:off x="3932790" y="2555019"/>
            <a:ext cx="1730053" cy="596265"/>
          </a:xfrm>
          <a:prstGeom prst="rect">
            <a:avLst/>
          </a:prstGeom>
          <a:noFill/>
          <a:ln w="57150">
            <a:solidFill>
              <a:srgbClr val="FF0000"/>
            </a:solidFill>
          </a:ln>
        </p:spPr>
        <p:style>
          <a:lnRef idx="2">
            <a:schemeClr val="accent3"/>
          </a:lnRef>
          <a:fillRef idx="1">
            <a:schemeClr val="lt1"/>
          </a:fillRef>
          <a:effectRef idx="0">
            <a:schemeClr val="accent3"/>
          </a:effectRef>
          <a:fontRef idx="minor">
            <a:schemeClr val="dk1"/>
          </a:fontRef>
        </p:style>
        <p:txBody>
          <a:bodyPr rtlCol="0" anchor="ctr"/>
          <a:lstStyle/>
          <a:p>
            <a:pPr algn="ctr"/>
            <a:endParaRPr lang="fr-F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8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Google Shape;322;p14">
            <a:extLst>
              <a:ext uri="{FF2B5EF4-FFF2-40B4-BE49-F238E27FC236}">
                <a16:creationId xmlns:a16="http://schemas.microsoft.com/office/drawing/2014/main" id="{E4B394E5-E1AA-47AF-BA71-7404C28FC001}"/>
              </a:ext>
            </a:extLst>
          </p:cNvPr>
          <p:cNvSpPr txBox="1">
            <a:spLocks noGrp="1"/>
          </p:cNvSpPr>
          <p:nvPr>
            <p:ph type="title"/>
          </p:nvPr>
        </p:nvSpPr>
        <p:spPr>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accent3"/>
              </a:buClr>
              <a:buSzPts val="3200"/>
              <a:buFont typeface="Helvetica Neue"/>
              <a:buNone/>
            </a:pPr>
            <a:r>
              <a:rPr lang="en-US" dirty="0"/>
              <a:t>General intro to Standard 3 </a:t>
            </a:r>
            <a:endParaRPr dirty="0"/>
          </a:p>
        </p:txBody>
      </p:sp>
      <p:sp>
        <p:nvSpPr>
          <p:cNvPr id="5" name="Google Shape;322;p14">
            <a:extLst>
              <a:ext uri="{FF2B5EF4-FFF2-40B4-BE49-F238E27FC236}">
                <a16:creationId xmlns:a16="http://schemas.microsoft.com/office/drawing/2014/main" id="{D073A093-C3E6-4712-853E-610EE9C9B612}"/>
              </a:ext>
            </a:extLst>
          </p:cNvPr>
          <p:cNvSpPr txBox="1">
            <a:spLocks/>
          </p:cNvSpPr>
          <p:nvPr/>
        </p:nvSpPr>
        <p:spPr>
          <a:xfrm>
            <a:off x="1787524" y="1749954"/>
            <a:ext cx="8456425" cy="4351338"/>
          </a:xfrm>
          <a:prstGeom prst="rect">
            <a:avLst/>
          </a:prstGeom>
          <a:noFill/>
          <a:ln>
            <a:noFill/>
          </a:ln>
        </p:spPr>
        <p:txBody>
          <a:bodyPr spcFirstLastPara="1" wrap="square" lIns="91425" tIns="45700" rIns="91425" bIns="45700" anchor="t" anchorCtr="0">
            <a:normAutofit/>
          </a:bodyPr>
          <a:lstStyle>
            <a:defPPr marR="0" lvl="0" algn="l" rtl="0">
              <a:lnSpc>
                <a:spcPct val="100000"/>
              </a:lnSpc>
              <a:spcBef>
                <a:spcPts val="0"/>
              </a:spcBef>
              <a:spcAft>
                <a:spcPts val="0"/>
              </a:spcAft>
            </a:defPPr>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Helvetica Neue"/>
                <a:ea typeface="Helvetica Neue"/>
                <a:cs typeface="Helvetica Neue"/>
                <a:sym typeface="Helvetica Neue"/>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Helvetica Neue"/>
                <a:ea typeface="Helvetica Neue"/>
                <a:cs typeface="Helvetica Neue"/>
                <a:sym typeface="Helvetica Neue"/>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Helvetica Neue"/>
                <a:ea typeface="Helvetica Neue"/>
                <a:cs typeface="Helvetica Neue"/>
                <a:sym typeface="Helvetica Neue"/>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342900" indent="-342900">
              <a:spcBef>
                <a:spcPts val="0"/>
              </a:spcBef>
              <a:buClr>
                <a:schemeClr val="accent3"/>
              </a:buClr>
            </a:pPr>
            <a:r>
              <a:rPr lang="en-US" dirty="0">
                <a:solidFill>
                  <a:schemeClr val="bg2"/>
                </a:solidFill>
                <a:latin typeface="Helvetica Neue" panose="020B0604020202020204" charset="0"/>
              </a:rPr>
              <a:t>Part of Pillar 1 related to quality response</a:t>
            </a:r>
          </a:p>
          <a:p>
            <a:pPr marL="342900" indent="-342900">
              <a:spcBef>
                <a:spcPts val="0"/>
              </a:spcBef>
              <a:buClr>
                <a:schemeClr val="accent3"/>
              </a:buClr>
            </a:pPr>
            <a:r>
              <a:rPr lang="en-US" dirty="0">
                <a:solidFill>
                  <a:schemeClr val="bg2"/>
                </a:solidFill>
                <a:latin typeface="Helvetica Neue" panose="020B0604020202020204" charset="0"/>
              </a:rPr>
              <a:t>To be used w/ Standards </a:t>
            </a:r>
            <a:r>
              <a:rPr lang="en-US" dirty="0"/>
              <a:t>(7–28) </a:t>
            </a:r>
            <a:r>
              <a:rPr lang="en-US" dirty="0">
                <a:solidFill>
                  <a:schemeClr val="bg2"/>
                </a:solidFill>
                <a:latin typeface="Helvetica Neue" panose="020B0604020202020204" charset="0"/>
              </a:rPr>
              <a:t>&amp; </a:t>
            </a:r>
            <a:r>
              <a:rPr lang="fr-FR" dirty="0">
                <a:solidFill>
                  <a:schemeClr val="bg2"/>
                </a:solidFill>
                <a:latin typeface="Helvetica Neue" panose="020B0604020202020204" charset="0"/>
              </a:rPr>
              <a:t>the </a:t>
            </a:r>
            <a:r>
              <a:rPr lang="fr-FR" i="1" dirty="0">
                <a:solidFill>
                  <a:schemeClr val="bg2"/>
                </a:solidFill>
                <a:latin typeface="Helvetica Neue" panose="020B0604020202020204" charset="0"/>
              </a:rPr>
              <a:t>CPMS</a:t>
            </a:r>
            <a:r>
              <a:rPr lang="fr-FR" dirty="0">
                <a:solidFill>
                  <a:schemeClr val="bg2"/>
                </a:solidFill>
                <a:latin typeface="Helvetica Neue" panose="020B0604020202020204" charset="0"/>
              </a:rPr>
              <a:t> </a:t>
            </a:r>
            <a:r>
              <a:rPr lang="fr-FR" dirty="0" err="1">
                <a:solidFill>
                  <a:schemeClr val="bg2"/>
                </a:solidFill>
                <a:latin typeface="Helvetica Neue" panose="020B0604020202020204" charset="0"/>
              </a:rPr>
              <a:t>principles</a:t>
            </a:r>
            <a:endParaRPr lang="fr-FR" dirty="0">
              <a:solidFill>
                <a:schemeClr val="bg2"/>
              </a:solidFill>
              <a:latin typeface="Helvetica Neue" panose="020B0604020202020204" charset="0"/>
            </a:endParaRPr>
          </a:p>
          <a:p>
            <a:pPr marL="342900" indent="-342900">
              <a:spcBef>
                <a:spcPts val="0"/>
              </a:spcBef>
              <a:buClr>
                <a:schemeClr val="accent3"/>
              </a:buClr>
            </a:pPr>
            <a:endParaRPr lang="fr-FR" dirty="0">
              <a:solidFill>
                <a:schemeClr val="bg2"/>
              </a:solidFill>
              <a:latin typeface="Helvetica Neue" panose="020B0604020202020204" charset="0"/>
            </a:endParaRPr>
          </a:p>
          <a:p>
            <a:pPr marL="342900" indent="-342900">
              <a:spcBef>
                <a:spcPts val="0"/>
              </a:spcBef>
              <a:buClr>
                <a:schemeClr val="accent3"/>
              </a:buClr>
            </a:pPr>
            <a:r>
              <a:rPr lang="fr-FR" dirty="0" err="1">
                <a:solidFill>
                  <a:schemeClr val="bg2"/>
                </a:solidFill>
                <a:latin typeface="Helvetica Neue" panose="020B0604020202020204" charset="0"/>
              </a:rPr>
              <a:t>Commitment</a:t>
            </a:r>
            <a:r>
              <a:rPr lang="fr-FR" dirty="0">
                <a:solidFill>
                  <a:schemeClr val="bg2"/>
                </a:solidFill>
                <a:latin typeface="Helvetica Neue" panose="020B0604020202020204" charset="0"/>
              </a:rPr>
              <a:t> 4 of the CHS</a:t>
            </a:r>
          </a:p>
          <a:p>
            <a:pPr marL="342900" indent="-342900">
              <a:spcBef>
                <a:spcPts val="0"/>
              </a:spcBef>
              <a:buClr>
                <a:schemeClr val="accent3"/>
              </a:buClr>
            </a:pPr>
            <a:endParaRPr lang="fr-FR" dirty="0">
              <a:solidFill>
                <a:schemeClr val="bg2"/>
              </a:solidFill>
              <a:latin typeface="Helvetica Neue" panose="020B0604020202020204" charset="0"/>
            </a:endParaRPr>
          </a:p>
          <a:p>
            <a:pPr marL="342900" indent="-342900">
              <a:spcBef>
                <a:spcPts val="0"/>
              </a:spcBef>
              <a:buClr>
                <a:schemeClr val="accent3"/>
              </a:buClr>
            </a:pPr>
            <a:r>
              <a:rPr lang="en-US" dirty="0">
                <a:solidFill>
                  <a:schemeClr val="bg2"/>
                </a:solidFill>
              </a:rPr>
              <a:t>Dignity, best interests and safety </a:t>
            </a:r>
          </a:p>
          <a:p>
            <a:pPr marL="342900" indent="-342900">
              <a:spcBef>
                <a:spcPts val="0"/>
              </a:spcBef>
              <a:buClr>
                <a:schemeClr val="accent3"/>
              </a:buClr>
            </a:pPr>
            <a:r>
              <a:rPr lang="en-US" dirty="0">
                <a:solidFill>
                  <a:schemeClr val="bg2"/>
                </a:solidFill>
              </a:rPr>
              <a:t>Children’s voices</a:t>
            </a:r>
          </a:p>
          <a:p>
            <a:pPr marL="342900" indent="-342900">
              <a:spcBef>
                <a:spcPts val="0"/>
              </a:spcBef>
              <a:buClr>
                <a:schemeClr val="accent3"/>
              </a:buClr>
            </a:pPr>
            <a:r>
              <a:rPr lang="fr-FR" dirty="0">
                <a:solidFill>
                  <a:schemeClr val="bg2"/>
                </a:solidFill>
              </a:rPr>
              <a:t>Do no </a:t>
            </a:r>
            <a:r>
              <a:rPr lang="fr-FR" dirty="0" err="1">
                <a:solidFill>
                  <a:schemeClr val="bg2"/>
                </a:solidFill>
              </a:rPr>
              <a:t>harm</a:t>
            </a:r>
            <a:r>
              <a:rPr lang="fr-FR" dirty="0">
                <a:solidFill>
                  <a:schemeClr val="bg2"/>
                </a:solidFill>
              </a:rPr>
              <a:t> </a:t>
            </a:r>
            <a:endParaRPr lang="en-US" dirty="0">
              <a:solidFill>
                <a:schemeClr val="bg2"/>
              </a:solidFill>
            </a:endParaRPr>
          </a:p>
          <a:p>
            <a:pPr marL="0" indent="0">
              <a:spcBef>
                <a:spcPts val="0"/>
              </a:spcBef>
              <a:buClr>
                <a:schemeClr val="accent3"/>
              </a:buClr>
              <a:buNone/>
            </a:pPr>
            <a:endParaRPr lang="fr-FR" dirty="0">
              <a:solidFill>
                <a:schemeClr val="bg2"/>
              </a:solidFill>
              <a:latin typeface="Helvetica Neue" panose="020B0604020202020204" charset="0"/>
            </a:endParaRPr>
          </a:p>
          <a:p>
            <a:pPr marL="342900" indent="-342900">
              <a:spcBef>
                <a:spcPts val="0"/>
              </a:spcBef>
              <a:buClr>
                <a:schemeClr val="accent3"/>
              </a:buClr>
            </a:pPr>
            <a:endParaRPr lang="en-US" dirty="0">
              <a:solidFill>
                <a:schemeClr val="bg2"/>
              </a:solidFill>
              <a:latin typeface="Helvetica Neue" panose="020B0604020202020204" charset="0"/>
            </a:endParaRPr>
          </a:p>
        </p:txBody>
      </p:sp>
      <p:sp>
        <p:nvSpPr>
          <p:cNvPr id="8" name="ZoneTexte 7">
            <a:extLst>
              <a:ext uri="{FF2B5EF4-FFF2-40B4-BE49-F238E27FC236}">
                <a16:creationId xmlns:a16="http://schemas.microsoft.com/office/drawing/2014/main" id="{0EC33DF6-2955-4AAC-A461-4F75DED12DAE}"/>
              </a:ext>
            </a:extLst>
          </p:cNvPr>
          <p:cNvSpPr txBox="1"/>
          <p:nvPr/>
        </p:nvSpPr>
        <p:spPr>
          <a:xfrm>
            <a:off x="6552900" y="5435985"/>
            <a:ext cx="4322432" cy="1815882"/>
          </a:xfrm>
          <a:prstGeom prst="rect">
            <a:avLst/>
          </a:prstGeom>
          <a:noFill/>
        </p:spPr>
        <p:txBody>
          <a:bodyPr wrap="square">
            <a:spAutoFit/>
          </a:bodyPr>
          <a:lstStyle/>
          <a:p>
            <a:pPr algn="r"/>
            <a:r>
              <a:rPr lang="en-US" sz="2800" dirty="0">
                <a:latin typeface="Ink Free" panose="03080402000500000000" pitchFamily="66" charset="0"/>
              </a:rPr>
              <a:t>What is the difference between communication and advocacy</a:t>
            </a:r>
            <a:r>
              <a:rPr lang="fr-FR" sz="2800" dirty="0">
                <a:latin typeface="Ink Free" panose="03080402000500000000" pitchFamily="66" charset="0"/>
              </a:rPr>
              <a:t>? </a:t>
            </a:r>
          </a:p>
          <a:p>
            <a:pPr algn="r"/>
            <a:r>
              <a:rPr lang="en-US" sz="2800" dirty="0">
                <a:latin typeface="Ink Free" panose="03080402000500000000" pitchFamily="66" charset="0"/>
                <a:ea typeface="Arial"/>
                <a:cs typeface="Arial"/>
                <a:sym typeface="Arial"/>
              </a:rPr>
              <a:t> </a:t>
            </a:r>
          </a:p>
        </p:txBody>
      </p:sp>
      <p:grpSp>
        <p:nvGrpSpPr>
          <p:cNvPr id="9" name="Groupe 8">
            <a:extLst>
              <a:ext uri="{FF2B5EF4-FFF2-40B4-BE49-F238E27FC236}">
                <a16:creationId xmlns:a16="http://schemas.microsoft.com/office/drawing/2014/main" id="{4AAED79B-10AC-41F7-B6E5-3A310716D70E}"/>
              </a:ext>
            </a:extLst>
          </p:cNvPr>
          <p:cNvGrpSpPr/>
          <p:nvPr/>
        </p:nvGrpSpPr>
        <p:grpSpPr>
          <a:xfrm rot="1415781">
            <a:off x="11045341" y="5277874"/>
            <a:ext cx="979340" cy="1040548"/>
            <a:chOff x="10883591" y="5571442"/>
            <a:chExt cx="979340" cy="1040548"/>
          </a:xfrm>
        </p:grpSpPr>
        <p:pic>
          <p:nvPicPr>
            <p:cNvPr id="10" name="Image 9">
              <a:extLst>
                <a:ext uri="{FF2B5EF4-FFF2-40B4-BE49-F238E27FC236}">
                  <a16:creationId xmlns:a16="http://schemas.microsoft.com/office/drawing/2014/main" id="{A701B369-6B50-4B8D-8819-2643674A294B}"/>
                </a:ext>
              </a:extLst>
            </p:cNvPr>
            <p:cNvPicPr>
              <a:picLocks noChangeAspect="1"/>
            </p:cNvPicPr>
            <p:nvPr/>
          </p:nvPicPr>
          <p:blipFill>
            <a:blip r:embed="rId3"/>
            <a:stretch>
              <a:fillRect/>
            </a:stretch>
          </p:blipFill>
          <p:spPr>
            <a:xfrm>
              <a:off x="10883591" y="5571442"/>
              <a:ext cx="979340" cy="1040548"/>
            </a:xfrm>
            <a:prstGeom prst="rect">
              <a:avLst/>
            </a:prstGeom>
          </p:spPr>
        </p:pic>
        <p:pic>
          <p:nvPicPr>
            <p:cNvPr id="11" name="Graphique 10" descr="Point d’interrogation">
              <a:extLst>
                <a:ext uri="{FF2B5EF4-FFF2-40B4-BE49-F238E27FC236}">
                  <a16:creationId xmlns:a16="http://schemas.microsoft.com/office/drawing/2014/main" id="{824168B0-A07E-44EC-8EBF-C33744EF318C}"/>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1005748" y="5727562"/>
              <a:ext cx="735026" cy="735026"/>
            </a:xfrm>
            <a:prstGeom prst="rect">
              <a:avLst/>
            </a:prstGeom>
          </p:spPr>
        </p:pic>
      </p:grpSp>
      <p:pic>
        <p:nvPicPr>
          <p:cNvPr id="14" name="Image 13">
            <a:extLst>
              <a:ext uri="{FF2B5EF4-FFF2-40B4-BE49-F238E27FC236}">
                <a16:creationId xmlns:a16="http://schemas.microsoft.com/office/drawing/2014/main" id="{8292CBE6-5E7D-4638-B1BA-CEEB3E3C1842}"/>
              </a:ext>
            </a:extLst>
          </p:cNvPr>
          <p:cNvPicPr>
            <a:picLocks noChangeAspect="1"/>
          </p:cNvPicPr>
          <p:nvPr/>
        </p:nvPicPr>
        <p:blipFill>
          <a:blip r:embed="rId6"/>
          <a:stretch>
            <a:fillRect/>
          </a:stretch>
        </p:blipFill>
        <p:spPr>
          <a:xfrm>
            <a:off x="6682491" y="2813164"/>
            <a:ext cx="974484" cy="986978"/>
          </a:xfrm>
          <a:prstGeom prst="rect">
            <a:avLst/>
          </a:prstGeom>
        </p:spPr>
      </p:pic>
      <p:pic>
        <p:nvPicPr>
          <p:cNvPr id="15" name="Google Shape;327;p14" descr="Screen Shot 2019-10-08 at 5.14.15 PM.png">
            <a:extLst>
              <a:ext uri="{FF2B5EF4-FFF2-40B4-BE49-F238E27FC236}">
                <a16:creationId xmlns:a16="http://schemas.microsoft.com/office/drawing/2014/main" id="{162E031D-B339-4E20-99D8-DA68BD6284C1}"/>
              </a:ext>
            </a:extLst>
          </p:cNvPr>
          <p:cNvPicPr preferRelativeResize="0"/>
          <p:nvPr/>
        </p:nvPicPr>
        <p:blipFill rotWithShape="1">
          <a:blip r:embed="rId7">
            <a:alphaModFix/>
          </a:blip>
          <a:srcRect/>
          <a:stretch/>
        </p:blipFill>
        <p:spPr>
          <a:xfrm>
            <a:off x="7847763" y="4177780"/>
            <a:ext cx="1313978" cy="1077034"/>
          </a:xfrm>
          <a:prstGeom prst="rect">
            <a:avLst/>
          </a:prstGeom>
          <a:noFill/>
          <a:ln>
            <a:noFill/>
          </a:ln>
        </p:spPr>
      </p:pic>
    </p:spTree>
    <p:extLst>
      <p:ext uri="{BB962C8B-B14F-4D97-AF65-F5344CB8AC3E}">
        <p14:creationId xmlns:p14="http://schemas.microsoft.com/office/powerpoint/2010/main" val="257615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5" end="5"/>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
                                            <p:txEl>
                                              <p:pRg st="7" end="7"/>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5"/>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9"/>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68"/>
        <p:cNvGrpSpPr/>
        <p:nvPr/>
      </p:nvGrpSpPr>
      <p:grpSpPr>
        <a:xfrm>
          <a:off x="0" y="0"/>
          <a:ext cx="0" cy="0"/>
          <a:chOff x="0" y="0"/>
          <a:chExt cx="0" cy="0"/>
        </a:xfrm>
      </p:grpSpPr>
      <p:sp>
        <p:nvSpPr>
          <p:cNvPr id="11" name="Espace réservé du contenu 10">
            <a:extLst>
              <a:ext uri="{FF2B5EF4-FFF2-40B4-BE49-F238E27FC236}">
                <a16:creationId xmlns:a16="http://schemas.microsoft.com/office/drawing/2014/main" id="{7A6AC4B5-7717-4E03-9444-B72C4FEF7151}"/>
              </a:ext>
            </a:extLst>
          </p:cNvPr>
          <p:cNvSpPr>
            <a:spLocks noGrp="1"/>
          </p:cNvSpPr>
          <p:nvPr>
            <p:ph sz="half" idx="1"/>
          </p:nvPr>
        </p:nvSpPr>
        <p:spPr>
          <a:xfrm>
            <a:off x="267128" y="1285563"/>
            <a:ext cx="6076521" cy="2306846"/>
          </a:xfrm>
        </p:spPr>
        <p:txBody>
          <a:bodyPr>
            <a:normAutofit/>
          </a:bodyPr>
          <a:lstStyle/>
          <a:p>
            <a:pPr marL="50800" indent="0" algn="ctr">
              <a:buNone/>
            </a:pPr>
            <a:r>
              <a:rPr lang="en-US" dirty="0"/>
              <a:t>“Child protection issues are advocated for and communicated with respect for children’s dignity, best interests and safety.”</a:t>
            </a:r>
            <a:endParaRPr lang="fr-FR" dirty="0"/>
          </a:p>
        </p:txBody>
      </p:sp>
      <p:pic>
        <p:nvPicPr>
          <p:cNvPr id="20" name="Google Shape;262;p5" descr="Screen Shot 2019-10-07 at 9.06.56 PM.png">
            <a:extLst>
              <a:ext uri="{FF2B5EF4-FFF2-40B4-BE49-F238E27FC236}">
                <a16:creationId xmlns:a16="http://schemas.microsoft.com/office/drawing/2014/main" id="{DBA10840-C039-4152-B6CF-7040050BF9F2}"/>
              </a:ext>
            </a:extLst>
          </p:cNvPr>
          <p:cNvPicPr preferRelativeResize="0"/>
          <p:nvPr/>
        </p:nvPicPr>
        <p:blipFill rotWithShape="1">
          <a:blip r:embed="rId3">
            <a:alphaModFix/>
          </a:blip>
          <a:srcRect/>
          <a:stretch/>
        </p:blipFill>
        <p:spPr>
          <a:xfrm>
            <a:off x="2385296" y="3487032"/>
            <a:ext cx="1498650" cy="1748091"/>
          </a:xfrm>
          <a:prstGeom prst="rect">
            <a:avLst/>
          </a:prstGeom>
          <a:noFill/>
          <a:ln>
            <a:noFill/>
          </a:ln>
        </p:spPr>
      </p:pic>
      <p:sp>
        <p:nvSpPr>
          <p:cNvPr id="9" name="ZoneTexte 8">
            <a:extLst>
              <a:ext uri="{FF2B5EF4-FFF2-40B4-BE49-F238E27FC236}">
                <a16:creationId xmlns:a16="http://schemas.microsoft.com/office/drawing/2014/main" id="{572F60FB-6B88-4C0C-A1EB-7A0853EB6B5C}"/>
              </a:ext>
            </a:extLst>
          </p:cNvPr>
          <p:cNvSpPr txBox="1"/>
          <p:nvPr/>
        </p:nvSpPr>
        <p:spPr>
          <a:xfrm>
            <a:off x="6343649" y="1382837"/>
            <a:ext cx="5581223" cy="5241612"/>
          </a:xfrm>
          <a:prstGeom prst="rect">
            <a:avLst/>
          </a:prstGeom>
          <a:noFill/>
        </p:spPr>
        <p:txBody>
          <a:bodyPr wrap="square">
            <a:spAutoFit/>
          </a:bodyPr>
          <a:lstStyle/>
          <a:p>
            <a:pPr marL="285750" indent="-285750">
              <a:buFont typeface="Arial" panose="020B0604020202020204" pitchFamily="34" charset="0"/>
              <a:buChar char="•"/>
            </a:pPr>
            <a:r>
              <a:rPr lang="fr-FR" sz="2800" dirty="0"/>
              <a:t>Protective and </a:t>
            </a:r>
            <a:r>
              <a:rPr lang="fr-FR" sz="2800" dirty="0" err="1"/>
              <a:t>safe</a:t>
            </a:r>
            <a:r>
              <a:rPr lang="fr-FR" sz="2800" dirty="0"/>
              <a:t> communication/ </a:t>
            </a:r>
            <a:r>
              <a:rPr lang="fr-FR" sz="2800" dirty="0" err="1"/>
              <a:t>advocacy</a:t>
            </a:r>
            <a:r>
              <a:rPr lang="fr-FR" sz="2800" dirty="0"/>
              <a:t> </a:t>
            </a:r>
            <a:r>
              <a:rPr lang="en-US" sz="2800" dirty="0"/>
              <a:t>:</a:t>
            </a:r>
          </a:p>
          <a:p>
            <a:pPr marL="457200" indent="-457200" algn="ctr">
              <a:buFont typeface="Wingdings" panose="05000000000000000000" pitchFamily="2" charset="2"/>
              <a:buChar char="ü"/>
            </a:pPr>
            <a:r>
              <a:rPr lang="en-US" sz="2400" dirty="0"/>
              <a:t>Field-tested</a:t>
            </a:r>
          </a:p>
          <a:p>
            <a:pPr marL="457200" indent="-457200" algn="ctr">
              <a:buFont typeface="Wingdings" panose="05000000000000000000" pitchFamily="2" charset="2"/>
              <a:buChar char="ü"/>
            </a:pPr>
            <a:r>
              <a:rPr lang="en-US" sz="2400" dirty="0" err="1"/>
              <a:t>Contextualised</a:t>
            </a:r>
            <a:endParaRPr lang="en-US" sz="2400" dirty="0"/>
          </a:p>
          <a:p>
            <a:pPr marL="457200" indent="-457200" algn="ctr">
              <a:buFont typeface="Wingdings" panose="05000000000000000000" pitchFamily="2" charset="2"/>
              <a:buChar char="ü"/>
            </a:pPr>
            <a:r>
              <a:rPr lang="en-US" sz="2400" dirty="0"/>
              <a:t>Inclusive</a:t>
            </a:r>
          </a:p>
          <a:p>
            <a:pPr marL="457200" indent="-457200" algn="ctr">
              <a:buFont typeface="Wingdings" panose="05000000000000000000" pitchFamily="2" charset="2"/>
              <a:buChar char="ü"/>
            </a:pPr>
            <a:r>
              <a:rPr lang="en-US" sz="2400" dirty="0"/>
              <a:t>Accessible</a:t>
            </a:r>
          </a:p>
          <a:p>
            <a:pPr marL="457200" indent="-457200" algn="ctr">
              <a:buFont typeface="Wingdings" panose="05000000000000000000" pitchFamily="2" charset="2"/>
              <a:buChar char="ü"/>
            </a:pPr>
            <a:r>
              <a:rPr lang="en-US" sz="2400" dirty="0"/>
              <a:t>Understandable</a:t>
            </a:r>
          </a:p>
          <a:p>
            <a:pPr marL="457200" indent="-457200" algn="ctr">
              <a:buFont typeface="Wingdings" panose="05000000000000000000" pitchFamily="2" charset="2"/>
              <a:buChar char="ü"/>
            </a:pPr>
            <a:r>
              <a:rPr lang="en-US" sz="2400" dirty="0"/>
              <a:t>Useful</a:t>
            </a:r>
          </a:p>
          <a:p>
            <a:pPr marL="457200" indent="-457200" algn="ctr">
              <a:buFont typeface="Wingdings" panose="05000000000000000000" pitchFamily="2" charset="2"/>
              <a:buChar char="ü"/>
            </a:pPr>
            <a:r>
              <a:rPr lang="en-US" sz="2400" dirty="0"/>
              <a:t> Realistic</a:t>
            </a:r>
          </a:p>
          <a:p>
            <a:pPr marL="457200" indent="-457200" algn="ctr">
              <a:buFont typeface="Wingdings" panose="05000000000000000000" pitchFamily="2" charset="2"/>
              <a:buChar char="ü"/>
            </a:pPr>
            <a:r>
              <a:rPr lang="en-US" sz="2400" dirty="0"/>
              <a:t>Persuasive</a:t>
            </a:r>
          </a:p>
          <a:p>
            <a:pPr marL="457200" indent="-457200" algn="ctr">
              <a:buFont typeface="Wingdings" panose="05000000000000000000" pitchFamily="2" charset="2"/>
              <a:buChar char="ü"/>
            </a:pPr>
            <a:endParaRPr lang="fr-FR" sz="2400" dirty="0"/>
          </a:p>
          <a:p>
            <a:pPr marL="457200" indent="-457200">
              <a:buFont typeface="Arial" panose="020B0604020202020204" pitchFamily="34" charset="0"/>
              <a:buChar char="•"/>
            </a:pPr>
            <a:r>
              <a:rPr lang="fr-FR" sz="2800" dirty="0"/>
              <a:t>Local &amp; national, </a:t>
            </a:r>
            <a:r>
              <a:rPr lang="fr-FR" sz="2800" dirty="0" err="1"/>
              <a:t>formal</a:t>
            </a:r>
            <a:r>
              <a:rPr lang="fr-FR" sz="2800" dirty="0"/>
              <a:t> and </a:t>
            </a:r>
            <a:r>
              <a:rPr lang="fr-FR" sz="2800" dirty="0" err="1"/>
              <a:t>informal</a:t>
            </a:r>
            <a:r>
              <a:rPr lang="fr-FR" sz="2800" dirty="0"/>
              <a:t> </a:t>
            </a:r>
            <a:r>
              <a:rPr lang="fr-FR" sz="2800" dirty="0" err="1"/>
              <a:t>actors</a:t>
            </a:r>
            <a:endParaRPr lang="fr-FR" sz="2800" dirty="0"/>
          </a:p>
        </p:txBody>
      </p:sp>
      <p:pic>
        <p:nvPicPr>
          <p:cNvPr id="4" name="Image 3">
            <a:extLst>
              <a:ext uri="{FF2B5EF4-FFF2-40B4-BE49-F238E27FC236}">
                <a16:creationId xmlns:a16="http://schemas.microsoft.com/office/drawing/2014/main" id="{AF25A3AA-413E-401B-83FB-0A26B8696571}"/>
              </a:ext>
            </a:extLst>
          </p:cNvPr>
          <p:cNvPicPr>
            <a:picLocks noChangeAspect="1"/>
          </p:cNvPicPr>
          <p:nvPr/>
        </p:nvPicPr>
        <p:blipFill>
          <a:blip r:embed="rId4"/>
          <a:stretch>
            <a:fillRect/>
          </a:stretch>
        </p:blipFill>
        <p:spPr>
          <a:xfrm>
            <a:off x="2111577" y="386074"/>
            <a:ext cx="2744191" cy="880033"/>
          </a:xfrm>
          <a:prstGeom prst="rect">
            <a:avLst/>
          </a:prstGeom>
        </p:spPr>
      </p:pic>
      <p:sp>
        <p:nvSpPr>
          <p:cNvPr id="6" name="ZoneTexte 5">
            <a:extLst>
              <a:ext uri="{FF2B5EF4-FFF2-40B4-BE49-F238E27FC236}">
                <a16:creationId xmlns:a16="http://schemas.microsoft.com/office/drawing/2014/main" id="{E7603A2C-D7E4-4BB9-8487-0157BA9979DD}"/>
              </a:ext>
            </a:extLst>
          </p:cNvPr>
          <p:cNvSpPr txBox="1"/>
          <p:nvPr/>
        </p:nvSpPr>
        <p:spPr>
          <a:xfrm>
            <a:off x="791366" y="5771566"/>
            <a:ext cx="4322432" cy="1384995"/>
          </a:xfrm>
          <a:prstGeom prst="rect">
            <a:avLst/>
          </a:prstGeom>
          <a:noFill/>
        </p:spPr>
        <p:txBody>
          <a:bodyPr wrap="square">
            <a:spAutoFit/>
          </a:bodyPr>
          <a:lstStyle/>
          <a:p>
            <a:pPr algn="r"/>
            <a:r>
              <a:rPr lang="en-US" sz="2800" dirty="0">
                <a:latin typeface="Ink Free" panose="03080402000500000000" pitchFamily="66" charset="0"/>
              </a:rPr>
              <a:t>What do we mean by communication material</a:t>
            </a:r>
            <a:r>
              <a:rPr lang="fr-FR" sz="2800" dirty="0">
                <a:latin typeface="Ink Free" panose="03080402000500000000" pitchFamily="66" charset="0"/>
              </a:rPr>
              <a:t>? </a:t>
            </a:r>
          </a:p>
          <a:p>
            <a:pPr algn="r"/>
            <a:r>
              <a:rPr lang="en-US" sz="2800" dirty="0">
                <a:latin typeface="Ink Free" panose="03080402000500000000" pitchFamily="66" charset="0"/>
                <a:ea typeface="Arial"/>
                <a:cs typeface="Arial"/>
                <a:sym typeface="Arial"/>
              </a:rPr>
              <a:t> </a:t>
            </a:r>
          </a:p>
        </p:txBody>
      </p:sp>
      <p:grpSp>
        <p:nvGrpSpPr>
          <p:cNvPr id="7" name="Groupe 6">
            <a:extLst>
              <a:ext uri="{FF2B5EF4-FFF2-40B4-BE49-F238E27FC236}">
                <a16:creationId xmlns:a16="http://schemas.microsoft.com/office/drawing/2014/main" id="{9C4EAC57-BBCD-475B-938B-DEE5600339EA}"/>
              </a:ext>
            </a:extLst>
          </p:cNvPr>
          <p:cNvGrpSpPr/>
          <p:nvPr/>
        </p:nvGrpSpPr>
        <p:grpSpPr>
          <a:xfrm rot="19602894">
            <a:off x="236524" y="5638865"/>
            <a:ext cx="979340" cy="1040548"/>
            <a:chOff x="10883591" y="5571442"/>
            <a:chExt cx="979340" cy="1040548"/>
          </a:xfrm>
        </p:grpSpPr>
        <p:pic>
          <p:nvPicPr>
            <p:cNvPr id="8" name="Image 7">
              <a:extLst>
                <a:ext uri="{FF2B5EF4-FFF2-40B4-BE49-F238E27FC236}">
                  <a16:creationId xmlns:a16="http://schemas.microsoft.com/office/drawing/2014/main" id="{099A649C-55E4-434E-9408-E894D999EFA8}"/>
                </a:ext>
              </a:extLst>
            </p:cNvPr>
            <p:cNvPicPr>
              <a:picLocks noChangeAspect="1"/>
            </p:cNvPicPr>
            <p:nvPr/>
          </p:nvPicPr>
          <p:blipFill>
            <a:blip r:embed="rId5"/>
            <a:stretch>
              <a:fillRect/>
            </a:stretch>
          </p:blipFill>
          <p:spPr>
            <a:xfrm>
              <a:off x="10883591" y="5571442"/>
              <a:ext cx="979340" cy="1040548"/>
            </a:xfrm>
            <a:prstGeom prst="rect">
              <a:avLst/>
            </a:prstGeom>
          </p:spPr>
        </p:pic>
        <p:pic>
          <p:nvPicPr>
            <p:cNvPr id="10" name="Graphique 9" descr="Point d’interrogation">
              <a:extLst>
                <a:ext uri="{FF2B5EF4-FFF2-40B4-BE49-F238E27FC236}">
                  <a16:creationId xmlns:a16="http://schemas.microsoft.com/office/drawing/2014/main" id="{7BE15F6B-0DBC-4737-8D98-E5FE210867F8}"/>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1005748" y="5727562"/>
              <a:ext cx="735026" cy="735026"/>
            </a:xfrm>
            <a:prstGeom prst="rect">
              <a:avLst/>
            </a:prstGeom>
          </p:spPr>
        </p:pic>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9">
                                            <p:txEl>
                                              <p:pRg st="0" end="0"/>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9">
                                            <p:txEl>
                                              <p:pRg st="1" end="1"/>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9">
                                            <p:txEl>
                                              <p:pRg st="2" end="2"/>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9">
                                            <p:txEl>
                                              <p:pRg st="3" end="3"/>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9">
                                            <p:txEl>
                                              <p:pRg st="4" end="4"/>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9">
                                            <p:txEl>
                                              <p:pRg st="5" end="5"/>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9">
                                            <p:txEl>
                                              <p:pRg st="6" end="6"/>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9">
                                            <p:txEl>
                                              <p:pRg st="7" end="7"/>
                                            </p:txEl>
                                          </p:spTgt>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9">
                                            <p:txEl>
                                              <p:pRg st="8" end="8"/>
                                            </p:txEl>
                                          </p:spTgt>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nodeType="clickEffect">
                                  <p:stCondLst>
                                    <p:cond delay="0"/>
                                  </p:stCondLst>
                                  <p:childTnLst>
                                    <p:set>
                                      <p:cBhvr>
                                        <p:cTn id="54" dur="1" fill="hold">
                                          <p:stCondLst>
                                            <p:cond delay="0"/>
                                          </p:stCondLst>
                                        </p:cTn>
                                        <p:tgtEl>
                                          <p:spTgt spid="9">
                                            <p:txEl>
                                              <p:pRg st="10" end="10"/>
                                            </p:txEl>
                                          </p:spTgt>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nodeType="clickEffect">
                                  <p:stCondLst>
                                    <p:cond delay="0"/>
                                  </p:stCondLst>
                                  <p:childTnLst>
                                    <p:set>
                                      <p:cBhvr>
                                        <p:cTn id="58" dur="1" fill="hold">
                                          <p:stCondLst>
                                            <p:cond delay="0"/>
                                          </p:stCondLst>
                                        </p:cTn>
                                        <p:tgtEl>
                                          <p:spTgt spid="7"/>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grpId="0" nodeType="clickEffect">
                                  <p:stCondLst>
                                    <p:cond delay="0"/>
                                  </p:stCondLst>
                                  <p:childTnLst>
                                    <p:set>
                                      <p:cBhvr>
                                        <p:cTn id="62"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build="p"/>
      <p:bldP spid="9" grpId="0"/>
      <p:bldP spid="6"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580D4C1-5DCB-4DFC-BA81-6BB832401D3D}"/>
              </a:ext>
            </a:extLst>
          </p:cNvPr>
          <p:cNvSpPr>
            <a:spLocks noGrp="1"/>
          </p:cNvSpPr>
          <p:nvPr>
            <p:ph type="title"/>
          </p:nvPr>
        </p:nvSpPr>
        <p:spPr/>
        <p:txBody>
          <a:bodyPr/>
          <a:lstStyle/>
          <a:p>
            <a:r>
              <a:rPr lang="fr-FR" dirty="0" err="1"/>
              <a:t>Children</a:t>
            </a:r>
            <a:r>
              <a:rPr lang="fr-FR" dirty="0"/>
              <a:t> participation</a:t>
            </a:r>
          </a:p>
        </p:txBody>
      </p:sp>
      <p:sp>
        <p:nvSpPr>
          <p:cNvPr id="3" name="Espace réservé du contenu 2">
            <a:extLst>
              <a:ext uri="{FF2B5EF4-FFF2-40B4-BE49-F238E27FC236}">
                <a16:creationId xmlns:a16="http://schemas.microsoft.com/office/drawing/2014/main" id="{D455275B-A0E6-4AEF-A9EC-970C4B097469}"/>
              </a:ext>
            </a:extLst>
          </p:cNvPr>
          <p:cNvSpPr>
            <a:spLocks noGrp="1"/>
          </p:cNvSpPr>
          <p:nvPr>
            <p:ph sz="half" idx="1"/>
          </p:nvPr>
        </p:nvSpPr>
        <p:spPr/>
        <p:txBody>
          <a:bodyPr>
            <a:normAutofit/>
          </a:bodyPr>
          <a:lstStyle/>
          <a:p>
            <a:pPr marL="50800" indent="0">
              <a:buNone/>
            </a:pPr>
            <a:r>
              <a:rPr lang="fr-FR" sz="2800" b="1" dirty="0">
                <a:solidFill>
                  <a:schemeClr val="bg2"/>
                </a:solidFill>
              </a:rPr>
              <a:t>DO</a:t>
            </a:r>
          </a:p>
          <a:p>
            <a:pPr>
              <a:buFontTx/>
              <a:buChar char="-"/>
            </a:pPr>
            <a:r>
              <a:rPr lang="en-US" dirty="0">
                <a:solidFill>
                  <a:schemeClr val="bg2"/>
                </a:solidFill>
              </a:rPr>
              <a:t>Promote </a:t>
            </a:r>
            <a:r>
              <a:rPr lang="en-US" dirty="0" err="1">
                <a:solidFill>
                  <a:schemeClr val="bg2"/>
                </a:solidFill>
              </a:rPr>
              <a:t>potective</a:t>
            </a:r>
            <a:r>
              <a:rPr lang="en-US" dirty="0">
                <a:solidFill>
                  <a:schemeClr val="bg2"/>
                </a:solidFill>
              </a:rPr>
              <a:t> and safe </a:t>
            </a:r>
            <a:r>
              <a:rPr lang="en-US" dirty="0" err="1">
                <a:solidFill>
                  <a:schemeClr val="bg2"/>
                </a:solidFill>
              </a:rPr>
              <a:t>behaviour</a:t>
            </a:r>
            <a:endParaRPr lang="en-US" dirty="0">
              <a:solidFill>
                <a:schemeClr val="bg2"/>
              </a:solidFill>
            </a:endParaRPr>
          </a:p>
          <a:p>
            <a:pPr>
              <a:buFontTx/>
              <a:buChar char="-"/>
            </a:pPr>
            <a:r>
              <a:rPr lang="fr-FR" dirty="0" err="1">
                <a:solidFill>
                  <a:schemeClr val="bg2"/>
                </a:solidFill>
              </a:rPr>
              <a:t>Ensure</a:t>
            </a:r>
            <a:r>
              <a:rPr lang="fr-FR" dirty="0">
                <a:solidFill>
                  <a:schemeClr val="bg2"/>
                </a:solidFill>
              </a:rPr>
              <a:t> </a:t>
            </a:r>
            <a:r>
              <a:rPr lang="fr-FR" dirty="0" err="1">
                <a:solidFill>
                  <a:schemeClr val="bg2"/>
                </a:solidFill>
              </a:rPr>
              <a:t>equity</a:t>
            </a:r>
            <a:endParaRPr lang="en-US" dirty="0">
              <a:solidFill>
                <a:schemeClr val="bg2"/>
              </a:solidFill>
            </a:endParaRPr>
          </a:p>
          <a:p>
            <a:pPr>
              <a:buFontTx/>
              <a:buChar char="-"/>
            </a:pPr>
            <a:r>
              <a:rPr lang="en-US" dirty="0">
                <a:solidFill>
                  <a:schemeClr val="bg2"/>
                </a:solidFill>
              </a:rPr>
              <a:t>Emphasize</a:t>
            </a:r>
            <a:r>
              <a:rPr lang="en-US" dirty="0">
                <a:solidFill>
                  <a:srgbClr val="FF0000"/>
                </a:solidFill>
              </a:rPr>
              <a:t> </a:t>
            </a:r>
            <a:r>
              <a:rPr lang="en-US" dirty="0">
                <a:solidFill>
                  <a:schemeClr val="bg2"/>
                </a:solidFill>
              </a:rPr>
              <a:t>capacity, ability and resilience</a:t>
            </a:r>
          </a:p>
          <a:p>
            <a:pPr>
              <a:buFontTx/>
              <a:buChar char="-"/>
            </a:pPr>
            <a:r>
              <a:rPr lang="fr-FR" dirty="0" err="1">
                <a:solidFill>
                  <a:schemeClr val="bg2"/>
                </a:solidFill>
              </a:rPr>
              <a:t>Conduct</a:t>
            </a:r>
            <a:r>
              <a:rPr lang="fr-FR" dirty="0">
                <a:solidFill>
                  <a:schemeClr val="bg2"/>
                </a:solidFill>
              </a:rPr>
              <a:t> </a:t>
            </a:r>
            <a:r>
              <a:rPr lang="fr-FR" dirty="0" err="1">
                <a:solidFill>
                  <a:schemeClr val="bg2"/>
                </a:solidFill>
              </a:rPr>
              <a:t>risk</a:t>
            </a:r>
            <a:r>
              <a:rPr lang="fr-FR" dirty="0">
                <a:solidFill>
                  <a:schemeClr val="bg2"/>
                </a:solidFill>
              </a:rPr>
              <a:t> </a:t>
            </a:r>
            <a:r>
              <a:rPr lang="fr-FR" dirty="0" err="1">
                <a:solidFill>
                  <a:schemeClr val="bg2"/>
                </a:solidFill>
              </a:rPr>
              <a:t>assessments</a:t>
            </a:r>
            <a:r>
              <a:rPr lang="fr-FR" dirty="0">
                <a:solidFill>
                  <a:schemeClr val="bg2"/>
                </a:solidFill>
              </a:rPr>
              <a:t> </a:t>
            </a:r>
          </a:p>
          <a:p>
            <a:pPr>
              <a:buFontTx/>
              <a:buChar char="-"/>
            </a:pPr>
            <a:r>
              <a:rPr lang="fr-FR" dirty="0">
                <a:solidFill>
                  <a:schemeClr val="bg2"/>
                </a:solidFill>
              </a:rPr>
              <a:t>Secure </a:t>
            </a:r>
            <a:r>
              <a:rPr lang="fr-FR" dirty="0" err="1">
                <a:solidFill>
                  <a:schemeClr val="bg2"/>
                </a:solidFill>
              </a:rPr>
              <a:t>informed</a:t>
            </a:r>
            <a:r>
              <a:rPr lang="fr-FR" dirty="0">
                <a:solidFill>
                  <a:schemeClr val="bg2"/>
                </a:solidFill>
              </a:rPr>
              <a:t> consent/assent</a:t>
            </a:r>
          </a:p>
        </p:txBody>
      </p:sp>
      <p:sp>
        <p:nvSpPr>
          <p:cNvPr id="4" name="Espace réservé du contenu 3">
            <a:extLst>
              <a:ext uri="{FF2B5EF4-FFF2-40B4-BE49-F238E27FC236}">
                <a16:creationId xmlns:a16="http://schemas.microsoft.com/office/drawing/2014/main" id="{94685824-B470-448E-B3F8-255A3D96CB7C}"/>
              </a:ext>
            </a:extLst>
          </p:cNvPr>
          <p:cNvSpPr>
            <a:spLocks noGrp="1"/>
          </p:cNvSpPr>
          <p:nvPr>
            <p:ph sz="half" idx="2"/>
          </p:nvPr>
        </p:nvSpPr>
        <p:spPr>
          <a:xfrm>
            <a:off x="6775315" y="2506662"/>
            <a:ext cx="5181600" cy="4351338"/>
          </a:xfrm>
        </p:spPr>
        <p:txBody>
          <a:bodyPr>
            <a:normAutofit/>
          </a:bodyPr>
          <a:lstStyle/>
          <a:p>
            <a:pPr marL="50800" indent="0">
              <a:buNone/>
            </a:pPr>
            <a:r>
              <a:rPr lang="fr-FR" b="1" dirty="0">
                <a:solidFill>
                  <a:schemeClr val="bg2"/>
                </a:solidFill>
              </a:rPr>
              <a:t>DON’T</a:t>
            </a:r>
          </a:p>
          <a:p>
            <a:pPr>
              <a:buFontTx/>
              <a:buChar char="-"/>
            </a:pPr>
            <a:r>
              <a:rPr lang="en-US" dirty="0">
                <a:solidFill>
                  <a:schemeClr val="bg2"/>
                </a:solidFill>
              </a:rPr>
              <a:t>Diversity considerations</a:t>
            </a:r>
          </a:p>
          <a:p>
            <a:pPr>
              <a:buFontTx/>
              <a:buChar char="-"/>
            </a:pPr>
            <a:r>
              <a:rPr lang="en-US" dirty="0">
                <a:solidFill>
                  <a:schemeClr val="bg2"/>
                </a:solidFill>
                <a:effectLst/>
              </a:rPr>
              <a:t>Present children as victims or passive recipients of aid</a:t>
            </a:r>
          </a:p>
          <a:p>
            <a:pPr>
              <a:buFontTx/>
              <a:buChar char="-"/>
            </a:pPr>
            <a:r>
              <a:rPr lang="fr-FR" dirty="0" err="1">
                <a:solidFill>
                  <a:schemeClr val="bg2"/>
                </a:solidFill>
              </a:rPr>
              <a:t>Raise</a:t>
            </a:r>
            <a:r>
              <a:rPr lang="fr-FR" dirty="0">
                <a:solidFill>
                  <a:schemeClr val="bg2"/>
                </a:solidFill>
              </a:rPr>
              <a:t> expectations </a:t>
            </a:r>
          </a:p>
          <a:p>
            <a:pPr>
              <a:buFontTx/>
              <a:buChar char="-"/>
            </a:pPr>
            <a:r>
              <a:rPr lang="fr-FR" dirty="0">
                <a:solidFill>
                  <a:schemeClr val="bg2"/>
                </a:solidFill>
              </a:rPr>
              <a:t>Force </a:t>
            </a:r>
            <a:r>
              <a:rPr lang="fr-FR" dirty="0" err="1">
                <a:solidFill>
                  <a:schemeClr val="bg2"/>
                </a:solidFill>
              </a:rPr>
              <a:t>children</a:t>
            </a:r>
            <a:r>
              <a:rPr lang="fr-FR" dirty="0">
                <a:solidFill>
                  <a:schemeClr val="bg2"/>
                </a:solidFill>
              </a:rPr>
              <a:t> to </a:t>
            </a:r>
            <a:r>
              <a:rPr lang="fr-FR" dirty="0" err="1">
                <a:solidFill>
                  <a:schemeClr val="bg2"/>
                </a:solidFill>
              </a:rPr>
              <a:t>participate</a:t>
            </a:r>
            <a:r>
              <a:rPr lang="fr-FR" dirty="0">
                <a:solidFill>
                  <a:schemeClr val="bg2"/>
                </a:solidFill>
              </a:rPr>
              <a:t> </a:t>
            </a:r>
          </a:p>
        </p:txBody>
      </p:sp>
    </p:spTree>
    <p:extLst>
      <p:ext uri="{BB962C8B-B14F-4D97-AF65-F5344CB8AC3E}">
        <p14:creationId xmlns:p14="http://schemas.microsoft.com/office/powerpoint/2010/main" val="40806973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48729B3-82FC-314D-A205-F7428223F3E8}"/>
              </a:ext>
            </a:extLst>
          </p:cNvPr>
          <p:cNvSpPr>
            <a:spLocks noGrp="1"/>
          </p:cNvSpPr>
          <p:nvPr>
            <p:ph type="title"/>
          </p:nvPr>
        </p:nvSpPr>
        <p:spPr>
          <a:xfrm>
            <a:off x="678402" y="147914"/>
            <a:ext cx="10515600" cy="1325563"/>
          </a:xfrm>
        </p:spPr>
        <p:txBody>
          <a:bodyPr/>
          <a:lstStyle/>
          <a:p>
            <a:r>
              <a:rPr lang="en-GB" dirty="0"/>
              <a:t>Examples from the Region</a:t>
            </a:r>
          </a:p>
        </p:txBody>
      </p:sp>
      <p:sp>
        <p:nvSpPr>
          <p:cNvPr id="3" name="TextBox 2">
            <a:extLst>
              <a:ext uri="{FF2B5EF4-FFF2-40B4-BE49-F238E27FC236}">
                <a16:creationId xmlns:a16="http://schemas.microsoft.com/office/drawing/2014/main" id="{9752340E-A3E7-AB4C-BA0B-7E84A308FB1E}"/>
              </a:ext>
            </a:extLst>
          </p:cNvPr>
          <p:cNvSpPr txBox="1"/>
          <p:nvPr/>
        </p:nvSpPr>
        <p:spPr>
          <a:xfrm>
            <a:off x="4539980" y="4115301"/>
            <a:ext cx="2978193" cy="1815882"/>
          </a:xfrm>
          <a:prstGeom prst="rect">
            <a:avLst/>
          </a:prstGeom>
          <a:noFill/>
        </p:spPr>
        <p:txBody>
          <a:bodyPr wrap="square" rtlCol="0">
            <a:spAutoFit/>
          </a:bodyPr>
          <a:lstStyle/>
          <a:p>
            <a:pPr algn="ctr"/>
            <a:r>
              <a:rPr lang="en-GB" dirty="0"/>
              <a:t>[ COUNTRY NAME] </a:t>
            </a:r>
            <a:br>
              <a:rPr lang="en-GB" dirty="0"/>
            </a:br>
            <a:endParaRPr lang="en-GB" dirty="0"/>
          </a:p>
          <a:p>
            <a:pPr marL="285750" indent="-285750">
              <a:buFont typeface="Arial" panose="020B0604020202020204" pitchFamily="34" charset="0"/>
              <a:buChar char="•"/>
            </a:pPr>
            <a:r>
              <a:rPr lang="en-GB" dirty="0"/>
              <a:t>Add key presentation sentence about a specific program/project using Standard  3 </a:t>
            </a:r>
          </a:p>
          <a:p>
            <a:pPr marL="285750" indent="-285750">
              <a:buFont typeface="Arial" panose="020B0604020202020204" pitchFamily="34" charset="0"/>
              <a:buChar char="•"/>
            </a:pPr>
            <a:r>
              <a:rPr lang="en-GB" dirty="0"/>
              <a:t>Add name of organisations</a:t>
            </a:r>
          </a:p>
          <a:p>
            <a:pPr marL="285750" indent="-285750">
              <a:buFont typeface="Arial" panose="020B0604020202020204" pitchFamily="34" charset="0"/>
              <a:buChar char="•"/>
            </a:pPr>
            <a:r>
              <a:rPr lang="en-GB" dirty="0"/>
              <a:t>Add key message / numbers</a:t>
            </a:r>
          </a:p>
        </p:txBody>
      </p:sp>
      <p:pic>
        <p:nvPicPr>
          <p:cNvPr id="4098" name="Picture 2" descr="Indonesia outline map vector illustration">
            <a:extLst>
              <a:ext uri="{FF2B5EF4-FFF2-40B4-BE49-F238E27FC236}">
                <a16:creationId xmlns:a16="http://schemas.microsoft.com/office/drawing/2014/main" id="{6B39CE52-5A3E-C846-8C42-7FB5C81992EF}"/>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r="1643" b="14100"/>
          <a:stretch/>
        </p:blipFill>
        <p:spPr bwMode="auto">
          <a:xfrm>
            <a:off x="8114210" y="1956428"/>
            <a:ext cx="3344092" cy="1372817"/>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0F4B64C4-5BF2-AE41-AF73-C3A91C2237FD}"/>
              </a:ext>
            </a:extLst>
          </p:cNvPr>
          <p:cNvSpPr txBox="1"/>
          <p:nvPr/>
        </p:nvSpPr>
        <p:spPr>
          <a:xfrm>
            <a:off x="7766074" y="3804819"/>
            <a:ext cx="4153989" cy="1384995"/>
          </a:xfrm>
          <a:prstGeom prst="rect">
            <a:avLst/>
          </a:prstGeom>
          <a:noFill/>
        </p:spPr>
        <p:txBody>
          <a:bodyPr wrap="square" rtlCol="0">
            <a:spAutoFit/>
          </a:bodyPr>
          <a:lstStyle/>
          <a:p>
            <a:pPr algn="ctr"/>
            <a:r>
              <a:rPr lang="en-GB" dirty="0"/>
              <a:t>[ COUNTRY NAME] </a:t>
            </a:r>
            <a:br>
              <a:rPr lang="en-GB" dirty="0"/>
            </a:br>
            <a:endParaRPr lang="en-GB" dirty="0"/>
          </a:p>
          <a:p>
            <a:pPr marL="285750" indent="-285750">
              <a:buFont typeface="Arial" panose="020B0604020202020204" pitchFamily="34" charset="0"/>
              <a:buChar char="•"/>
            </a:pPr>
            <a:r>
              <a:rPr lang="en-GB" dirty="0"/>
              <a:t>Add key presentation sentence about a specific program/project </a:t>
            </a:r>
            <a:r>
              <a:rPr lang="en-GB"/>
              <a:t>using Standard </a:t>
            </a:r>
            <a:r>
              <a:rPr lang="en-GB" dirty="0"/>
              <a:t>3 </a:t>
            </a:r>
          </a:p>
          <a:p>
            <a:pPr marL="285750" indent="-285750">
              <a:buFont typeface="Arial" panose="020B0604020202020204" pitchFamily="34" charset="0"/>
              <a:buChar char="•"/>
            </a:pPr>
            <a:r>
              <a:rPr lang="en-GB" dirty="0"/>
              <a:t>Add name of organisations</a:t>
            </a:r>
          </a:p>
          <a:p>
            <a:pPr marL="285750" indent="-285750">
              <a:buFont typeface="Arial" panose="020B0604020202020204" pitchFamily="34" charset="0"/>
              <a:buChar char="•"/>
            </a:pPr>
            <a:r>
              <a:rPr lang="en-GB" dirty="0"/>
              <a:t>Add key message / numbers</a:t>
            </a:r>
          </a:p>
        </p:txBody>
      </p:sp>
      <p:pic>
        <p:nvPicPr>
          <p:cNvPr id="4102" name="Picture 6" descr="Nepal Map Outline Png #1438897 - PNG Images - PNGio">
            <a:extLst>
              <a:ext uri="{FF2B5EF4-FFF2-40B4-BE49-F238E27FC236}">
                <a16:creationId xmlns:a16="http://schemas.microsoft.com/office/drawing/2014/main" id="{51F77D7A-9812-1B49-A2DE-3B2CA181933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61637" y="1711264"/>
            <a:ext cx="3235962" cy="1617981"/>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91A1A334-6B7B-4644-A374-008FFE228989}"/>
              </a:ext>
            </a:extLst>
          </p:cNvPr>
          <p:cNvSpPr txBox="1"/>
          <p:nvPr/>
        </p:nvSpPr>
        <p:spPr>
          <a:xfrm>
            <a:off x="566421" y="3429000"/>
            <a:ext cx="3457668" cy="1600438"/>
          </a:xfrm>
          <a:prstGeom prst="rect">
            <a:avLst/>
          </a:prstGeom>
          <a:noFill/>
        </p:spPr>
        <p:txBody>
          <a:bodyPr wrap="square" rtlCol="0">
            <a:spAutoFit/>
          </a:bodyPr>
          <a:lstStyle/>
          <a:p>
            <a:pPr algn="ctr"/>
            <a:r>
              <a:rPr lang="en-GB" dirty="0"/>
              <a:t>[COUNTRY NAME] </a:t>
            </a:r>
            <a:br>
              <a:rPr lang="en-GB" dirty="0"/>
            </a:br>
            <a:endParaRPr lang="en-GB" dirty="0"/>
          </a:p>
          <a:p>
            <a:pPr marL="285750" indent="-285750">
              <a:buFont typeface="Arial" panose="020B0604020202020204" pitchFamily="34" charset="0"/>
              <a:buChar char="•"/>
            </a:pPr>
            <a:r>
              <a:rPr lang="en-GB" dirty="0"/>
              <a:t>Add key presentation sentence about a specific program/project using Standard 3 </a:t>
            </a:r>
          </a:p>
          <a:p>
            <a:pPr marL="285750" indent="-285750">
              <a:buFont typeface="Arial" panose="020B0604020202020204" pitchFamily="34" charset="0"/>
              <a:buChar char="•"/>
            </a:pPr>
            <a:r>
              <a:rPr lang="en-GB" dirty="0"/>
              <a:t>Add name of organisations</a:t>
            </a:r>
          </a:p>
          <a:p>
            <a:pPr marL="285750" indent="-285750">
              <a:buFont typeface="Arial" panose="020B0604020202020204" pitchFamily="34" charset="0"/>
              <a:buChar char="•"/>
            </a:pPr>
            <a:r>
              <a:rPr lang="en-GB" dirty="0"/>
              <a:t>Add key message / numbers</a:t>
            </a:r>
          </a:p>
        </p:txBody>
      </p:sp>
      <p:pic>
        <p:nvPicPr>
          <p:cNvPr id="4104" name="Picture 8" descr="Outline Map of Myanmar | Free Vector Maps">
            <a:extLst>
              <a:ext uri="{FF2B5EF4-FFF2-40B4-BE49-F238E27FC236}">
                <a16:creationId xmlns:a16="http://schemas.microsoft.com/office/drawing/2014/main" id="{E53636B5-7DFF-A642-8E1C-805CAF37BDE5}"/>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21619" r="22095"/>
          <a:stretch/>
        </p:blipFill>
        <p:spPr bwMode="auto">
          <a:xfrm>
            <a:off x="5134563" y="1217419"/>
            <a:ext cx="2135710" cy="284580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3015323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467"/>
        <p:cNvGrpSpPr/>
        <p:nvPr/>
      </p:nvGrpSpPr>
      <p:grpSpPr>
        <a:xfrm>
          <a:off x="0" y="0"/>
          <a:ext cx="0" cy="0"/>
          <a:chOff x="0" y="0"/>
          <a:chExt cx="0" cy="0"/>
        </a:xfrm>
      </p:grpSpPr>
      <p:sp>
        <p:nvSpPr>
          <p:cNvPr id="468" name="Google Shape;468;p25"/>
          <p:cNvSpPr txBox="1">
            <a:spLocks noGrp="1"/>
          </p:cNvSpPr>
          <p:nvPr>
            <p:ph type="title"/>
          </p:nvPr>
        </p:nvSpPr>
        <p:spPr>
          <a:xfrm>
            <a:off x="680802" y="275189"/>
            <a:ext cx="9724061"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accent4"/>
              </a:buClr>
              <a:buSzPts val="3600"/>
              <a:buFont typeface="Helvetica Neue"/>
              <a:buNone/>
            </a:pPr>
            <a:r>
              <a:rPr lang="en-US" sz="4100" dirty="0"/>
              <a:t>Need more than the hard copy?</a:t>
            </a:r>
            <a:endParaRPr sz="4100" dirty="0"/>
          </a:p>
        </p:txBody>
      </p:sp>
      <p:sp>
        <p:nvSpPr>
          <p:cNvPr id="469" name="Google Shape;469;p25"/>
          <p:cNvSpPr txBox="1">
            <a:spLocks noGrp="1"/>
          </p:cNvSpPr>
          <p:nvPr>
            <p:ph sz="half" idx="1"/>
          </p:nvPr>
        </p:nvSpPr>
        <p:spPr>
          <a:xfrm>
            <a:off x="680802" y="1367983"/>
            <a:ext cx="8320791" cy="5268792"/>
          </a:xfrm>
          <a:prstGeom prst="rect">
            <a:avLst/>
          </a:prstGeom>
          <a:noFill/>
          <a:ln>
            <a:noFill/>
          </a:ln>
        </p:spPr>
        <p:txBody>
          <a:bodyPr spcFirstLastPara="1" wrap="square" lIns="91425" tIns="45700" rIns="91425" bIns="45700" anchor="t" anchorCtr="0">
            <a:noAutofit/>
          </a:bodyPr>
          <a:lstStyle/>
          <a:p>
            <a:pPr marL="0" lvl="0" indent="0">
              <a:spcAft>
                <a:spcPts val="1200"/>
              </a:spcAft>
              <a:buSzPts val="2800"/>
              <a:buNone/>
            </a:pPr>
            <a:r>
              <a:rPr lang="en-GB" sz="2400" dirty="0"/>
              <a:t>On the Alliance website</a:t>
            </a:r>
          </a:p>
          <a:p>
            <a:pPr marL="985838" lvl="1" indent="-312738">
              <a:buFont typeface="Wingdings" pitchFamily="2" charset="2"/>
              <a:buChar char="Ø"/>
            </a:pPr>
            <a:r>
              <a:rPr lang="en-GB" sz="1600" dirty="0"/>
              <a:t>PDF version</a:t>
            </a:r>
          </a:p>
          <a:p>
            <a:pPr marL="985838" lvl="1" indent="-312738">
              <a:buFont typeface="Wingdings" pitchFamily="2" charset="2"/>
              <a:buChar char="Ø"/>
            </a:pPr>
            <a:r>
              <a:rPr lang="en-GB" sz="1600" dirty="0"/>
              <a:t>Briefing &amp; Implementation Pack</a:t>
            </a:r>
          </a:p>
          <a:p>
            <a:pPr marL="985838" lvl="1" indent="-312738">
              <a:buFont typeface="Wingdings" pitchFamily="2" charset="2"/>
              <a:buChar char="Ø"/>
            </a:pPr>
            <a:r>
              <a:rPr lang="en-GB" sz="1600" dirty="0"/>
              <a:t>25-page Summary</a:t>
            </a:r>
          </a:p>
          <a:p>
            <a:pPr marL="985838" lvl="1" indent="-312738">
              <a:buFont typeface="Wingdings" pitchFamily="2" charset="2"/>
              <a:buChar char="Ø"/>
            </a:pPr>
            <a:r>
              <a:rPr lang="en-GB" sz="1600" dirty="0"/>
              <a:t>E-course </a:t>
            </a:r>
          </a:p>
          <a:p>
            <a:pPr marL="985838" lvl="1" indent="-312738">
              <a:buFont typeface="Wingdings" pitchFamily="2" charset="2"/>
              <a:buChar char="Ø"/>
            </a:pPr>
            <a:r>
              <a:rPr lang="en-GB" sz="1600" dirty="0"/>
              <a:t>YouTube videos</a:t>
            </a:r>
          </a:p>
          <a:p>
            <a:pPr marL="985838" lvl="1" indent="-312738">
              <a:buFont typeface="Wingdings" pitchFamily="2" charset="2"/>
              <a:buChar char="Ø"/>
            </a:pPr>
            <a:r>
              <a:rPr lang="en-GB" sz="1600" dirty="0"/>
              <a:t>A gallery of illustrated Standards</a:t>
            </a:r>
          </a:p>
          <a:p>
            <a:pPr marL="9525" lvl="1" indent="0">
              <a:spcBef>
                <a:spcPts val="1200"/>
              </a:spcBef>
              <a:buNone/>
              <a:tabLst>
                <a:tab pos="703263" algn="l"/>
              </a:tabLst>
            </a:pPr>
            <a:r>
              <a:rPr lang="en-GB" sz="2000" dirty="0">
                <a:solidFill>
                  <a:srgbClr val="00B0F0"/>
                </a:solidFill>
              </a:rPr>
              <a:t>	👉</a:t>
            </a:r>
            <a:r>
              <a:rPr lang="en-GB" sz="1600" dirty="0">
                <a:solidFill>
                  <a:srgbClr val="00B0F0"/>
                </a:solidFill>
              </a:rPr>
              <a:t>  </a:t>
            </a:r>
            <a:r>
              <a:rPr lang="en-GB" sz="1600" dirty="0">
                <a:solidFill>
                  <a:srgbClr val="00B0F0"/>
                </a:solidFill>
                <a:hlinkClick r:id="rId3"/>
              </a:rPr>
              <a:t>www.AllianceCPHA.org</a:t>
            </a:r>
            <a:endParaRPr lang="en-GB" sz="1600" dirty="0">
              <a:solidFill>
                <a:srgbClr val="00B0F0"/>
              </a:solidFill>
            </a:endParaRPr>
          </a:p>
          <a:p>
            <a:pPr marL="9525" lvl="1" indent="0">
              <a:spcBef>
                <a:spcPts val="1200"/>
              </a:spcBef>
              <a:buNone/>
              <a:tabLst>
                <a:tab pos="703263" algn="l"/>
              </a:tabLst>
            </a:pPr>
            <a:r>
              <a:rPr lang="en-GB" dirty="0"/>
              <a:t>On the </a:t>
            </a:r>
            <a:r>
              <a:rPr lang="en-GB" sz="2400" dirty="0"/>
              <a:t>Humanitarian Standards Partnership website</a:t>
            </a:r>
          </a:p>
          <a:p>
            <a:pPr marL="985838" lvl="1" indent="-322263">
              <a:buFont typeface="Wingdings" pitchFamily="2" charset="2"/>
              <a:buChar char="Ø"/>
            </a:pPr>
            <a:r>
              <a:rPr lang="en-GB" sz="1600" dirty="0"/>
              <a:t>Online, interactive version</a:t>
            </a:r>
          </a:p>
          <a:p>
            <a:pPr marL="985838" lvl="1" indent="-322263">
              <a:buFont typeface="Wingdings" pitchFamily="2" charset="2"/>
              <a:buChar char="Ø"/>
            </a:pPr>
            <a:r>
              <a:rPr lang="en-GB" sz="1600" dirty="0"/>
              <a:t>HSP App for mobile phones and tablets </a:t>
            </a:r>
          </a:p>
          <a:p>
            <a:pPr marL="0" indent="0">
              <a:spcBef>
                <a:spcPts val="1200"/>
              </a:spcBef>
              <a:buSzPts val="2800"/>
              <a:buNone/>
              <a:tabLst>
                <a:tab pos="663575" algn="l"/>
              </a:tabLst>
            </a:pPr>
            <a:r>
              <a:rPr lang="en-GB" sz="1600" dirty="0">
                <a:solidFill>
                  <a:srgbClr val="00B0F0"/>
                </a:solidFill>
              </a:rPr>
              <a:t>	</a:t>
            </a:r>
            <a:r>
              <a:rPr lang="en-GB" sz="2000" dirty="0">
                <a:solidFill>
                  <a:srgbClr val="00B0F0"/>
                </a:solidFill>
              </a:rPr>
              <a:t>👉</a:t>
            </a:r>
            <a:r>
              <a:rPr lang="en-GB" sz="1600" dirty="0">
                <a:solidFill>
                  <a:srgbClr val="00B0F0"/>
                </a:solidFill>
              </a:rPr>
              <a:t>  www.HumanitarianStandardsPartnership.org</a:t>
            </a:r>
          </a:p>
          <a:p>
            <a:pPr marL="0" lvl="0" indent="0" algn="l" rtl="0">
              <a:lnSpc>
                <a:spcPct val="90000"/>
              </a:lnSpc>
              <a:spcBef>
                <a:spcPts val="1000"/>
              </a:spcBef>
              <a:spcAft>
                <a:spcPts val="0"/>
              </a:spcAft>
              <a:buSzPts val="2800"/>
              <a:buNone/>
            </a:pPr>
            <a:endParaRPr lang="en-GB" sz="1600" dirty="0"/>
          </a:p>
        </p:txBody>
      </p:sp>
      <p:pic>
        <p:nvPicPr>
          <p:cNvPr id="471" name="Google Shape;471;p25"/>
          <p:cNvPicPr preferRelativeResize="0"/>
          <p:nvPr/>
        </p:nvPicPr>
        <p:blipFill>
          <a:blip r:embed="rId4">
            <a:extLst>
              <a:ext uri="{28A0092B-C50C-407E-A947-70E740481C1C}">
                <a14:useLocalDpi xmlns:a14="http://schemas.microsoft.com/office/drawing/2010/main" val="0"/>
              </a:ext>
            </a:extLst>
          </a:blip>
          <a:stretch/>
        </p:blipFill>
        <p:spPr>
          <a:xfrm>
            <a:off x="9535849" y="5258587"/>
            <a:ext cx="1400375" cy="1416533"/>
          </a:xfrm>
          <a:prstGeom prst="rect">
            <a:avLst/>
          </a:prstGeom>
          <a:noFill/>
          <a:ln>
            <a:noFill/>
          </a:ln>
        </p:spPr>
      </p:pic>
      <p:pic>
        <p:nvPicPr>
          <p:cNvPr id="472" name="Google Shape;472;p25"/>
          <p:cNvPicPr preferRelativeResize="0"/>
          <p:nvPr/>
        </p:nvPicPr>
        <p:blipFill>
          <a:blip r:embed="rId5">
            <a:extLst>
              <a:ext uri="{28A0092B-C50C-407E-A947-70E740481C1C}">
                <a14:useLocalDpi xmlns:a14="http://schemas.microsoft.com/office/drawing/2010/main" val="0"/>
              </a:ext>
            </a:extLst>
          </a:blip>
          <a:srcRect/>
          <a:stretch/>
        </p:blipFill>
        <p:spPr>
          <a:xfrm rot="547354">
            <a:off x="6996515" y="1670472"/>
            <a:ext cx="1684003" cy="232627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3" name="Imagen 2" descr="Imagen que contiene Icono&#10;&#10;Descripción generada automáticamente">
            <a:extLst>
              <a:ext uri="{FF2B5EF4-FFF2-40B4-BE49-F238E27FC236}">
                <a16:creationId xmlns:a16="http://schemas.microsoft.com/office/drawing/2014/main" id="{4AE5CEF8-D68C-FD4C-A186-358E3B7F23B1}"/>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082326" y="3298017"/>
            <a:ext cx="1977868" cy="1432731"/>
          </a:xfrm>
          <a:prstGeom prst="rect">
            <a:avLst/>
          </a:prstGeom>
        </p:spPr>
      </p:pic>
    </p:spTree>
  </p:cSld>
  <p:clrMapOvr>
    <a:masterClrMapping/>
  </p:clrMapOvr>
</p:sld>
</file>

<file path=ppt/theme/theme1.xml><?xml version="1.0" encoding="utf-8"?>
<a:theme xmlns:a="http://schemas.openxmlformats.org/drawingml/2006/main" name="Office Theme">
  <a:themeElements>
    <a:clrScheme name="Custom 3">
      <a:dk1>
        <a:srgbClr val="545554"/>
      </a:dk1>
      <a:lt1>
        <a:srgbClr val="FFFFFF"/>
      </a:lt1>
      <a:dk2>
        <a:srgbClr val="212E3B"/>
      </a:dk2>
      <a:lt2>
        <a:srgbClr val="E7E6E6"/>
      </a:lt2>
      <a:accent1>
        <a:srgbClr val="02628C"/>
      </a:accent1>
      <a:accent2>
        <a:srgbClr val="0388C5"/>
      </a:accent2>
      <a:accent3>
        <a:srgbClr val="97467C"/>
      </a:accent3>
      <a:accent4>
        <a:srgbClr val="94CC7A"/>
      </a:accent4>
      <a:accent5>
        <a:srgbClr val="029FA0"/>
      </a:accent5>
      <a:accent6>
        <a:srgbClr val="405D78"/>
      </a:accent6>
      <a:hlink>
        <a:srgbClr val="67B7DB"/>
      </a:hlink>
      <a:folHlink>
        <a:srgbClr val="36A1D1"/>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536</TotalTime>
  <Words>2652</Words>
  <Application>Microsoft Office PowerPoint</Application>
  <PresentationFormat>Widescreen</PresentationFormat>
  <Paragraphs>216</Paragraphs>
  <Slides>8</Slides>
  <Notes>8</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8</vt:i4>
      </vt:variant>
    </vt:vector>
  </HeadingPairs>
  <TitlesOfParts>
    <vt:vector size="15" baseType="lpstr">
      <vt:lpstr>Helvetica Neue</vt:lpstr>
      <vt:lpstr>Ink Free</vt:lpstr>
      <vt:lpstr>Arial</vt:lpstr>
      <vt:lpstr>Wingdings</vt:lpstr>
      <vt:lpstr>Calibri</vt:lpstr>
      <vt:lpstr>HelveticaNeue-Light-Identity-H</vt:lpstr>
      <vt:lpstr>Office Theme</vt:lpstr>
      <vt:lpstr>The Minimum Standards for Child Protection in Humanitarian Action  CPMS</vt:lpstr>
      <vt:lpstr>Aim of the Standards </vt:lpstr>
      <vt:lpstr>PowerPoint Presentation</vt:lpstr>
      <vt:lpstr>General intro to Standard 3 </vt:lpstr>
      <vt:lpstr>PowerPoint Presentation</vt:lpstr>
      <vt:lpstr>Children participation</vt:lpstr>
      <vt:lpstr>Examples from the Region</vt:lpstr>
      <vt:lpstr>Need more than the hard copy?</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Colleen Fitzgerald</dc:creator>
  <cp:lastModifiedBy>Joanna Wedge</cp:lastModifiedBy>
  <cp:revision>73</cp:revision>
  <dcterms:created xsi:type="dcterms:W3CDTF">2017-12-20T18:51:03Z</dcterms:created>
  <dcterms:modified xsi:type="dcterms:W3CDTF">2022-05-24T02:48:27Z</dcterms:modified>
</cp:coreProperties>
</file>