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5"/>
  </p:notesMasterIdLst>
  <p:sldIdLst>
    <p:sldId id="288" r:id="rId2"/>
    <p:sldId id="261" r:id="rId3"/>
    <p:sldId id="290" r:id="rId4"/>
  </p:sldIdLst>
  <p:sldSz cx="12192000" cy="6858000"/>
  <p:notesSz cx="6858000" cy="9144000"/>
  <p:embeddedFontLst>
    <p:embeddedFont>
      <p:font typeface="Calibri" panose="020F0502020204030204" pitchFamily="34" charset="0"/>
      <p:regular r:id="rId6"/>
      <p:bold r:id="rId7"/>
      <p:italic r:id="rId8"/>
      <p:boldItalic r:id="rId9"/>
    </p:embeddedFont>
    <p:embeddedFont>
      <p:font typeface="Helvetica Neue" panose="020B0604020202020204" charset="0"/>
      <p:regular r:id="rId10"/>
      <p:bold r:id="rId11"/>
      <p:italic r:id="rId12"/>
      <p:boldItalic r:id="rId13"/>
    </p:embeddedFont>
    <p:embeddedFont>
      <p:font typeface="Ink Free" panose="03080402000500000000" pitchFamily="66" charset="0"/>
      <p:regular r:id="rId14"/>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37" roundtripDataSignature="AMtx7mjgNgPNG84gPBKoGaDldmcRNtozJg=="/>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usanna Davies" initials="SD" lastIdx="12" clrIdx="0">
    <p:extLst>
      <p:ext uri="{19B8F6BF-5375-455C-9EA6-DF929625EA0E}">
        <p15:presenceInfo xmlns:p15="http://schemas.microsoft.com/office/powerpoint/2012/main" userId="f7ee976ae110c362"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0290"/>
    <p:restoredTop sz="45114" autoAdjust="0"/>
  </p:normalViewPr>
  <p:slideViewPr>
    <p:cSldViewPr snapToGrid="0">
      <p:cViewPr varScale="1">
        <p:scale>
          <a:sx n="30" d="100"/>
          <a:sy n="30" d="100"/>
        </p:scale>
        <p:origin x="1856" y="28"/>
      </p:cViewPr>
      <p:guideLst>
        <p:guide orient="horz" pos="2160"/>
        <p:guide pos="3840"/>
      </p:guideLst>
    </p:cSldViewPr>
  </p:slideViewPr>
  <p:notesTextViewPr>
    <p:cViewPr>
      <p:scale>
        <a:sx n="1" d="1"/>
        <a:sy n="1" d="1"/>
      </p:scale>
      <p:origin x="0" y="-1440"/>
    </p:cViewPr>
  </p:notesTextViewPr>
  <p:notesViewPr>
    <p:cSldViewPr snapToGrid="0">
      <p:cViewPr varScale="1">
        <p:scale>
          <a:sx n="100" d="100"/>
          <a:sy n="100" d="100"/>
        </p:scale>
        <p:origin x="0" y="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font" Target="fonts/font3.fntdata"/><Relationship Id="rId13" Type="http://schemas.openxmlformats.org/officeDocument/2006/relationships/font" Target="fonts/font8.fntdata"/><Relationship Id="rId39" Type="http://schemas.openxmlformats.org/officeDocument/2006/relationships/presProps" Target="presProps.xml"/><Relationship Id="rId3" Type="http://schemas.openxmlformats.org/officeDocument/2006/relationships/slide" Target="slides/slide2.xml"/><Relationship Id="rId42" Type="http://schemas.openxmlformats.org/officeDocument/2006/relationships/tableStyles" Target="tableStyles.xml"/><Relationship Id="rId7" Type="http://schemas.openxmlformats.org/officeDocument/2006/relationships/font" Target="fonts/font2.fntdata"/><Relationship Id="rId12" Type="http://schemas.openxmlformats.org/officeDocument/2006/relationships/font" Target="fonts/font7.fntdata"/><Relationship Id="rId38" Type="http://schemas.openxmlformats.org/officeDocument/2006/relationships/commentAuthors" Target="commentAuthors.xml"/><Relationship Id="rId2" Type="http://schemas.openxmlformats.org/officeDocument/2006/relationships/slide" Target="slides/slide1.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font" Target="fonts/font1.fntdata"/><Relationship Id="rId11" Type="http://schemas.openxmlformats.org/officeDocument/2006/relationships/font" Target="fonts/font6.fntdata"/><Relationship Id="rId37" Type="http://customschemas.google.com/relationships/presentationmetadata" Target="metadata"/><Relationship Id="rId40" Type="http://schemas.openxmlformats.org/officeDocument/2006/relationships/viewProps" Target="viewProps.xml"/><Relationship Id="rId5" Type="http://schemas.openxmlformats.org/officeDocument/2006/relationships/notesMaster" Target="notesMasters/notesMaster1.xml"/><Relationship Id="rId10" Type="http://schemas.openxmlformats.org/officeDocument/2006/relationships/font" Target="fonts/font5.fntdata"/><Relationship Id="rId4" Type="http://schemas.openxmlformats.org/officeDocument/2006/relationships/slide" Target="slides/slide3.xml"/><Relationship Id="rId9" Type="http://schemas.openxmlformats.org/officeDocument/2006/relationships/font" Target="fonts/font4.fntdata"/><Relationship Id="rId14" Type="http://schemas.openxmlformats.org/officeDocument/2006/relationships/font" Target="fonts/font9.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‹N°›</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cdn.peaceopstraining.org/course_promos/ddr/ddr_spanish.pdf" TargetMode="External"/><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algn="l">
              <a:buFont typeface="Arial" panose="020B0604020202020204" pitchFamily="34" charset="0"/>
              <a:buChar char="•"/>
            </a:pPr>
            <a:r>
              <a:rPr lang="es-ES" dirty="0"/>
              <a:t>Esta Norma es parte del segundo Bloque de Normas relacionadas con </a:t>
            </a:r>
            <a:r>
              <a:rPr lang="en-US" dirty="0"/>
              <a:t>los </a:t>
            </a:r>
            <a:r>
              <a:rPr lang="en-US" dirty="0" err="1"/>
              <a:t>riesgos</a:t>
            </a:r>
            <a:r>
              <a:rPr lang="en-US" dirty="0"/>
              <a:t> </a:t>
            </a:r>
            <a:r>
              <a:rPr lang="es-ES" sz="1200" b="0" i="0" u="none" strike="noStrike" baseline="0" dirty="0">
                <a:latin typeface="HelveticaNeue-Light-Identity-H"/>
              </a:rPr>
              <a:t>en materia de Protección de la niñez y adolescencia a los que pueden enfrentarse los NNA en contextos humanitarios. Las siete diferentes normas sobre el riesgo están relacionadas, puesto que tratan vulnerabilidades y riesgos interrelacionados. Los riesgos no pueden tratarse separadamente.</a:t>
            </a:r>
          </a:p>
          <a:p>
            <a:pPr algn="l">
              <a:buFont typeface="Arial" panose="020B0604020202020204" pitchFamily="34" charset="0"/>
              <a:buChar char="•"/>
            </a:pPr>
            <a:endParaRPr lang="es-ES" sz="1200" b="0" i="0" u="none" strike="noStrike" baseline="0" dirty="0">
              <a:latin typeface="HelveticaNeue-Light-Identity-H"/>
            </a:endParaRPr>
          </a:p>
          <a:p>
            <a:pPr algn="l">
              <a:buFont typeface="Arial" panose="020B0604020202020204" pitchFamily="34" charset="0"/>
              <a:buChar char="•"/>
            </a:pPr>
            <a:r>
              <a:rPr lang="es-ES" sz="1200" b="0" i="0" u="none" strike="noStrike" baseline="0" dirty="0">
                <a:latin typeface="HelveticaNeue-Light-Identity-H"/>
              </a:rPr>
              <a:t>Los riesgos en materia de Protección de la niñez y adolescencia son potenciales agresiones y amenazas a los derechos de los NNA que les causarán daño. Para comprender el riesgo de los NNA, hay que comprender la naturaleza y el grado del riesgo (tipo, situación, amenaza…) y la vulnerabilidad individual del NNA ante ese riesgo, </a:t>
            </a:r>
            <a:r>
              <a:rPr lang="es-ES" dirty="0"/>
              <a:t>pero también las estrategias de supervivencia o afrontamiento de la familia / NNA (es decir, su resiliencia y capacidad para soportar el riesgo). Se entiende por vulnerabilidad la medida en que un niño tiene características que reducen su capacidad para resistir un impacto adverso. Tenemos que dejar constancia de que la vulnerabilidad es específica de cada persona y de cada situación. </a:t>
            </a:r>
            <a:endParaRPr lang="en-US"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dirty="0"/>
          </a:p>
          <a:p>
            <a:pPr marL="171450" marR="0" lvl="0" indent="-17145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en-US" b="0" dirty="0">
                <a:latin typeface="Arial"/>
                <a:ea typeface="Arial"/>
                <a:cs typeface="Arial"/>
                <a:sym typeface="Arial"/>
              </a:rPr>
              <a:t>DEF: </a:t>
            </a:r>
            <a:r>
              <a:rPr lang="es-ES" dirty="0"/>
              <a:t>"Reclutamiento " se refiere al alistamiento obligatorio, forzado o voluntario de cualquier NNA en cualquier fuerza armada o grupo armado. El reclutamiento y la utilización privan a los NNA de sus derechos y tienen consecuencias negativas inmediatas y a largo plazo para la salud socioeconómica, psicológica y física de los NNA, de las familias y de las comunidades. A menudo, estos NNA, incluido niñas, se ven obligados a presenciar, experimentar y cometer abusos, explotación o violencia. El reclutamiento y la utilización de NNA en grupos armados o fuerzas armadas es una grave violación de sus derechos humanos y de los tratados </a:t>
            </a:r>
            <a:r>
              <a:rPr lang="fr-FR" dirty="0" err="1"/>
              <a:t>internacionales</a:t>
            </a:r>
            <a:r>
              <a:rPr lang="fr-FR" dirty="0"/>
              <a:t> </a:t>
            </a:r>
            <a:r>
              <a:rPr lang="fr-FR" dirty="0" err="1"/>
              <a:t>humanitarios</a:t>
            </a:r>
            <a:r>
              <a:rPr lang="fr-FR" dirty="0"/>
              <a:t>. </a:t>
            </a:r>
          </a:p>
          <a:p>
            <a:pPr marL="171450" marR="0" lvl="0" indent="-17145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endParaRPr lang="en-US" dirty="0">
              <a:latin typeface="Arial"/>
              <a:ea typeface="Arial"/>
              <a:cs typeface="Arial"/>
              <a:sym typeface="Arial"/>
            </a:endParaRPr>
          </a:p>
          <a:p>
            <a:pPr marL="171450" marR="0" lvl="0" indent="-17145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en-US" dirty="0">
                <a:latin typeface="Arial"/>
                <a:ea typeface="Arial"/>
                <a:cs typeface="Arial"/>
                <a:sym typeface="Arial"/>
              </a:rPr>
              <a:t>Los </a:t>
            </a:r>
            <a:r>
              <a:rPr lang="en-US" dirty="0" err="1">
                <a:latin typeface="Arial"/>
                <a:ea typeface="Arial"/>
                <a:cs typeface="Arial"/>
                <a:sym typeface="Arial"/>
              </a:rPr>
              <a:t>actores</a:t>
            </a:r>
            <a:r>
              <a:rPr lang="en-US" dirty="0">
                <a:latin typeface="Arial"/>
                <a:ea typeface="Arial"/>
                <a:cs typeface="Arial"/>
                <a:sym typeface="Arial"/>
              </a:rPr>
              <a:t> </a:t>
            </a:r>
            <a:r>
              <a:rPr lang="en-US" dirty="0" err="1">
                <a:latin typeface="Arial"/>
                <a:ea typeface="Arial"/>
                <a:cs typeface="Arial"/>
                <a:sym typeface="Arial"/>
              </a:rPr>
              <a:t>humanitarios</a:t>
            </a:r>
            <a:r>
              <a:rPr lang="en-US" dirty="0">
                <a:latin typeface="Arial"/>
                <a:ea typeface="Arial"/>
                <a:cs typeface="Arial"/>
                <a:sym typeface="Arial"/>
              </a:rPr>
              <a:t> </a:t>
            </a:r>
            <a:r>
              <a:rPr lang="en-US" dirty="0" err="1">
                <a:latin typeface="Arial"/>
                <a:ea typeface="Arial"/>
                <a:cs typeface="Arial"/>
                <a:sym typeface="Arial"/>
              </a:rPr>
              <a:t>deben</a:t>
            </a:r>
            <a:r>
              <a:rPr lang="en-US" dirty="0">
                <a:latin typeface="Arial"/>
                <a:ea typeface="Arial"/>
                <a:cs typeface="Arial"/>
                <a:sym typeface="Arial"/>
              </a:rPr>
              <a:t> </a:t>
            </a:r>
            <a:r>
              <a:rPr lang="en-US" dirty="0" err="1">
                <a:latin typeface="Arial"/>
                <a:ea typeface="Arial"/>
                <a:cs typeface="Arial"/>
                <a:sym typeface="Arial"/>
              </a:rPr>
              <a:t>tomar</a:t>
            </a:r>
            <a:r>
              <a:rPr lang="en-US" dirty="0">
                <a:latin typeface="Arial"/>
                <a:ea typeface="Arial"/>
                <a:cs typeface="Arial"/>
                <a:sym typeface="Arial"/>
              </a:rPr>
              <a:t> </a:t>
            </a:r>
            <a:r>
              <a:rPr lang="en-US" dirty="0" err="1">
                <a:latin typeface="Arial"/>
                <a:ea typeface="Arial"/>
                <a:cs typeface="Arial"/>
                <a:sym typeface="Arial"/>
              </a:rPr>
              <a:t>acciones</a:t>
            </a:r>
            <a:r>
              <a:rPr lang="en-US" dirty="0">
                <a:latin typeface="Arial"/>
                <a:ea typeface="Arial"/>
                <a:cs typeface="Arial"/>
                <a:sym typeface="Arial"/>
              </a:rPr>
              <a:t> para </a:t>
            </a:r>
            <a:r>
              <a:rPr lang="en-US" dirty="0" err="1">
                <a:latin typeface="Arial"/>
                <a:ea typeface="Arial"/>
                <a:cs typeface="Arial"/>
                <a:sym typeface="Arial"/>
              </a:rPr>
              <a:t>prevenir</a:t>
            </a:r>
            <a:r>
              <a:rPr lang="en-US" dirty="0">
                <a:latin typeface="Arial"/>
                <a:ea typeface="Arial"/>
                <a:cs typeface="Arial"/>
                <a:sym typeface="Arial"/>
              </a:rPr>
              <a:t> </a:t>
            </a:r>
            <a:r>
              <a:rPr lang="es-ES" dirty="0">
                <a:latin typeface="Arial"/>
                <a:ea typeface="Arial"/>
                <a:cs typeface="Arial"/>
                <a:sym typeface="Arial"/>
              </a:rPr>
              <a:t>e</a:t>
            </a:r>
            <a:r>
              <a:rPr lang="es-ES" dirty="0"/>
              <a:t>l reclutamiento y la utilización de NNA y para responder a las consecuencias negativas inmediatas y a largo plazo para los NNA, de las familias y de las comunidades, a través de programas de </a:t>
            </a:r>
            <a:r>
              <a:rPr lang="fr-FR" dirty="0" err="1"/>
              <a:t>reintegración</a:t>
            </a:r>
            <a:r>
              <a:rPr lang="fr-FR" dirty="0"/>
              <a:t> </a:t>
            </a:r>
            <a:r>
              <a:rPr lang="fr-FR" dirty="0" err="1"/>
              <a:t>multisectoriales</a:t>
            </a:r>
            <a:r>
              <a:rPr lang="fr-FR" dirty="0"/>
              <a:t> </a:t>
            </a:r>
            <a:r>
              <a:rPr lang="fr-FR" dirty="0" err="1"/>
              <a:t>basados</a:t>
            </a:r>
            <a:r>
              <a:rPr lang="fr-FR" dirty="0"/>
              <a:t> en la </a:t>
            </a:r>
            <a:r>
              <a:rPr lang="fr-FR" dirty="0" err="1"/>
              <a:t>comunidad</a:t>
            </a:r>
            <a:r>
              <a:rPr lang="fr-FR" dirty="0"/>
              <a:t>, </a:t>
            </a:r>
            <a:r>
              <a:rPr lang="fr-FR" dirty="0" err="1"/>
              <a:t>asi</a:t>
            </a:r>
            <a:r>
              <a:rPr lang="fr-FR" dirty="0"/>
              <a:t> </a:t>
            </a:r>
            <a:r>
              <a:rPr lang="fr-FR" dirty="0" err="1"/>
              <a:t>como</a:t>
            </a:r>
            <a:r>
              <a:rPr lang="fr-FR" dirty="0"/>
              <a:t> con </a:t>
            </a:r>
            <a:r>
              <a:rPr lang="fr-FR" dirty="0" err="1"/>
              <a:t>incidencia</a:t>
            </a:r>
            <a:r>
              <a:rPr lang="fr-FR" dirty="0"/>
              <a:t> para su </a:t>
            </a:r>
            <a:r>
              <a:rPr lang="fr-FR" dirty="0" err="1"/>
              <a:t>desvinculación</a:t>
            </a:r>
            <a:r>
              <a:rPr lang="fr-FR" dirty="0"/>
              <a:t> o la </a:t>
            </a:r>
            <a:r>
              <a:rPr lang="fr-FR" dirty="0" err="1"/>
              <a:t>liberación</a:t>
            </a:r>
            <a:r>
              <a:rPr lang="fr-FR" dirty="0"/>
              <a:t>. </a:t>
            </a:r>
            <a:r>
              <a:rPr lang="fr-FR" dirty="0" err="1"/>
              <a:t>Esta</a:t>
            </a:r>
            <a:r>
              <a:rPr lang="fr-FR" dirty="0"/>
              <a:t> norma </a:t>
            </a:r>
            <a:r>
              <a:rPr lang="es-ES" dirty="0"/>
              <a:t>exige un énfasis en la </a:t>
            </a:r>
            <a:r>
              <a:rPr lang="es-ES" b="1" dirty="0"/>
              <a:t>prevención</a:t>
            </a:r>
            <a:r>
              <a:rPr lang="es-ES" dirty="0"/>
              <a:t> centrada en los NNA, especialmente protegiéndolos del reclutamiento. </a:t>
            </a:r>
            <a:r>
              <a:rPr lang="en-US" i="1" dirty="0"/>
              <a:t>[</a:t>
            </a:r>
            <a:r>
              <a:rPr lang="en-US" i="1" dirty="0">
                <a:latin typeface="Arial"/>
                <a:ea typeface="Arial"/>
                <a:cs typeface="Arial"/>
                <a:sym typeface="Wingdings" panose="05000000000000000000" pitchFamily="2" charset="2"/>
              </a:rPr>
              <a:t></a:t>
            </a:r>
            <a:r>
              <a:rPr lang="en-US" i="1" dirty="0">
                <a:latin typeface="Arial"/>
                <a:ea typeface="Arial"/>
                <a:cs typeface="Arial"/>
                <a:sym typeface="Arial"/>
              </a:rPr>
              <a:t> </a:t>
            </a:r>
            <a:r>
              <a:rPr lang="en-US" i="1" dirty="0" err="1">
                <a:latin typeface="Arial"/>
                <a:ea typeface="Arial"/>
                <a:cs typeface="Arial"/>
                <a:sym typeface="Arial"/>
              </a:rPr>
              <a:t>icono</a:t>
            </a:r>
            <a:r>
              <a:rPr lang="en-US" i="1" dirty="0">
                <a:latin typeface="Arial"/>
                <a:ea typeface="Arial"/>
                <a:cs typeface="Arial"/>
                <a:sym typeface="Arial"/>
              </a:rPr>
              <a:t> de </a:t>
            </a:r>
            <a:r>
              <a:rPr lang="es-ES" b="0" i="1" dirty="0"/>
              <a:t>prevención</a:t>
            </a:r>
            <a:r>
              <a:rPr lang="en-US" i="1" dirty="0"/>
              <a:t>]</a:t>
            </a:r>
            <a:endParaRPr lang="en-US" sz="1200" b="0" i="1" u="none" strike="noStrike" baseline="0" dirty="0">
              <a:latin typeface="Calibri"/>
            </a:endParaRPr>
          </a:p>
          <a:p>
            <a:pPr marL="0" marR="0" lvl="0" indent="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None/>
              <a:tabLst/>
              <a:defRPr/>
            </a:pPr>
            <a:r>
              <a:rPr lang="es-ES" sz="1800" b="1" i="0" u="none" strike="noStrike" baseline="0" dirty="0">
                <a:latin typeface="HelveticaNeue-Light-Identity-H"/>
              </a:rPr>
              <a:t>Ejemplos de factores que impulsan la vinculación en las fuerzas o grupos: </a:t>
            </a:r>
            <a:r>
              <a:rPr lang="es-ES" dirty="0"/>
              <a:t>Reducción de la presencia de actores humanitarios y de protección de la infancia y personal de seguridad; estructuras comunitarias debilitadas; reducción de la supervisión y el cuidado de los padres; los impactos económicos de la crisis que empujan a los niños a buscar alimentos, bienes básicos u oportunidades de ganarse la vida; acceso reducido a los servicios de apoyo ... </a:t>
            </a:r>
          </a:p>
          <a:p>
            <a:pPr marL="0" marR="0" lvl="0" indent="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None/>
              <a:tabLst/>
              <a:defRPr/>
            </a:pPr>
            <a:endParaRPr lang="es-ES" dirty="0">
              <a:effectLst/>
              <a:latin typeface="Arial" panose="020B0604020202020204" pitchFamily="34" charset="0"/>
            </a:endParaRPr>
          </a:p>
          <a:p>
            <a:pPr marL="171450" marR="0" lvl="0" indent="-17145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en-US" dirty="0" err="1"/>
              <a:t>Incidencia</a:t>
            </a:r>
            <a:r>
              <a:rPr lang="en-US" dirty="0"/>
              <a:t>: </a:t>
            </a:r>
            <a:r>
              <a:rPr lang="es-ES" dirty="0"/>
              <a:t>Donde el reclutamiento y el uso de NNA no esté aún prohibido por una ley nacional, se debe incidir en favor de dicha legislación. Cuando esté prohibido, se debe alentar a las autoridades y a las partes interesadas (incluyendo, cuando corresponda, a las fuerzas o grupos armados) a cumplir con sus obligaciones legales. Todas las partes en conflicto deben acabar con el reclutamiento y el uso de NNA, que deben ser liberados inmediatamente y sin condiciones previas.</a:t>
            </a:r>
          </a:p>
          <a:p>
            <a:pPr marL="171450" marR="0" lvl="0" indent="-17145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es-ES" dirty="0"/>
              <a:t>Esta Norma señala la necesidad de establecer y apoyar los servicios de gestión de casos para evaluar, identificar, verificar y documentar a los niños; proporcionar información sobre los servicios de apoyo disponibles; acompañar los procesos de liberación o desvinculación; trabajar en la localización y la reunificación y apoyar la reintegración [</a:t>
            </a:r>
            <a:r>
              <a:rPr lang="en-US" i="1" dirty="0">
                <a:latin typeface="Arial"/>
                <a:ea typeface="Arial"/>
                <a:cs typeface="Arial"/>
                <a:sym typeface="Wingdings" panose="05000000000000000000" pitchFamily="2" charset="2"/>
              </a:rPr>
              <a:t> </a:t>
            </a:r>
            <a:r>
              <a:rPr lang="es-ES" dirty="0"/>
              <a:t>icono de </a:t>
            </a:r>
            <a:r>
              <a:rPr lang="es-ES" b="1" dirty="0"/>
              <a:t>gestión de casos</a:t>
            </a:r>
            <a:r>
              <a:rPr lang="es-ES" dirty="0"/>
              <a:t>] </a:t>
            </a:r>
            <a:endParaRPr lang="en-US" dirty="0"/>
          </a:p>
          <a:p>
            <a:pPr marL="0" marR="0" lvl="0" indent="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None/>
              <a:tabLst/>
              <a:defRPr/>
            </a:pPr>
            <a:endParaRPr lang="en-US" b="1" i="1" dirty="0">
              <a:latin typeface="Arial"/>
              <a:ea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None/>
              <a:tabLst/>
              <a:defRPr/>
            </a:pPr>
            <a:r>
              <a:rPr lang="en-US" b="1" dirty="0" err="1">
                <a:latin typeface="Arial"/>
                <a:ea typeface="Arial"/>
                <a:cs typeface="Arial"/>
                <a:sym typeface="Arial"/>
              </a:rPr>
              <a:t>Tema</a:t>
            </a:r>
            <a:r>
              <a:rPr lang="en-US" b="1" dirty="0">
                <a:latin typeface="Arial"/>
                <a:ea typeface="Arial"/>
                <a:cs typeface="Arial"/>
                <a:sym typeface="Arial"/>
              </a:rPr>
              <a:t> de debate: </a:t>
            </a:r>
            <a:r>
              <a:rPr lang="es-ES" dirty="0"/>
              <a:t>¿ Qué </a:t>
            </a:r>
            <a:r>
              <a:rPr lang="es-ES" sz="1200" b="0" i="0" u="none" strike="noStrike" cap="none" dirty="0">
                <a:solidFill>
                  <a:schemeClr val="dk1"/>
                </a:solidFill>
                <a:latin typeface="Calibri"/>
                <a:cs typeface="Calibri"/>
                <a:sym typeface="Calibri"/>
              </a:rPr>
              <a:t>funciones desempeñan los NNA en fuerzas o grupos armados</a:t>
            </a:r>
            <a:r>
              <a:rPr lang="fr-FR" sz="1200" b="0" i="0" u="none" strike="noStrike" cap="none" dirty="0">
                <a:solidFill>
                  <a:schemeClr val="dk1"/>
                </a:solidFill>
                <a:latin typeface="Calibri"/>
                <a:cs typeface="Calibri"/>
                <a:sym typeface="Calibri"/>
              </a:rPr>
              <a:t>?</a:t>
            </a:r>
          </a:p>
          <a:p>
            <a:pPr algn="l"/>
            <a:r>
              <a:rPr lang="es-ES" sz="1800" b="0" i="0" u="none" strike="noStrike" baseline="0" dirty="0">
                <a:latin typeface="HelveticaNeue-Light-Identity-H"/>
              </a:rPr>
              <a:t>Las fuerzas o grupos armados utilizan a los NNA en múltiples funciones. A menudo, estos NNA se ven obligados a presenciar, experimentar y cometer abusos, explotación o violencia. </a:t>
            </a:r>
            <a:r>
              <a:rPr lang="en-US" dirty="0"/>
              <a:t>They can be used as: </a:t>
            </a:r>
          </a:p>
          <a:p>
            <a:pPr algn="l">
              <a:buFontTx/>
              <a:buChar char="-"/>
            </a:pPr>
            <a:r>
              <a:rPr lang="en-US" dirty="0" err="1"/>
              <a:t>Combatientes</a:t>
            </a:r>
            <a:r>
              <a:rPr lang="en-US" dirty="0"/>
              <a:t> </a:t>
            </a:r>
          </a:p>
          <a:p>
            <a:pPr algn="l">
              <a:buFontTx/>
              <a:buChar char="-"/>
            </a:pPr>
            <a:r>
              <a:rPr lang="en-US" dirty="0"/>
              <a:t>Con fines </a:t>
            </a:r>
            <a:r>
              <a:rPr lang="en-US" dirty="0" err="1"/>
              <a:t>sexuales</a:t>
            </a:r>
            <a:endParaRPr lang="en-US" dirty="0"/>
          </a:p>
          <a:p>
            <a:pPr algn="l">
              <a:buFontTx/>
              <a:buChar char="-"/>
            </a:pPr>
            <a:r>
              <a:rPr lang="en-US" dirty="0" err="1"/>
              <a:t>Gurdias</a:t>
            </a:r>
            <a:r>
              <a:rPr lang="en-US" dirty="0"/>
              <a:t> de </a:t>
            </a:r>
            <a:r>
              <a:rPr lang="en-US" dirty="0" err="1"/>
              <a:t>puesto</a:t>
            </a:r>
            <a:r>
              <a:rPr lang="en-US" dirty="0"/>
              <a:t> de control o </a:t>
            </a:r>
            <a:r>
              <a:rPr lang="en-US" dirty="0" err="1"/>
              <a:t>penitenciario</a:t>
            </a:r>
            <a:endParaRPr lang="en-US" dirty="0"/>
          </a:p>
          <a:p>
            <a:pPr algn="l">
              <a:buFontTx/>
              <a:buChar char="-"/>
            </a:pPr>
            <a:r>
              <a:rPr lang="en-US" dirty="0"/>
              <a:t>Cocineros o </a:t>
            </a:r>
            <a:r>
              <a:rPr lang="en-US" dirty="0" err="1"/>
              <a:t>trabajador</a:t>
            </a:r>
            <a:r>
              <a:rPr lang="en-US" dirty="0"/>
              <a:t> </a:t>
            </a:r>
            <a:r>
              <a:rPr lang="en-US" dirty="0" err="1"/>
              <a:t>domestico</a:t>
            </a:r>
            <a:endParaRPr lang="en-US" dirty="0"/>
          </a:p>
          <a:p>
            <a:pPr algn="l">
              <a:buFontTx/>
              <a:buChar char="-"/>
            </a:pPr>
            <a:r>
              <a:rPr lang="en-US" dirty="0" err="1"/>
              <a:t>Minador</a:t>
            </a:r>
            <a:endParaRPr lang="en-US" dirty="0"/>
          </a:p>
          <a:p>
            <a:pPr algn="l">
              <a:buFontTx/>
              <a:buChar char="-"/>
            </a:pPr>
            <a:r>
              <a:rPr lang="en-US" dirty="0" err="1"/>
              <a:t>Espia</a:t>
            </a:r>
            <a:endParaRPr lang="en-US" dirty="0"/>
          </a:p>
          <a:p>
            <a:pPr algn="l">
              <a:buFontTx/>
              <a:buChar char="-"/>
            </a:pPr>
            <a:r>
              <a:rPr lang="en-US" dirty="0"/>
              <a:t>Escudo </a:t>
            </a:r>
            <a:r>
              <a:rPr lang="en-US" dirty="0" err="1"/>
              <a:t>humano</a:t>
            </a:r>
            <a:endParaRPr lang="en-US" dirty="0"/>
          </a:p>
          <a:p>
            <a:pPr algn="l">
              <a:buFontTx/>
              <a:buChar char="-"/>
            </a:pPr>
            <a:r>
              <a:rPr lang="en-US" dirty="0" err="1"/>
              <a:t>Conserje</a:t>
            </a:r>
            <a:endParaRPr lang="en-US" dirty="0"/>
          </a:p>
          <a:p>
            <a:pPr algn="l">
              <a:buFontTx/>
              <a:buChar char="-"/>
            </a:pPr>
            <a:r>
              <a:rPr lang="en-US" dirty="0" err="1"/>
              <a:t>Terrorista</a:t>
            </a:r>
            <a:r>
              <a:rPr lang="en-US" dirty="0"/>
              <a:t> </a:t>
            </a:r>
            <a:r>
              <a:rPr lang="en-US" dirty="0" err="1"/>
              <a:t>suicida</a:t>
            </a:r>
            <a:endParaRPr lang="en-US" dirty="0"/>
          </a:p>
          <a:p>
            <a:pPr algn="l">
              <a:buFontTx/>
              <a:buChar char="-"/>
            </a:pPr>
            <a:r>
              <a:rPr lang="en-US" dirty="0" err="1"/>
              <a:t>Otros</a:t>
            </a:r>
            <a:r>
              <a:rPr lang="en-US" dirty="0"/>
              <a:t> fines, </a:t>
            </a:r>
            <a:r>
              <a:rPr lang="en-US" i="1" dirty="0"/>
              <a:t>que </a:t>
            </a:r>
            <a:r>
              <a:rPr lang="en-US" i="1" dirty="0" err="1"/>
              <a:t>contextualizar</a:t>
            </a:r>
            <a:r>
              <a:rPr lang="en-US" i="1" dirty="0"/>
              <a:t> </a:t>
            </a:r>
            <a:r>
              <a:rPr lang="en-US" i="1" dirty="0" err="1"/>
              <a:t>segun</a:t>
            </a:r>
            <a:r>
              <a:rPr lang="en-US" i="1" dirty="0"/>
              <a:t> </a:t>
            </a:r>
            <a:r>
              <a:rPr lang="en-US" i="1" dirty="0" err="1"/>
              <a:t>vuestro</a:t>
            </a:r>
            <a:r>
              <a:rPr lang="en-US" i="1" dirty="0"/>
              <a:t> </a:t>
            </a:r>
            <a:r>
              <a:rPr lang="en-US" i="1" dirty="0" err="1"/>
              <a:t>contexto</a:t>
            </a:r>
            <a:r>
              <a:rPr lang="en-US" i="1" dirty="0"/>
              <a:t> purposes</a:t>
            </a:r>
            <a:endParaRPr lang="fr-FR" i="1" dirty="0"/>
          </a:p>
          <a:p>
            <a:pPr algn="l">
              <a:buFontTx/>
              <a:buChar char="-"/>
            </a:pPr>
            <a:endParaRPr lang="en-US" dirty="0"/>
          </a:p>
        </p:txBody>
      </p:sp>
      <p:sp>
        <p:nvSpPr>
          <p:cNvPr id="4" name="Espace réservé du numéro de diapositive 3"/>
          <p:cNvSpPr>
            <a:spLocks noGrp="1"/>
          </p:cNvSpPr>
          <p:nvPr>
            <p:ph type="sldNum" sz="quarter" idx="5"/>
          </p:nvPr>
        </p:nvSpPr>
        <p:spPr/>
        <p:txBody>
          <a:bodyPr/>
          <a:lstStyle/>
          <a:p>
            <a:fld id="{199D3823-16DC-42CD-BA98-D653306EA835}" type="slidenum">
              <a:rPr lang="fr-FR" smtClean="0"/>
              <a:t>1</a:t>
            </a:fld>
            <a:endParaRPr lang="fr-FR"/>
          </a:p>
        </p:txBody>
      </p:sp>
    </p:spTree>
    <p:extLst>
      <p:ext uri="{BB962C8B-B14F-4D97-AF65-F5344CB8AC3E}">
        <p14:creationId xmlns:p14="http://schemas.microsoft.com/office/powerpoint/2010/main" val="203663288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4"/>
        <p:cNvGrpSpPr/>
        <p:nvPr/>
      </p:nvGrpSpPr>
      <p:grpSpPr>
        <a:xfrm>
          <a:off x="0" y="0"/>
          <a:ext cx="0" cy="0"/>
          <a:chOff x="0" y="0"/>
          <a:chExt cx="0" cy="0"/>
        </a:xfrm>
      </p:grpSpPr>
      <p:sp>
        <p:nvSpPr>
          <p:cNvPr id="265" name="Google Shape;265;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66" name="Google Shape;266;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endParaRPr lang="en-US" sz="1200" b="0" i="1" u="none" strike="noStrike" baseline="0" dirty="0">
              <a:latin typeface="Calibri"/>
            </a:endParaRPr>
          </a:p>
          <a:p>
            <a:pPr algn="l"/>
            <a:r>
              <a:rPr lang="en-US" sz="1200" b="0" i="0" u="none" strike="noStrike" baseline="0" dirty="0">
                <a:latin typeface="+mn-lt"/>
              </a:rPr>
              <a:t>La Norma 11 se lee </a:t>
            </a:r>
            <a:r>
              <a:rPr lang="es-419" sz="1200" b="0" i="0" u="none" strike="noStrike" baseline="0" noProof="0" dirty="0">
                <a:latin typeface="+mn-lt"/>
              </a:rPr>
              <a:t>exactamente</a:t>
            </a:r>
            <a:r>
              <a:rPr lang="en-US" sz="1200" b="0" i="0" u="none" strike="noStrike" baseline="0" dirty="0">
                <a:latin typeface="+mn-lt"/>
              </a:rPr>
              <a:t> as</a:t>
            </a:r>
            <a:r>
              <a:rPr lang="fr-FR" sz="1200" b="0" i="0" u="none" strike="noStrike" baseline="0" dirty="0">
                <a:latin typeface="HelveticaNeue-Light-Identity-H"/>
              </a:rPr>
              <a:t>í</a:t>
            </a:r>
            <a:r>
              <a:rPr lang="en-US" sz="1200" b="0" i="0" u="none" strike="noStrike" baseline="0" dirty="0">
                <a:latin typeface="+mn-lt"/>
              </a:rPr>
              <a:t>: </a:t>
            </a:r>
            <a:r>
              <a:rPr lang="en-US" dirty="0"/>
              <a:t>“</a:t>
            </a:r>
            <a:r>
              <a:rPr lang="es-ES" sz="1800" b="0" i="0" u="none" strike="noStrike" baseline="0" dirty="0">
                <a:solidFill>
                  <a:srgbClr val="FFFFFF"/>
                </a:solidFill>
                <a:latin typeface="HelveticaNeue-Roman-Identity-H"/>
              </a:rPr>
              <a:t>Todos los niños y niñas están protegidos contra el reclutamiento y la utilización por fuerzas o grupos armados, se les libera y se reintegran efectivamente después del reclutamiento y la utilización en todos los contextos del conflicto armado</a:t>
            </a:r>
            <a:r>
              <a:rPr lang="en-US" dirty="0"/>
              <a:t>.”</a:t>
            </a:r>
          </a:p>
          <a:p>
            <a:pPr>
              <a:buFont typeface="Arial" panose="020B0604020202020204" pitchFamily="34" charset="0"/>
              <a:buChar char="•"/>
            </a:pPr>
            <a:endParaRPr lang="en-US" dirty="0"/>
          </a:p>
          <a:p>
            <a:pPr>
              <a:buFont typeface="Arial" panose="020B0604020202020204" pitchFamily="34" charset="0"/>
              <a:buChar char="•"/>
            </a:pPr>
            <a:r>
              <a:rPr lang="es-ES" sz="1800" b="0" i="0" u="none" strike="noStrike" baseline="0" dirty="0">
                <a:solidFill>
                  <a:srgbClr val="000000"/>
                </a:solidFill>
                <a:latin typeface="HelveticaNeue-Light-Identity-H"/>
              </a:rPr>
              <a:t>Los NNA previamente asociados con grupos armados deben ser tratados como víctimas de violaciones de los derechos humanos. Ellos deben ser protegidos de la detención, la investigación, el enjuiciamiento, la tortura o los malos tratos; y ser liberados, si fuesen detenidos</a:t>
            </a:r>
          </a:p>
          <a:p>
            <a:pPr>
              <a:buFont typeface="Arial" panose="020B0604020202020204" pitchFamily="34" charset="0"/>
              <a:buChar char="•"/>
            </a:pPr>
            <a:r>
              <a:rPr lang="es-ES" sz="1800" b="0" i="0" u="none" strike="noStrike" baseline="0" dirty="0">
                <a:latin typeface="HelveticaNeue-Light-Identity-H"/>
              </a:rPr>
              <a:t>Para NNA que han alcanzado la edad de responsabilidad penal y que presuntamente cometieron delitos mientras estaban asociados con fuerzas o grupos armados, alternativas a la detención deben promoverse. S</a:t>
            </a:r>
            <a:r>
              <a:rPr lang="es-ES" sz="1800" b="0" i="0" u="none" strike="noStrike" baseline="0" dirty="0">
                <a:solidFill>
                  <a:srgbClr val="000000"/>
                </a:solidFill>
                <a:latin typeface="HelveticaNeue-Light-Identity-H"/>
              </a:rPr>
              <a:t>olo se les debería detener de acuerdo con las normas internacionales de justicia juvenil.</a:t>
            </a:r>
            <a:endParaRPr lang="en-US" sz="1200" b="0" i="0" u="none" strike="noStrike" baseline="0" dirty="0">
              <a:solidFill>
                <a:srgbClr val="1690BF"/>
              </a:solidFill>
              <a:effectLst/>
              <a:latin typeface="Calibri"/>
            </a:endParaRPr>
          </a:p>
          <a:p>
            <a:pPr>
              <a:buFont typeface="Arial" panose="020B0604020202020204" pitchFamily="34" charset="0"/>
              <a:buChar char="•"/>
            </a:pPr>
            <a:endParaRPr lang="en-US" sz="1200" b="0" i="0" u="none" strike="noStrike" baseline="0" dirty="0">
              <a:solidFill>
                <a:srgbClr val="1690BF"/>
              </a:solidFill>
              <a:effectLst/>
              <a:latin typeface="Calibri"/>
            </a:endParaRPr>
          </a:p>
          <a:p>
            <a:pPr>
              <a:buFont typeface="Arial" panose="020B0604020202020204" pitchFamily="34" charset="0"/>
              <a:buChar char="•"/>
            </a:pPr>
            <a:r>
              <a:rPr lang="es-ES" sz="1800" b="0" i="0" u="none" strike="noStrike" baseline="0" dirty="0">
                <a:latin typeface="HelveticaNeue-Light-Identity-H"/>
              </a:rPr>
              <a:t>Sin crear estigma, los miembros y grupos más importantes de la comunidad deben identificar y centrar su atención en los NNA más vulnerables a separarse de su familia, al reclutamiento o a ser reclutados de nuevo. El apoyo social y los programas de ayuda para la prevención deben promover la unidad familiar.</a:t>
            </a:r>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es-ES" sz="1800" b="0" i="0" u="none" strike="noStrike" baseline="0" dirty="0">
                <a:latin typeface="HelveticaNeue-Light-Identity-H"/>
              </a:rPr>
              <a:t>Todos los NNA asociados con fuerzas o grupos armados deben ser liberados inmediatamente y sin condiciones previas, incluso durante un conflicto armado, sin d</a:t>
            </a:r>
            <a:r>
              <a:rPr lang="es-ES" dirty="0"/>
              <a:t>epender </a:t>
            </a:r>
            <a:r>
              <a:rPr lang="en-US" dirty="0">
                <a:effectLst/>
                <a:latin typeface="Times New Roman" panose="02020603050405020304" pitchFamily="18" charset="0"/>
              </a:rPr>
              <a:t>del </a:t>
            </a:r>
            <a:r>
              <a:rPr lang="fr-FR" dirty="0" err="1"/>
              <a:t>anuncio</a:t>
            </a:r>
            <a:r>
              <a:rPr lang="fr-FR" dirty="0"/>
              <a:t> de </a:t>
            </a:r>
            <a:r>
              <a:rPr lang="fr-FR" dirty="0" err="1"/>
              <a:t>paz</a:t>
            </a:r>
            <a:r>
              <a:rPr lang="fr-FR" dirty="0"/>
              <a:t> o </a:t>
            </a:r>
            <a:r>
              <a:rPr lang="fr-FR" dirty="0" err="1"/>
              <a:t>del</a:t>
            </a:r>
            <a:r>
              <a:rPr lang="fr-FR" dirty="0"/>
              <a:t> fin de las </a:t>
            </a:r>
            <a:r>
              <a:rPr lang="fr-FR" dirty="0" err="1"/>
              <a:t>hostilidades</a:t>
            </a:r>
            <a:r>
              <a:rPr lang="fr-FR" dirty="0"/>
              <a:t> (ni de </a:t>
            </a:r>
            <a:r>
              <a:rPr lang="fr-FR" dirty="0" err="1"/>
              <a:t>cualquier</a:t>
            </a:r>
            <a:r>
              <a:rPr lang="fr-FR" dirty="0"/>
              <a:t> </a:t>
            </a:r>
            <a:r>
              <a:rPr lang="fr-FR" dirty="0" err="1"/>
              <a:t>otra</a:t>
            </a:r>
            <a:r>
              <a:rPr lang="fr-FR" dirty="0"/>
              <a:t> </a:t>
            </a:r>
            <a:r>
              <a:rPr lang="fr-FR" dirty="0" err="1"/>
              <a:t>condicion</a:t>
            </a:r>
            <a:r>
              <a:rPr lang="fr-FR" dirty="0"/>
              <a:t>). </a:t>
            </a:r>
            <a:endParaRPr lang="en-US" sz="1200" b="0" i="0" u="none" strike="noStrike" baseline="0" dirty="0">
              <a:latin typeface="Arial"/>
              <a:cs typeface="Arial"/>
              <a:sym typeface="Arial"/>
            </a:endParaRPr>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es-ES" sz="1800" b="0" i="0" u="none" strike="noStrike" baseline="0" dirty="0">
                <a:latin typeface="HelveticaNeue-Light-Identity-H"/>
              </a:rPr>
              <a:t>Todos los NNA que abandonan las fuerzas o grupos armados deben recibir los servicios de salud, educación y apoyo psicosocial adecuados.</a:t>
            </a:r>
            <a:r>
              <a:rPr lang="en-US" sz="1200" b="0" i="0" u="none" strike="noStrike" baseline="0" dirty="0">
                <a:latin typeface="Calibri"/>
              </a:rPr>
              <a:t> </a:t>
            </a:r>
            <a:r>
              <a:rPr lang="es-ES" sz="1800" b="0" i="0" u="none" strike="noStrike" baseline="0" dirty="0">
                <a:latin typeface="HelveticaNeue-Light-Identity-H"/>
              </a:rPr>
              <a:t>Los NNA pueden necesitar ropa o artículos de higiene al salir de una fuerza o grupo armado. Estos artículos deben proporcionarse de acuerdo con los estándares culturales, contextuales, familiares y comunitarios aceptados. No se recomienda la ayuda con dinero en efectivo y o vales para NNA que anteriormente estaban asociados con fuerzas o grupos armados: podría convertirse en un factor de estímulo para otros niños, niñas y familias.</a:t>
            </a:r>
            <a:endParaRPr lang="en-US" dirty="0"/>
          </a:p>
          <a:p>
            <a:pPr marL="171450" marR="0" lvl="0" indent="-171450" algn="l" defTabSz="914400" rtl="0" eaLnBrk="1" fontAlgn="auto" latinLnBrk="0" hangingPunct="1">
              <a:lnSpc>
                <a:spcPct val="100000"/>
              </a:lnSpc>
              <a:spcBef>
                <a:spcPts val="0"/>
              </a:spcBef>
              <a:spcAft>
                <a:spcPts val="0"/>
              </a:spcAft>
              <a:buClr>
                <a:schemeClr val="dk1"/>
              </a:buClr>
              <a:buSzPts val="1200"/>
              <a:buFont typeface="Arial" panose="020B0604020202020204" pitchFamily="34" charset="0"/>
              <a:buChar char="•"/>
              <a:tabLst/>
              <a:defRPr/>
            </a:pPr>
            <a:endParaRPr lang="en-US" dirty="0"/>
          </a:p>
          <a:p>
            <a:pPr marL="171450" marR="0" lvl="0" indent="-171450" algn="l" defTabSz="914400" rtl="0" eaLnBrk="1" fontAlgn="auto" latinLnBrk="0" hangingPunct="1">
              <a:lnSpc>
                <a:spcPct val="100000"/>
              </a:lnSpc>
              <a:spcBef>
                <a:spcPts val="0"/>
              </a:spcBef>
              <a:spcAft>
                <a:spcPts val="0"/>
              </a:spcAft>
              <a:buClr>
                <a:schemeClr val="dk1"/>
              </a:buClr>
              <a:buSzPts val="1200"/>
              <a:buFont typeface="Arial" panose="020B0604020202020204" pitchFamily="34" charset="0"/>
              <a:buChar char="•"/>
              <a:tabLst/>
              <a:defRPr/>
            </a:pPr>
            <a:r>
              <a:rPr lang="es-ES" dirty="0"/>
              <a:t>Posibles acciones de prevención: </a:t>
            </a:r>
          </a:p>
          <a:p>
            <a:pPr marL="171450" marR="0" lvl="0" indent="-171450" algn="l" defTabSz="914400" rtl="0" eaLnBrk="1" fontAlgn="auto" latinLnBrk="0" hangingPunct="1">
              <a:lnSpc>
                <a:spcPct val="100000"/>
              </a:lnSpc>
              <a:spcBef>
                <a:spcPts val="0"/>
              </a:spcBef>
              <a:spcAft>
                <a:spcPts val="0"/>
              </a:spcAft>
              <a:buClr>
                <a:schemeClr val="dk1"/>
              </a:buClr>
              <a:buSzPts val="1200"/>
              <a:buFontTx/>
              <a:buChar char="-"/>
              <a:tabLst/>
              <a:defRPr/>
            </a:pPr>
            <a:r>
              <a:rPr lang="es-ES" dirty="0"/>
              <a:t>Programas adecuados educativos y / o vocacionales </a:t>
            </a:r>
          </a:p>
          <a:p>
            <a:pPr marL="171450" marR="0" lvl="0" indent="-171450" algn="l" defTabSz="914400" rtl="0" eaLnBrk="1" fontAlgn="auto" latinLnBrk="0" hangingPunct="1">
              <a:lnSpc>
                <a:spcPct val="100000"/>
              </a:lnSpc>
              <a:spcBef>
                <a:spcPts val="0"/>
              </a:spcBef>
              <a:spcAft>
                <a:spcPts val="0"/>
              </a:spcAft>
              <a:buClr>
                <a:schemeClr val="dk1"/>
              </a:buClr>
              <a:buSzPts val="1200"/>
              <a:buFontTx/>
              <a:buChar char="-"/>
              <a:tabLst/>
              <a:defRPr/>
            </a:pPr>
            <a:r>
              <a:rPr lang="es-ES" dirty="0"/>
              <a:t>oportunidades de generación de ingresos; </a:t>
            </a:r>
          </a:p>
          <a:p>
            <a:pPr marL="171450" marR="0" lvl="0" indent="-171450" algn="l" defTabSz="914400" rtl="0" eaLnBrk="1" fontAlgn="auto" latinLnBrk="0" hangingPunct="1">
              <a:lnSpc>
                <a:spcPct val="100000"/>
              </a:lnSpc>
              <a:spcBef>
                <a:spcPts val="0"/>
              </a:spcBef>
              <a:spcAft>
                <a:spcPts val="0"/>
              </a:spcAft>
              <a:buClr>
                <a:schemeClr val="dk1"/>
              </a:buClr>
              <a:buSzPts val="1200"/>
              <a:buFontTx/>
              <a:buChar char="-"/>
              <a:tabLst/>
              <a:defRPr/>
            </a:pPr>
            <a:r>
              <a:rPr lang="es-ES" dirty="0"/>
              <a:t>acceso a la protección social y a oportunidades de subsistencia </a:t>
            </a:r>
          </a:p>
          <a:p>
            <a:pPr marL="171450" marR="0" lvl="0" indent="-171450" algn="l" defTabSz="914400" rtl="0" eaLnBrk="1" fontAlgn="auto" latinLnBrk="0" hangingPunct="1">
              <a:lnSpc>
                <a:spcPct val="100000"/>
              </a:lnSpc>
              <a:spcBef>
                <a:spcPts val="0"/>
              </a:spcBef>
              <a:spcAft>
                <a:spcPts val="0"/>
              </a:spcAft>
              <a:buClr>
                <a:schemeClr val="dk1"/>
              </a:buClr>
              <a:buSzPts val="1200"/>
              <a:buFontTx/>
              <a:buChar char="-"/>
              <a:tabLst/>
              <a:defRPr/>
            </a:pPr>
            <a:r>
              <a:rPr lang="es-ES" dirty="0"/>
              <a:t>apoyo a los programas de alimentación escolar </a:t>
            </a:r>
          </a:p>
          <a:p>
            <a:pPr marL="171450" marR="0" lvl="0" indent="-171450" algn="l" defTabSz="914400" rtl="0" eaLnBrk="1" fontAlgn="auto" latinLnBrk="0" hangingPunct="1">
              <a:lnSpc>
                <a:spcPct val="100000"/>
              </a:lnSpc>
              <a:spcBef>
                <a:spcPts val="0"/>
              </a:spcBef>
              <a:spcAft>
                <a:spcPts val="0"/>
              </a:spcAft>
              <a:buClr>
                <a:schemeClr val="dk1"/>
              </a:buClr>
              <a:buSzPts val="1200"/>
              <a:buFontTx/>
              <a:buChar char="-"/>
              <a:tabLst/>
              <a:defRPr/>
            </a:pPr>
            <a:r>
              <a:rPr lang="es-ES" dirty="0"/>
              <a:t>apoyo a nivel individual, familiar o comunitario a través de una gestión de casos adaptada o servicios de apoyo psicosocial para niños en riesgo de reclutamiento o en proceso de reintegración</a:t>
            </a:r>
          </a:p>
          <a:p>
            <a:pPr marL="171450" marR="0" lvl="0" indent="-171450" algn="l" defTabSz="914400" rtl="0" eaLnBrk="1" fontAlgn="auto" latinLnBrk="0" hangingPunct="1">
              <a:lnSpc>
                <a:spcPct val="100000"/>
              </a:lnSpc>
              <a:spcBef>
                <a:spcPts val="0"/>
              </a:spcBef>
              <a:spcAft>
                <a:spcPts val="0"/>
              </a:spcAft>
              <a:buClr>
                <a:schemeClr val="dk1"/>
              </a:buClr>
              <a:buSzPts val="1200"/>
              <a:buFontTx/>
              <a:buChar char="-"/>
              <a:tabLst/>
              <a:defRPr/>
            </a:pPr>
            <a:r>
              <a:rPr lang="es-ES" dirty="0"/>
              <a:t>asistencia material (después de evaluar y mitigar los riesgos de estigma o daño no intencional) </a:t>
            </a:r>
            <a:endParaRPr lang="en-US" dirty="0"/>
          </a:p>
          <a:p>
            <a:pPr marL="0" marR="0" lvl="0" indent="0" algn="l" defTabSz="914400" rtl="0" eaLnBrk="1" fontAlgn="auto" latinLnBrk="0" hangingPunct="1">
              <a:lnSpc>
                <a:spcPct val="100000"/>
              </a:lnSpc>
              <a:spcBef>
                <a:spcPts val="0"/>
              </a:spcBef>
              <a:spcAft>
                <a:spcPts val="0"/>
              </a:spcAft>
              <a:buClr>
                <a:schemeClr val="dk1"/>
              </a:buClr>
              <a:buSzPts val="1200"/>
              <a:buFontTx/>
              <a:buNone/>
              <a:tabLst/>
              <a:defRPr/>
            </a:pPr>
            <a:endParaRPr lang="en-US" dirty="0">
              <a:effectLst/>
              <a:latin typeface="Arial" panose="020B0604020202020204" pitchFamily="34" charset="0"/>
            </a:endParaRPr>
          </a:p>
        </p:txBody>
      </p:sp>
      <p:sp>
        <p:nvSpPr>
          <p:cNvPr id="267" name="Google Shape;267;p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228600" marR="0" lvl="0" indent="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None/>
              <a:tabLst/>
              <a:defRPr/>
            </a:pPr>
            <a:r>
              <a:rPr lang="es-ES" sz="1800" b="0" i="0" u="none" strike="noStrike" baseline="0" dirty="0">
                <a:latin typeface="HelveticaNeue-Light-Identity-H"/>
              </a:rPr>
              <a:t>Programa de </a:t>
            </a:r>
            <a:r>
              <a:rPr lang="fr-FR" sz="2800" dirty="0" err="1">
                <a:hlinkClick r:id="rId3"/>
              </a:rPr>
              <a:t>Desarme</a:t>
            </a:r>
            <a:r>
              <a:rPr lang="fr-FR" sz="2800" dirty="0">
                <a:hlinkClick r:id="rId3"/>
              </a:rPr>
              <a:t>, </a:t>
            </a:r>
            <a:r>
              <a:rPr lang="fr-FR" sz="2800" dirty="0" err="1">
                <a:hlinkClick r:id="rId3"/>
              </a:rPr>
              <a:t>desmovilización</a:t>
            </a:r>
            <a:r>
              <a:rPr lang="fr-FR" sz="2800" dirty="0">
                <a:hlinkClick r:id="rId3"/>
              </a:rPr>
              <a:t> y </a:t>
            </a:r>
            <a:r>
              <a:rPr lang="fr-FR" sz="2800" dirty="0" err="1">
                <a:hlinkClick r:id="rId3"/>
              </a:rPr>
              <a:t>reintegración</a:t>
            </a:r>
            <a:r>
              <a:rPr lang="fr-FR" sz="2800" dirty="0"/>
              <a:t> (DDR):</a:t>
            </a:r>
            <a:endParaRPr lang="es-ES" sz="1800" b="0" i="0" u="none" strike="noStrike" baseline="0" dirty="0">
              <a:latin typeface="HelveticaNeue-Light-Identity-H"/>
            </a:endParaRPr>
          </a:p>
          <a:p>
            <a:pPr marL="514350" marR="0" lvl="0" indent="-28575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es-ES" sz="1800" b="0" i="0" u="none" strike="noStrike" baseline="0" dirty="0">
                <a:latin typeface="HelveticaNeue-Light-Identity-H"/>
              </a:rPr>
              <a:t>El proceso de detección, identificación y verificación de la edad puede determinar cuándo hay NNA dentro de las filas de las fuerzas o de los grupos armados. Se debe documentar la experiencia de los NNA inmediatamente después de salir de las fuerzas o grupos armados usando técnicas de entrevista apropiadas para los NNA, </a:t>
            </a:r>
            <a:r>
              <a:rPr lang="en-US" dirty="0"/>
              <a:t>y u</a:t>
            </a:r>
            <a:r>
              <a:rPr lang="es-ES" sz="1200" b="0" i="0" u="none" strike="noStrike" baseline="0" dirty="0">
                <a:latin typeface="HelveticaNeue-Light-Identity-H"/>
              </a:rPr>
              <a:t>n equipo mixto de trabajadores sociales, tanto hombres como mujeres.</a:t>
            </a:r>
            <a:endParaRPr lang="en-US" dirty="0"/>
          </a:p>
          <a:p>
            <a:pPr>
              <a:buFont typeface="Arial" panose="020B0604020202020204" pitchFamily="34" charset="0"/>
              <a:buChar char="•"/>
            </a:pPr>
            <a:r>
              <a:rPr lang="es-ES" dirty="0"/>
              <a:t>Servicios de desvinculación y emergencia: refugio, comida, atención médica y otros suministros y servicios urgentes para NNA que salen de grupos armados y no se han reunido con su familia ni viven en </a:t>
            </a:r>
            <a:r>
              <a:rPr lang="es-ES" sz="1800" b="0" i="0" u="none" strike="noStrike" baseline="0" dirty="0">
                <a:latin typeface="HelveticaNeue-Light-Identity-H"/>
              </a:rPr>
              <a:t>cuidado provisional basado en la familia</a:t>
            </a:r>
            <a:r>
              <a:rPr lang="es-ES" dirty="0"/>
              <a:t>. </a:t>
            </a:r>
          </a:p>
          <a:p>
            <a:pPr>
              <a:buFont typeface="Arial" panose="020B0604020202020204" pitchFamily="34" charset="0"/>
              <a:buChar char="•"/>
            </a:pPr>
            <a:r>
              <a:rPr lang="es-ES" sz="1800" b="0" i="0" u="none" strike="noStrike" baseline="0" dirty="0">
                <a:latin typeface="HelveticaNeue-Light-Identity-H"/>
              </a:rPr>
              <a:t>Muchos NNA deben poder regresar a sus familias y a sus comunidades o integrarse al cuidado de una familia poco después de su desvinculación. Se debe brindar cuidado provisional a aquellos que no pueden regresar inmediatamente con sus familias o cuando se desconozca el paradero de sus familias. El cuidado provisional basado en la familia debe priorizarse por encima de la atención institucional, como los centros de acogida temporales/provisionales.</a:t>
            </a:r>
          </a:p>
          <a:p>
            <a:pPr>
              <a:buFont typeface="Arial" panose="020B0604020202020204" pitchFamily="34" charset="0"/>
              <a:buChar char="•"/>
            </a:pPr>
            <a:r>
              <a:rPr lang="es-ES" sz="1800" b="0" i="0" u="none" strike="noStrike" baseline="0" dirty="0">
                <a:latin typeface="HelveticaNeue-Light-Identity-H"/>
              </a:rPr>
              <a:t>Los preparativos para reunir a los NNA deben mitigar los riesgos y las amenazas de discriminación, violencia y reclutamiento adicional. Antes de la reunificación, los gestores de casos deben evaluar la disposición y la capacidad de las familias para aceptar a un NNA y determinar si la reunificación se realiza considerando el interés superior del niño o niña.</a:t>
            </a:r>
          </a:p>
          <a:p>
            <a:pPr>
              <a:buFont typeface="Arial" panose="020B0604020202020204" pitchFamily="34" charset="0"/>
              <a:buChar char="•"/>
            </a:pPr>
            <a:r>
              <a:rPr lang="es-ES" sz="1800" b="0" i="0" u="none" strike="noStrike" baseline="0" dirty="0">
                <a:latin typeface="HelveticaNeue-Light-Identity-H"/>
              </a:rPr>
              <a:t>El proceso de reintegración debe cumplir dos factores: (a) enfocarse de forma individual y basarse en la comunidad y (b) construirse sobre la fortaleza y la capacidad de los NNA, las familias y sus comunidades.</a:t>
            </a:r>
            <a:r>
              <a:rPr lang="en-US" sz="1200" b="0" i="0" u="none" strike="noStrike" baseline="0" dirty="0">
                <a:latin typeface="Calibri"/>
              </a:rPr>
              <a:t> </a:t>
            </a:r>
            <a:r>
              <a:rPr lang="es-ES" sz="1800" b="0" i="0" u="none" strike="noStrike" baseline="0" dirty="0">
                <a:latin typeface="HelveticaNeue-Light-Identity-H"/>
              </a:rPr>
              <a:t>El proceso de reintegración debe enfocarse de forma individual y basarse en la comunidad. La reintegración a nivel comunitario puede incluir actividades de consolidación de la paz y de cohesión social, de sensibilización y de cambio de comportamiento; además de iniciativas socioeconómicas y de educación a nivel comunitario.</a:t>
            </a:r>
          </a:p>
          <a:p>
            <a:pPr marL="228600" marR="0" lvl="0" indent="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None/>
              <a:tabLst/>
              <a:defRPr/>
            </a:pPr>
            <a:endParaRPr lang="fr-FR" dirty="0">
              <a:latin typeface="Times New Roman" panose="02020603050405020304" pitchFamily="18" charset="0"/>
            </a:endParaRPr>
          </a:p>
          <a:p>
            <a:pPr marL="228600" marR="0" lvl="0" indent="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None/>
              <a:tabLst/>
              <a:defRPr/>
            </a:pPr>
            <a:r>
              <a:rPr lang="es-ES" dirty="0"/>
              <a:t>Intervenciones de DDR específicas para NNA: </a:t>
            </a:r>
          </a:p>
          <a:p>
            <a:pPr marL="400050" marR="0" lvl="0" indent="-171450" algn="l" defTabSz="914400" rtl="0" eaLnBrk="1" fontAlgn="auto" latinLnBrk="0" hangingPunct="1">
              <a:lnSpc>
                <a:spcPct val="100000"/>
              </a:lnSpc>
              <a:spcBef>
                <a:spcPts val="0"/>
              </a:spcBef>
              <a:spcAft>
                <a:spcPts val="0"/>
              </a:spcAft>
              <a:buClr>
                <a:srgbClr val="000000"/>
              </a:buClr>
              <a:buSzPts val="1400"/>
              <a:buFontTx/>
              <a:buChar char="-"/>
              <a:tabLst/>
              <a:defRPr/>
            </a:pPr>
            <a:r>
              <a:rPr lang="es-ES" dirty="0"/>
              <a:t>Sensibilización sobre los derechos y responsabilidades </a:t>
            </a:r>
          </a:p>
          <a:p>
            <a:pPr marL="400050" marR="0" lvl="0" indent="-171450" algn="l" defTabSz="914400" rtl="0" eaLnBrk="1" fontAlgn="auto" latinLnBrk="0" hangingPunct="1">
              <a:lnSpc>
                <a:spcPct val="100000"/>
              </a:lnSpc>
              <a:spcBef>
                <a:spcPts val="0"/>
              </a:spcBef>
              <a:spcAft>
                <a:spcPts val="0"/>
              </a:spcAft>
              <a:buClr>
                <a:srgbClr val="000000"/>
              </a:buClr>
              <a:buSzPts val="1400"/>
              <a:buFontTx/>
              <a:buChar char="-"/>
              <a:tabLst/>
              <a:defRPr/>
            </a:pPr>
            <a:r>
              <a:rPr lang="es-ES" dirty="0"/>
              <a:t>Participación de los NNA, los cuidadores y las comunidades</a:t>
            </a:r>
          </a:p>
          <a:p>
            <a:pPr marL="400050" marR="0" lvl="0" indent="-171450" algn="l" defTabSz="914400" rtl="0" eaLnBrk="1" fontAlgn="auto" latinLnBrk="0" hangingPunct="1">
              <a:lnSpc>
                <a:spcPct val="100000"/>
              </a:lnSpc>
              <a:spcBef>
                <a:spcPts val="0"/>
              </a:spcBef>
              <a:spcAft>
                <a:spcPts val="0"/>
              </a:spcAft>
              <a:buClr>
                <a:srgbClr val="000000"/>
              </a:buClr>
              <a:buSzPts val="1400"/>
              <a:buFontTx/>
              <a:buChar char="-"/>
              <a:tabLst/>
              <a:defRPr/>
            </a:pPr>
            <a:r>
              <a:rPr lang="es-ES" dirty="0"/>
              <a:t>Gestión integral de casos: garantizar que se dé una respuesta integral a CAAFAG, proporcionando un apoyo personalizado y monitoreando las necesidades de los NNA</a:t>
            </a:r>
          </a:p>
          <a:p>
            <a:pPr marL="400050" marR="0" lvl="0" indent="-171450" algn="l" defTabSz="914400" rtl="0" eaLnBrk="1" fontAlgn="auto" latinLnBrk="0" hangingPunct="1">
              <a:lnSpc>
                <a:spcPct val="100000"/>
              </a:lnSpc>
              <a:spcBef>
                <a:spcPts val="0"/>
              </a:spcBef>
              <a:spcAft>
                <a:spcPts val="0"/>
              </a:spcAft>
              <a:buClr>
                <a:srgbClr val="000000"/>
              </a:buClr>
              <a:buSzPts val="1400"/>
              <a:buFontTx/>
              <a:buChar char="-"/>
              <a:tabLst/>
              <a:defRPr/>
            </a:pPr>
            <a:r>
              <a:rPr lang="es-ES" dirty="0"/>
              <a:t>Apoyo psicosocial significativo y otro tipo de atención integral: dentro de las escuelas y espacios amigables para los NNA y a través de los comités comunitarios de protección de la infancia. </a:t>
            </a:r>
          </a:p>
          <a:p>
            <a:pPr marL="400050" marR="0" lvl="0" indent="-171450" algn="l" defTabSz="914400" rtl="0" eaLnBrk="1" fontAlgn="auto" latinLnBrk="0" hangingPunct="1">
              <a:lnSpc>
                <a:spcPct val="100000"/>
              </a:lnSpc>
              <a:spcBef>
                <a:spcPts val="0"/>
              </a:spcBef>
              <a:spcAft>
                <a:spcPts val="0"/>
              </a:spcAft>
              <a:buClr>
                <a:srgbClr val="000000"/>
              </a:buClr>
              <a:buSzPts val="1400"/>
              <a:buFontTx/>
              <a:buChar char="-"/>
              <a:tabLst/>
              <a:defRPr/>
            </a:pPr>
            <a:r>
              <a:rPr lang="es-ES" dirty="0"/>
              <a:t>Reinserción social y económica segura: matrícula en escuelas formales (primaria y secundaria), asesoramiento familiar, chequeos médicos, </a:t>
            </a:r>
            <a:r>
              <a:rPr lang="es-ES" sz="1800" b="0" i="0" u="none" strike="noStrike" baseline="0" dirty="0">
                <a:latin typeface="HelveticaNeue-Light-Identity-H"/>
              </a:rPr>
              <a:t>difusión</a:t>
            </a:r>
            <a:r>
              <a:rPr lang="es-ES" dirty="0"/>
              <a:t> comunitaria, visitas a domicilio; Capacitación vocacional formal (costura, carpintería, manejo de metales, electricidad, etc.), capacitación técnica (negocios, agricultura, etc.), negocios a pequeña escala para aumentar los ingresos del hogar, actividades generadoras de ingresos. </a:t>
            </a:r>
            <a:endParaRPr lang="fr-FR" dirty="0">
              <a:latin typeface="Times New Roman" panose="02020603050405020304" pitchFamily="18" charset="0"/>
            </a:endParaRPr>
          </a:p>
          <a:p>
            <a:endParaRPr lang="en-US" dirty="0">
              <a:effectLst/>
              <a:latin typeface="Helvetica Neue" panose="020B0604020202020204" charset="0"/>
            </a:endParaRPr>
          </a:p>
        </p:txBody>
      </p:sp>
      <p:sp>
        <p:nvSpPr>
          <p:cNvPr id="4" name="Espace réservé du numéro de diapositive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3</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31221077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Split - Teal">
  <p:cSld name="Split - Teal">
    <p:spTree>
      <p:nvGrpSpPr>
        <p:cNvPr id="1" name="Shape 43"/>
        <p:cNvGrpSpPr/>
        <p:nvPr/>
      </p:nvGrpSpPr>
      <p:grpSpPr>
        <a:xfrm>
          <a:off x="0" y="0"/>
          <a:ext cx="0" cy="0"/>
          <a:chOff x="0" y="0"/>
          <a:chExt cx="0" cy="0"/>
        </a:xfrm>
      </p:grpSpPr>
      <p:sp>
        <p:nvSpPr>
          <p:cNvPr id="44" name="Google Shape;44;p3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5" name="Google Shape;45;p32"/>
          <p:cNvSpPr/>
          <p:nvPr/>
        </p:nvSpPr>
        <p:spPr>
          <a:xfrm>
            <a:off x="0" y="0"/>
            <a:ext cx="3572540" cy="685800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016794"/>
              </a:solidFill>
              <a:latin typeface="Calibri"/>
              <a:ea typeface="Calibri"/>
              <a:cs typeface="Calibri"/>
              <a:sym typeface="Calibri"/>
            </a:endParaRPr>
          </a:p>
        </p:txBody>
      </p:sp>
      <p:pic>
        <p:nvPicPr>
          <p:cNvPr id="46" name="Google Shape;46;p32"/>
          <p:cNvPicPr preferRelativeResize="0"/>
          <p:nvPr/>
        </p:nvPicPr>
        <p:blipFill rotWithShape="1">
          <a:blip r:embed="rId2">
            <a:alphaModFix amt="20000"/>
          </a:blip>
          <a:srcRect l="4826" t="9031" r="39371" b="9030"/>
          <a:stretch/>
        </p:blipFill>
        <p:spPr>
          <a:xfrm>
            <a:off x="0" y="0"/>
            <a:ext cx="3572540" cy="6858000"/>
          </a:xfrm>
          <a:prstGeom prst="rect">
            <a:avLst/>
          </a:prstGeom>
          <a:noFill/>
          <a:ln>
            <a:noFill/>
          </a:ln>
        </p:spPr>
      </p:pic>
      <p:sp>
        <p:nvSpPr>
          <p:cNvPr id="47" name="Google Shape;47;p32"/>
          <p:cNvSpPr txBox="1">
            <a:spLocks noGrp="1"/>
          </p:cNvSpPr>
          <p:nvPr>
            <p:ph type="body" idx="1"/>
          </p:nvPr>
        </p:nvSpPr>
        <p:spPr>
          <a:xfrm>
            <a:off x="4100513" y="528638"/>
            <a:ext cx="7300912" cy="12715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6"/>
              </a:buClr>
              <a:buSzPts val="3200"/>
              <a:buNone/>
              <a:defRPr sz="3200" b="1">
                <a:solidFill>
                  <a:schemeClr val="accent6"/>
                </a:solidFill>
              </a:defRPr>
            </a:lvl1pPr>
            <a:lvl2pPr marL="914400" lvl="1" indent="-228600" algn="l">
              <a:lnSpc>
                <a:spcPct val="90000"/>
              </a:lnSpc>
              <a:spcBef>
                <a:spcPts val="500"/>
              </a:spcBef>
              <a:spcAft>
                <a:spcPts val="0"/>
              </a:spcAft>
              <a:buClr>
                <a:schemeClr val="dk1"/>
              </a:buClr>
              <a:buSzPts val="2400"/>
              <a:buNone/>
              <a:defRPr/>
            </a:lvl2pPr>
            <a:lvl3pPr marL="1371600" lvl="2" indent="-228600" algn="l">
              <a:lnSpc>
                <a:spcPct val="90000"/>
              </a:lnSpc>
              <a:spcBef>
                <a:spcPts val="500"/>
              </a:spcBef>
              <a:spcAft>
                <a:spcPts val="0"/>
              </a:spcAft>
              <a:buClr>
                <a:schemeClr val="dk1"/>
              </a:buClr>
              <a:buSzPts val="2000"/>
              <a:buNone/>
              <a:defRPr/>
            </a:lvl3pPr>
            <a:lvl4pPr marL="1828800" lvl="3" indent="-228600" algn="l">
              <a:lnSpc>
                <a:spcPct val="90000"/>
              </a:lnSpc>
              <a:spcBef>
                <a:spcPts val="500"/>
              </a:spcBef>
              <a:spcAft>
                <a:spcPts val="0"/>
              </a:spcAft>
              <a:buClr>
                <a:schemeClr val="dk1"/>
              </a:buClr>
              <a:buSzPts val="1800"/>
              <a:buNone/>
              <a:defRPr/>
            </a:lvl4pPr>
            <a:lvl5pPr marL="2286000" lvl="4" indent="-228600" algn="l">
              <a:lnSpc>
                <a:spcPct val="9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8" name="Google Shape;48;p32"/>
          <p:cNvSpPr txBox="1">
            <a:spLocks noGrp="1"/>
          </p:cNvSpPr>
          <p:nvPr>
            <p:ph type="body" idx="2"/>
          </p:nvPr>
        </p:nvSpPr>
        <p:spPr>
          <a:xfrm>
            <a:off x="4100513" y="2400300"/>
            <a:ext cx="7300912" cy="2128838"/>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5"/>
              </a:buClr>
              <a:buSzPts val="2800"/>
              <a:buChar char="•"/>
              <a:defRPr>
                <a:solidFill>
                  <a:schemeClr val="dk1"/>
                </a:solidFill>
              </a:defRPr>
            </a:lvl1pPr>
            <a:lvl2pPr marL="914400" lvl="1" indent="-381000" algn="l">
              <a:lnSpc>
                <a:spcPct val="90000"/>
              </a:lnSpc>
              <a:spcBef>
                <a:spcPts val="500"/>
              </a:spcBef>
              <a:spcAft>
                <a:spcPts val="0"/>
              </a:spcAft>
              <a:buClr>
                <a:schemeClr val="accent5"/>
              </a:buClr>
              <a:buSzPts val="2400"/>
              <a:buChar char="•"/>
              <a:defRPr>
                <a:solidFill>
                  <a:schemeClr val="dk1"/>
                </a:solidFill>
              </a:defRPr>
            </a:lvl2pPr>
            <a:lvl3pPr marL="1371600" lvl="2" indent="-355600" algn="l">
              <a:lnSpc>
                <a:spcPct val="90000"/>
              </a:lnSpc>
              <a:spcBef>
                <a:spcPts val="500"/>
              </a:spcBef>
              <a:spcAft>
                <a:spcPts val="0"/>
              </a:spcAft>
              <a:buClr>
                <a:schemeClr val="accent5"/>
              </a:buClr>
              <a:buSzPts val="2000"/>
              <a:buChar char="•"/>
              <a:defRPr>
                <a:solidFill>
                  <a:schemeClr val="dk1"/>
                </a:solidFill>
              </a:defRPr>
            </a:lvl3pPr>
            <a:lvl4pPr marL="1828800" lvl="3" indent="-342900" algn="l">
              <a:lnSpc>
                <a:spcPct val="90000"/>
              </a:lnSpc>
              <a:spcBef>
                <a:spcPts val="500"/>
              </a:spcBef>
              <a:spcAft>
                <a:spcPts val="0"/>
              </a:spcAft>
              <a:buClr>
                <a:schemeClr val="accent5"/>
              </a:buClr>
              <a:buSzPts val="1800"/>
              <a:buChar char="•"/>
              <a:defRPr>
                <a:solidFill>
                  <a:schemeClr val="dk1"/>
                </a:solidFill>
              </a:defRPr>
            </a:lvl4pPr>
            <a:lvl5pPr marL="2286000" lvl="4" indent="-342900" algn="l">
              <a:lnSpc>
                <a:spcPct val="90000"/>
              </a:lnSpc>
              <a:spcBef>
                <a:spcPts val="500"/>
              </a:spcBef>
              <a:spcAft>
                <a:spcPts val="0"/>
              </a:spcAft>
              <a:buClr>
                <a:schemeClr val="accent5"/>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9" name="Google Shape;49;p32"/>
          <p:cNvSpPr txBox="1">
            <a:spLocks noGrp="1"/>
          </p:cNvSpPr>
          <p:nvPr>
            <p:ph type="body" idx="3"/>
          </p:nvPr>
        </p:nvSpPr>
        <p:spPr>
          <a:xfrm>
            <a:off x="284417" y="528638"/>
            <a:ext cx="2970847" cy="479926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3600"/>
              <a:buNone/>
              <a:defRPr sz="3600" b="1">
                <a:solidFill>
                  <a:schemeClr val="lt1"/>
                </a:solidFill>
              </a:defRPr>
            </a:lvl1pPr>
            <a:lvl2pPr marL="914400" lvl="1" indent="-228600" algn="l">
              <a:lnSpc>
                <a:spcPct val="90000"/>
              </a:lnSpc>
              <a:spcBef>
                <a:spcPts val="500"/>
              </a:spcBef>
              <a:spcAft>
                <a:spcPts val="0"/>
              </a:spcAft>
              <a:buClr>
                <a:schemeClr val="dk1"/>
              </a:buClr>
              <a:buSzPts val="2400"/>
              <a:buNone/>
              <a:defRPr/>
            </a:lvl2pPr>
            <a:lvl3pPr marL="1371600" lvl="2" indent="-228600" algn="l">
              <a:lnSpc>
                <a:spcPct val="90000"/>
              </a:lnSpc>
              <a:spcBef>
                <a:spcPts val="500"/>
              </a:spcBef>
              <a:spcAft>
                <a:spcPts val="0"/>
              </a:spcAft>
              <a:buClr>
                <a:schemeClr val="dk1"/>
              </a:buClr>
              <a:buSzPts val="2000"/>
              <a:buNone/>
              <a:defRPr/>
            </a:lvl3pPr>
            <a:lvl4pPr marL="1828800" lvl="3" indent="-228600" algn="l">
              <a:lnSpc>
                <a:spcPct val="90000"/>
              </a:lnSpc>
              <a:spcBef>
                <a:spcPts val="500"/>
              </a:spcBef>
              <a:spcAft>
                <a:spcPts val="0"/>
              </a:spcAft>
              <a:buClr>
                <a:schemeClr val="dk1"/>
              </a:buClr>
              <a:buSzPts val="1800"/>
              <a:buNone/>
              <a:defRPr/>
            </a:lvl4pPr>
            <a:lvl5pPr marL="2286000" lvl="4" indent="-228600" algn="l">
              <a:lnSpc>
                <a:spcPct val="9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mp; Text with Dots - Teal">
  <p:cSld name="Title &amp; Text with Dots - Teal">
    <p:spTree>
      <p:nvGrpSpPr>
        <p:cNvPr id="1" name="Shape 134"/>
        <p:cNvGrpSpPr/>
        <p:nvPr/>
      </p:nvGrpSpPr>
      <p:grpSpPr>
        <a:xfrm>
          <a:off x="0" y="0"/>
          <a:ext cx="0" cy="0"/>
          <a:chOff x="0" y="0"/>
          <a:chExt cx="0" cy="0"/>
        </a:xfrm>
      </p:grpSpPr>
      <p:sp>
        <p:nvSpPr>
          <p:cNvPr id="135" name="Google Shape;135;p47"/>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5"/>
              </a:buClr>
              <a:buSzPts val="3600"/>
              <a:buFont typeface="Helvetica Neue"/>
              <a:buNone/>
              <a:defRPr sz="3600" b="1">
                <a:solidFill>
                  <a:schemeClr val="accent5"/>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6" name="Google Shape;136;p47"/>
          <p:cNvSpPr txBox="1">
            <a:spLocks noGrp="1"/>
          </p:cNvSpPr>
          <p:nvPr>
            <p:ph type="body" idx="1"/>
          </p:nvPr>
        </p:nvSpPr>
        <p:spPr>
          <a:xfrm>
            <a:off x="656022" y="1690688"/>
            <a:ext cx="10820015" cy="5715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6"/>
              </a:buClr>
              <a:buSzPts val="2800"/>
              <a:buNone/>
              <a:defRPr b="1">
                <a:solidFill>
                  <a:schemeClr val="accent6"/>
                </a:solidFill>
              </a:defRPr>
            </a:lvl1pPr>
            <a:lvl2pPr marL="914400" lvl="1" indent="-381000" algn="l">
              <a:lnSpc>
                <a:spcPct val="90000"/>
              </a:lnSpc>
              <a:spcBef>
                <a:spcPts val="500"/>
              </a:spcBef>
              <a:spcAft>
                <a:spcPts val="0"/>
              </a:spcAft>
              <a:buClr>
                <a:schemeClr val="accent6"/>
              </a:buClr>
              <a:buSzPts val="2400"/>
              <a:buChar char="•"/>
              <a:defRPr/>
            </a:lvl2pPr>
            <a:lvl3pPr marL="1371600" lvl="2" indent="-355600" algn="l">
              <a:lnSpc>
                <a:spcPct val="90000"/>
              </a:lnSpc>
              <a:spcBef>
                <a:spcPts val="500"/>
              </a:spcBef>
              <a:spcAft>
                <a:spcPts val="0"/>
              </a:spcAft>
              <a:buClr>
                <a:schemeClr val="accent6"/>
              </a:buClr>
              <a:buSzPts val="2000"/>
              <a:buChar char="•"/>
              <a:defRPr/>
            </a:lvl3pPr>
            <a:lvl4pPr marL="1828800" lvl="3" indent="-342900" algn="l">
              <a:lnSpc>
                <a:spcPct val="90000"/>
              </a:lnSpc>
              <a:spcBef>
                <a:spcPts val="500"/>
              </a:spcBef>
              <a:spcAft>
                <a:spcPts val="0"/>
              </a:spcAft>
              <a:buClr>
                <a:schemeClr val="accent6"/>
              </a:buClr>
              <a:buSzPts val="1800"/>
              <a:buChar char="•"/>
              <a:defRPr/>
            </a:lvl4pPr>
            <a:lvl5pPr marL="2286000" lvl="4" indent="-342900" algn="l">
              <a:lnSpc>
                <a:spcPct val="90000"/>
              </a:lnSpc>
              <a:spcBef>
                <a:spcPts val="500"/>
              </a:spcBef>
              <a:spcAft>
                <a:spcPts val="0"/>
              </a:spcAft>
              <a:buClr>
                <a:schemeClr val="accent6"/>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7" name="Google Shape;137;p47"/>
          <p:cNvSpPr txBox="1">
            <a:spLocks noGrp="1"/>
          </p:cNvSpPr>
          <p:nvPr>
            <p:ph type="body" idx="2"/>
          </p:nvPr>
        </p:nvSpPr>
        <p:spPr>
          <a:xfrm>
            <a:off x="656021" y="2333624"/>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6"/>
              </a:buClr>
              <a:buSzPts val="2800"/>
              <a:buChar char="•"/>
              <a:defRPr>
                <a:solidFill>
                  <a:schemeClr val="dk1"/>
                </a:solidFill>
              </a:defRPr>
            </a:lvl1pPr>
            <a:lvl2pPr marL="914400" lvl="1" indent="-381000" algn="l">
              <a:lnSpc>
                <a:spcPct val="90000"/>
              </a:lnSpc>
              <a:spcBef>
                <a:spcPts val="500"/>
              </a:spcBef>
              <a:spcAft>
                <a:spcPts val="0"/>
              </a:spcAft>
              <a:buClr>
                <a:schemeClr val="accent6"/>
              </a:buClr>
              <a:buSzPts val="2400"/>
              <a:buChar char="•"/>
              <a:defRPr>
                <a:solidFill>
                  <a:schemeClr val="dk1"/>
                </a:solidFill>
              </a:defRPr>
            </a:lvl2pPr>
            <a:lvl3pPr marL="1371600" lvl="2" indent="-355600" algn="l">
              <a:lnSpc>
                <a:spcPct val="90000"/>
              </a:lnSpc>
              <a:spcBef>
                <a:spcPts val="500"/>
              </a:spcBef>
              <a:spcAft>
                <a:spcPts val="0"/>
              </a:spcAft>
              <a:buClr>
                <a:schemeClr val="accent6"/>
              </a:buClr>
              <a:buSzPts val="2000"/>
              <a:buChar char="•"/>
              <a:defRPr>
                <a:solidFill>
                  <a:schemeClr val="dk1"/>
                </a:solidFill>
              </a:defRPr>
            </a:lvl3pPr>
            <a:lvl4pPr marL="1828800" lvl="3" indent="-342900" algn="l">
              <a:lnSpc>
                <a:spcPct val="90000"/>
              </a:lnSpc>
              <a:spcBef>
                <a:spcPts val="500"/>
              </a:spcBef>
              <a:spcAft>
                <a:spcPts val="0"/>
              </a:spcAft>
              <a:buClr>
                <a:schemeClr val="accent6"/>
              </a:buClr>
              <a:buSzPts val="1800"/>
              <a:buChar char="•"/>
              <a:defRPr>
                <a:solidFill>
                  <a:schemeClr val="dk1"/>
                </a:solidFill>
              </a:defRPr>
            </a:lvl4pPr>
            <a:lvl5pPr marL="2286000" lvl="4" indent="-342900" algn="l">
              <a:lnSpc>
                <a:spcPct val="90000"/>
              </a:lnSpc>
              <a:spcBef>
                <a:spcPts val="500"/>
              </a:spcBef>
              <a:spcAft>
                <a:spcPts val="0"/>
              </a:spcAft>
              <a:buClr>
                <a:schemeClr val="accent6"/>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138" name="Google Shape;138;p47"/>
          <p:cNvGrpSpPr/>
          <p:nvPr/>
        </p:nvGrpSpPr>
        <p:grpSpPr>
          <a:xfrm>
            <a:off x="0" y="5303520"/>
            <a:ext cx="12192000" cy="1639827"/>
            <a:chOff x="0" y="5303520"/>
            <a:chExt cx="12192000" cy="1639827"/>
          </a:xfrm>
        </p:grpSpPr>
        <p:pic>
          <p:nvPicPr>
            <p:cNvPr id="139" name="Google Shape;139;p47"/>
            <p:cNvPicPr preferRelativeResize="0"/>
            <p:nvPr/>
          </p:nvPicPr>
          <p:blipFill rotWithShape="1">
            <a:blip r:embed="rId2">
              <a:alphaModFix amt="20000"/>
            </a:blip>
            <a:srcRect l="59836" t="10673" r="12104" b="6770"/>
            <a:stretch/>
          </p:blipFill>
          <p:spPr>
            <a:xfrm rot="5400000">
              <a:off x="2302155" y="3001365"/>
              <a:ext cx="1639827" cy="6244138"/>
            </a:xfrm>
            <a:prstGeom prst="rect">
              <a:avLst/>
            </a:prstGeom>
            <a:noFill/>
            <a:ln>
              <a:noFill/>
            </a:ln>
          </p:spPr>
        </p:pic>
        <p:pic>
          <p:nvPicPr>
            <p:cNvPr id="140" name="Google Shape;140;p47"/>
            <p:cNvPicPr preferRelativeResize="0"/>
            <p:nvPr/>
          </p:nvPicPr>
          <p:blipFill rotWithShape="1">
            <a:blip r:embed="rId2">
              <a:alphaModFix amt="20000"/>
            </a:blip>
            <a:srcRect l="60063" t="10673" r="11953" b="6770"/>
            <a:stretch/>
          </p:blipFill>
          <p:spPr>
            <a:xfrm rot="5400000">
              <a:off x="8439135" y="3108523"/>
              <a:ext cx="1557867" cy="5947862"/>
            </a:xfrm>
            <a:prstGeom prst="rect">
              <a:avLst/>
            </a:prstGeom>
            <a:noFill/>
            <a:ln>
              <a:noFill/>
            </a:ln>
          </p:spPr>
        </p:pic>
      </p:gr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amp; Two Column - Green">
  <p:cSld name="Title &amp; Two Column - Green">
    <p:spTree>
      <p:nvGrpSpPr>
        <p:cNvPr id="1" name="Shape 180"/>
        <p:cNvGrpSpPr/>
        <p:nvPr/>
      </p:nvGrpSpPr>
      <p:grpSpPr>
        <a:xfrm>
          <a:off x="0" y="0"/>
          <a:ext cx="0" cy="0"/>
          <a:chOff x="0" y="0"/>
          <a:chExt cx="0" cy="0"/>
        </a:xfrm>
      </p:grpSpPr>
      <p:sp>
        <p:nvSpPr>
          <p:cNvPr id="181" name="Google Shape;181;p51"/>
          <p:cNvSpPr/>
          <p:nvPr/>
        </p:nvSpPr>
        <p:spPr>
          <a:xfrm>
            <a:off x="0" y="0"/>
            <a:ext cx="12192000" cy="1609344"/>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nvGrpSpPr>
          <p:cNvPr id="182" name="Google Shape;182;p51"/>
          <p:cNvGrpSpPr/>
          <p:nvPr/>
        </p:nvGrpSpPr>
        <p:grpSpPr>
          <a:xfrm>
            <a:off x="-208788" y="0"/>
            <a:ext cx="12609576" cy="2174490"/>
            <a:chOff x="0" y="5043119"/>
            <a:chExt cx="12192000" cy="1814883"/>
          </a:xfrm>
        </p:grpSpPr>
        <p:pic>
          <p:nvPicPr>
            <p:cNvPr id="183" name="Google Shape;183;p51"/>
            <p:cNvPicPr preferRelativeResize="0"/>
            <p:nvPr/>
          </p:nvPicPr>
          <p:blipFill rotWithShape="1">
            <a:blip r:embed="rId2">
              <a:alphaModFix amt="20000"/>
            </a:blip>
            <a:srcRect l="50000" t="7392" r="19089" b="9029"/>
            <a:stretch/>
          </p:blipFill>
          <p:spPr>
            <a:xfrm rot="5400000">
              <a:off x="2349106" y="2694015"/>
              <a:ext cx="1814881" cy="6513094"/>
            </a:xfrm>
            <a:prstGeom prst="rect">
              <a:avLst/>
            </a:prstGeom>
            <a:noFill/>
            <a:ln>
              <a:noFill/>
            </a:ln>
          </p:spPr>
        </p:pic>
        <p:pic>
          <p:nvPicPr>
            <p:cNvPr id="184" name="Google Shape;184;p51"/>
            <p:cNvPicPr preferRelativeResize="0"/>
            <p:nvPr/>
          </p:nvPicPr>
          <p:blipFill rotWithShape="1">
            <a:blip r:embed="rId2">
              <a:alphaModFix amt="20000"/>
            </a:blip>
            <a:srcRect l="54597" t="31445" r="16826" b="9029"/>
            <a:stretch/>
          </p:blipFill>
          <p:spPr>
            <a:xfrm rot="5400000">
              <a:off x="8435259" y="3077812"/>
              <a:ext cx="1791433" cy="5722047"/>
            </a:xfrm>
            <a:prstGeom prst="rect">
              <a:avLst/>
            </a:prstGeom>
            <a:noFill/>
            <a:ln>
              <a:noFill/>
            </a:ln>
          </p:spPr>
        </p:pic>
      </p:grpSp>
      <p:cxnSp>
        <p:nvCxnSpPr>
          <p:cNvPr id="185" name="Google Shape;185;p51"/>
          <p:cNvCxnSpPr/>
          <p:nvPr/>
        </p:nvCxnSpPr>
        <p:spPr>
          <a:xfrm>
            <a:off x="6125488" y="3178428"/>
            <a:ext cx="0" cy="3127254"/>
          </a:xfrm>
          <a:prstGeom prst="straightConnector1">
            <a:avLst/>
          </a:prstGeom>
          <a:noFill/>
          <a:ln w="9525" cap="flat" cmpd="sng">
            <a:solidFill>
              <a:srgbClr val="A5A5A5"/>
            </a:solidFill>
            <a:prstDash val="solid"/>
            <a:miter lim="800000"/>
            <a:headEnd type="none" w="sm" len="sm"/>
            <a:tailEnd type="none" w="sm" len="sm"/>
          </a:ln>
        </p:spPr>
      </p:cxnSp>
      <p:sp>
        <p:nvSpPr>
          <p:cNvPr id="186" name="Google Shape;186;p51"/>
          <p:cNvSpPr txBox="1">
            <a:spLocks noGrp="1"/>
          </p:cNvSpPr>
          <p:nvPr>
            <p:ph type="title"/>
          </p:nvPr>
        </p:nvSpPr>
        <p:spPr>
          <a:xfrm>
            <a:off x="656023" y="246594"/>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3600"/>
              <a:buFont typeface="Helvetica Neue"/>
              <a:buNone/>
              <a:defRPr sz="36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87" name="Google Shape;187;p51"/>
          <p:cNvSpPr txBox="1">
            <a:spLocks noGrp="1"/>
          </p:cNvSpPr>
          <p:nvPr>
            <p:ph type="body" idx="1"/>
          </p:nvPr>
        </p:nvSpPr>
        <p:spPr>
          <a:xfrm>
            <a:off x="656022" y="1903943"/>
            <a:ext cx="10820015" cy="500063"/>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2800"/>
              <a:buNone/>
              <a:defRPr b="1">
                <a:solidFill>
                  <a:schemeClr val="accent2"/>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8" name="Google Shape;188;p51"/>
          <p:cNvSpPr txBox="1">
            <a:spLocks noGrp="1"/>
          </p:cNvSpPr>
          <p:nvPr>
            <p:ph type="body" idx="2"/>
          </p:nvPr>
        </p:nvSpPr>
        <p:spPr>
          <a:xfrm>
            <a:off x="656021" y="2479149"/>
            <a:ext cx="10820015" cy="52117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3"/>
              </a:buClr>
              <a:buSzPts val="2400"/>
              <a:buNone/>
              <a:defRPr sz="2400">
                <a:solidFill>
                  <a:schemeClr val="dk1"/>
                </a:solidFill>
              </a:defRPr>
            </a:lvl1pPr>
            <a:lvl2pPr marL="914400" lvl="1" indent="-228600" algn="l">
              <a:lnSpc>
                <a:spcPct val="90000"/>
              </a:lnSpc>
              <a:spcBef>
                <a:spcPts val="500"/>
              </a:spcBef>
              <a:spcAft>
                <a:spcPts val="0"/>
              </a:spcAft>
              <a:buClr>
                <a:schemeClr val="accent3"/>
              </a:buClr>
              <a:buSzPts val="2400"/>
              <a:buNone/>
              <a:defRPr>
                <a:solidFill>
                  <a:schemeClr val="dk1"/>
                </a:solidFill>
              </a:defRPr>
            </a:lvl2pPr>
            <a:lvl3pPr marL="1371600" lvl="2" indent="-228600" algn="l">
              <a:lnSpc>
                <a:spcPct val="90000"/>
              </a:lnSpc>
              <a:spcBef>
                <a:spcPts val="500"/>
              </a:spcBef>
              <a:spcAft>
                <a:spcPts val="0"/>
              </a:spcAft>
              <a:buClr>
                <a:schemeClr val="accent3"/>
              </a:buClr>
              <a:buSzPts val="2000"/>
              <a:buNone/>
              <a:defRPr>
                <a:solidFill>
                  <a:schemeClr val="dk1"/>
                </a:solidFill>
              </a:defRPr>
            </a:lvl3pPr>
            <a:lvl4pPr marL="1828800" lvl="3" indent="-228600" algn="l">
              <a:lnSpc>
                <a:spcPct val="90000"/>
              </a:lnSpc>
              <a:spcBef>
                <a:spcPts val="500"/>
              </a:spcBef>
              <a:spcAft>
                <a:spcPts val="0"/>
              </a:spcAft>
              <a:buClr>
                <a:schemeClr val="accent3"/>
              </a:buClr>
              <a:buSzPts val="1800"/>
              <a:buNone/>
              <a:defRPr>
                <a:solidFill>
                  <a:schemeClr val="dk1"/>
                </a:solidFill>
              </a:defRPr>
            </a:lvl4pPr>
            <a:lvl5pPr marL="2286000" lvl="4" indent="-228600" algn="l">
              <a:lnSpc>
                <a:spcPct val="90000"/>
              </a:lnSpc>
              <a:spcBef>
                <a:spcPts val="500"/>
              </a:spcBef>
              <a:spcAft>
                <a:spcPts val="0"/>
              </a:spcAft>
              <a:buClr>
                <a:schemeClr val="accent3"/>
              </a:buClr>
              <a:buSzPts val="1800"/>
              <a:buNone/>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9" name="Google Shape;189;p51"/>
          <p:cNvSpPr txBox="1">
            <a:spLocks noGrp="1"/>
          </p:cNvSpPr>
          <p:nvPr>
            <p:ph type="body" idx="3"/>
          </p:nvPr>
        </p:nvSpPr>
        <p:spPr>
          <a:xfrm>
            <a:off x="656022" y="3358502"/>
            <a:ext cx="4661045" cy="60507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2400"/>
              <a:buNone/>
              <a:defRPr sz="2400" b="1">
                <a:solidFill>
                  <a:schemeClr val="accent2"/>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0" name="Google Shape;190;p51"/>
          <p:cNvSpPr txBox="1">
            <a:spLocks noGrp="1"/>
          </p:cNvSpPr>
          <p:nvPr>
            <p:ph type="body" idx="4"/>
          </p:nvPr>
        </p:nvSpPr>
        <p:spPr>
          <a:xfrm>
            <a:off x="656022" y="4066959"/>
            <a:ext cx="4661046" cy="2238723"/>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chemeClr val="accent2"/>
              </a:buClr>
              <a:buSzPts val="2400"/>
              <a:buChar char="•"/>
              <a:defRPr sz="2400">
                <a:solidFill>
                  <a:schemeClr val="dk1"/>
                </a:solidFill>
              </a:defRPr>
            </a:lvl1pPr>
            <a:lvl2pPr marL="914400" lvl="1" indent="-381000" algn="l">
              <a:lnSpc>
                <a:spcPct val="90000"/>
              </a:lnSpc>
              <a:spcBef>
                <a:spcPts val="500"/>
              </a:spcBef>
              <a:spcAft>
                <a:spcPts val="0"/>
              </a:spcAft>
              <a:buClr>
                <a:schemeClr val="accent2"/>
              </a:buClr>
              <a:buSzPts val="2400"/>
              <a:buChar char="•"/>
              <a:defRPr sz="2400">
                <a:solidFill>
                  <a:schemeClr val="dk1"/>
                </a:solidFill>
              </a:defRPr>
            </a:lvl2pPr>
            <a:lvl3pPr marL="1371600" lvl="2" indent="-381000" algn="l">
              <a:lnSpc>
                <a:spcPct val="90000"/>
              </a:lnSpc>
              <a:spcBef>
                <a:spcPts val="500"/>
              </a:spcBef>
              <a:spcAft>
                <a:spcPts val="0"/>
              </a:spcAft>
              <a:buClr>
                <a:schemeClr val="accent2"/>
              </a:buClr>
              <a:buSzPts val="2400"/>
              <a:buChar char="•"/>
              <a:defRPr sz="2400">
                <a:solidFill>
                  <a:schemeClr val="dk1"/>
                </a:solidFill>
              </a:defRPr>
            </a:lvl3pPr>
            <a:lvl4pPr marL="1828800" lvl="3" indent="-381000" algn="l">
              <a:lnSpc>
                <a:spcPct val="90000"/>
              </a:lnSpc>
              <a:spcBef>
                <a:spcPts val="500"/>
              </a:spcBef>
              <a:spcAft>
                <a:spcPts val="0"/>
              </a:spcAft>
              <a:buClr>
                <a:schemeClr val="accent2"/>
              </a:buClr>
              <a:buSzPts val="2400"/>
              <a:buChar char="•"/>
              <a:defRPr sz="2400">
                <a:solidFill>
                  <a:schemeClr val="dk1"/>
                </a:solidFill>
              </a:defRPr>
            </a:lvl4pPr>
            <a:lvl5pPr marL="2286000" lvl="4" indent="-381000" algn="l">
              <a:lnSpc>
                <a:spcPct val="90000"/>
              </a:lnSpc>
              <a:spcBef>
                <a:spcPts val="500"/>
              </a:spcBef>
              <a:spcAft>
                <a:spcPts val="0"/>
              </a:spcAft>
              <a:buClr>
                <a:schemeClr val="accent2"/>
              </a:buClr>
              <a:buSzPts val="2400"/>
              <a:buChar char="•"/>
              <a:defRPr sz="2400">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1" name="Google Shape;191;p51"/>
          <p:cNvSpPr txBox="1">
            <a:spLocks noGrp="1"/>
          </p:cNvSpPr>
          <p:nvPr>
            <p:ph type="body" idx="5"/>
          </p:nvPr>
        </p:nvSpPr>
        <p:spPr>
          <a:xfrm>
            <a:off x="6814990" y="3358502"/>
            <a:ext cx="4661045" cy="60507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2400"/>
              <a:buNone/>
              <a:defRPr sz="2400" b="1">
                <a:solidFill>
                  <a:schemeClr val="accent2"/>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2" name="Google Shape;192;p51"/>
          <p:cNvSpPr txBox="1">
            <a:spLocks noGrp="1"/>
          </p:cNvSpPr>
          <p:nvPr>
            <p:ph type="body" idx="6"/>
          </p:nvPr>
        </p:nvSpPr>
        <p:spPr>
          <a:xfrm>
            <a:off x="6814990" y="4066959"/>
            <a:ext cx="4661046" cy="2238723"/>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chemeClr val="accent2"/>
              </a:buClr>
              <a:buSzPts val="2400"/>
              <a:buChar char="•"/>
              <a:defRPr sz="2400">
                <a:solidFill>
                  <a:schemeClr val="dk1"/>
                </a:solidFill>
              </a:defRPr>
            </a:lvl1pPr>
            <a:lvl2pPr marL="914400" lvl="1" indent="-381000" algn="l">
              <a:lnSpc>
                <a:spcPct val="90000"/>
              </a:lnSpc>
              <a:spcBef>
                <a:spcPts val="500"/>
              </a:spcBef>
              <a:spcAft>
                <a:spcPts val="0"/>
              </a:spcAft>
              <a:buClr>
                <a:schemeClr val="accent2"/>
              </a:buClr>
              <a:buSzPts val="2400"/>
              <a:buChar char="•"/>
              <a:defRPr sz="2400">
                <a:solidFill>
                  <a:schemeClr val="dk1"/>
                </a:solidFill>
              </a:defRPr>
            </a:lvl2pPr>
            <a:lvl3pPr marL="1371600" lvl="2" indent="-381000" algn="l">
              <a:lnSpc>
                <a:spcPct val="90000"/>
              </a:lnSpc>
              <a:spcBef>
                <a:spcPts val="500"/>
              </a:spcBef>
              <a:spcAft>
                <a:spcPts val="0"/>
              </a:spcAft>
              <a:buClr>
                <a:schemeClr val="accent2"/>
              </a:buClr>
              <a:buSzPts val="2400"/>
              <a:buChar char="•"/>
              <a:defRPr sz="2400">
                <a:solidFill>
                  <a:schemeClr val="dk1"/>
                </a:solidFill>
              </a:defRPr>
            </a:lvl3pPr>
            <a:lvl4pPr marL="1828800" lvl="3" indent="-381000" algn="l">
              <a:lnSpc>
                <a:spcPct val="90000"/>
              </a:lnSpc>
              <a:spcBef>
                <a:spcPts val="500"/>
              </a:spcBef>
              <a:spcAft>
                <a:spcPts val="0"/>
              </a:spcAft>
              <a:buClr>
                <a:schemeClr val="accent2"/>
              </a:buClr>
              <a:buSzPts val="2400"/>
              <a:buChar char="•"/>
              <a:defRPr sz="2400">
                <a:solidFill>
                  <a:schemeClr val="dk1"/>
                </a:solidFill>
              </a:defRPr>
            </a:lvl4pPr>
            <a:lvl5pPr marL="2286000" lvl="4" indent="-381000" algn="l">
              <a:lnSpc>
                <a:spcPct val="90000"/>
              </a:lnSpc>
              <a:spcBef>
                <a:spcPts val="500"/>
              </a:spcBef>
              <a:spcAft>
                <a:spcPts val="0"/>
              </a:spcAft>
              <a:buClr>
                <a:schemeClr val="accent2"/>
              </a:buClr>
              <a:buSzPts val="2400"/>
              <a:buChar char="•"/>
              <a:defRPr sz="2400">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on Colored Background - Blue">
  <p:cSld name="Title on Colored Background - Blue">
    <p:spTree>
      <p:nvGrpSpPr>
        <p:cNvPr id="1" name="Shape 193"/>
        <p:cNvGrpSpPr/>
        <p:nvPr/>
      </p:nvGrpSpPr>
      <p:grpSpPr>
        <a:xfrm>
          <a:off x="0" y="0"/>
          <a:ext cx="0" cy="0"/>
          <a:chOff x="0" y="0"/>
          <a:chExt cx="0" cy="0"/>
        </a:xfrm>
      </p:grpSpPr>
      <p:sp>
        <p:nvSpPr>
          <p:cNvPr id="194" name="Google Shape;194;p52"/>
          <p:cNvSpPr/>
          <p:nvPr/>
        </p:nvSpPr>
        <p:spPr>
          <a:xfrm>
            <a:off x="0" y="3541"/>
            <a:ext cx="12192000" cy="685800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95" name="Google Shape;195;p52"/>
          <p:cNvSpPr/>
          <p:nvPr/>
        </p:nvSpPr>
        <p:spPr>
          <a:xfrm>
            <a:off x="1941095" y="2837119"/>
            <a:ext cx="8293768" cy="1094802"/>
          </a:xfrm>
          <a:prstGeom prst="rect">
            <a:avLst/>
          </a:prstGeom>
          <a:noFill/>
          <a:ln w="57150" cap="flat" cmpd="sng">
            <a:solidFill>
              <a:schemeClr val="accent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96" name="Google Shape;196;p52"/>
          <p:cNvSpPr/>
          <p:nvPr/>
        </p:nvSpPr>
        <p:spPr>
          <a:xfrm>
            <a:off x="2610678" y="2502568"/>
            <a:ext cx="6997148" cy="802106"/>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197" name="Google Shape;197;p52"/>
          <p:cNvPicPr preferRelativeResize="0"/>
          <p:nvPr/>
        </p:nvPicPr>
        <p:blipFill rotWithShape="1">
          <a:blip r:embed="rId2">
            <a:alphaModFix amt="20000"/>
          </a:blip>
          <a:srcRect l="60398" t="16294" r="3321" b="6459"/>
          <a:stretch/>
        </p:blipFill>
        <p:spPr>
          <a:xfrm rot="5400000">
            <a:off x="4171319" y="95874"/>
            <a:ext cx="3849350" cy="12192003"/>
          </a:xfrm>
          <a:prstGeom prst="rect">
            <a:avLst/>
          </a:prstGeom>
          <a:noFill/>
          <a:ln>
            <a:noFill/>
          </a:ln>
        </p:spPr>
      </p:pic>
      <p:sp>
        <p:nvSpPr>
          <p:cNvPr id="198" name="Google Shape;198;p52"/>
          <p:cNvSpPr txBox="1">
            <a:spLocks noGrp="1"/>
          </p:cNvSpPr>
          <p:nvPr>
            <p:ph type="title"/>
          </p:nvPr>
        </p:nvSpPr>
        <p:spPr>
          <a:xfrm>
            <a:off x="2145791" y="3099692"/>
            <a:ext cx="7851649" cy="562168"/>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3200"/>
              <a:buFont typeface="Helvetica Neue"/>
              <a:buNone/>
              <a:defRPr sz="32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9" name="Google Shape;199;p52"/>
          <p:cNvSpPr txBox="1">
            <a:spLocks noGrp="1"/>
          </p:cNvSpPr>
          <p:nvPr>
            <p:ph type="body" idx="1"/>
          </p:nvPr>
        </p:nvSpPr>
        <p:spPr>
          <a:xfrm>
            <a:off x="2610678" y="2678354"/>
            <a:ext cx="6997148" cy="375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800"/>
              <a:buNone/>
              <a:defRPr sz="1800" b="1">
                <a:solidFill>
                  <a:schemeClr val="lt1"/>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on Colored Background - Purple">
  <p:cSld name="Title on Colored Background - Purple">
    <p:spTree>
      <p:nvGrpSpPr>
        <p:cNvPr id="1" name="Shape 200"/>
        <p:cNvGrpSpPr/>
        <p:nvPr/>
      </p:nvGrpSpPr>
      <p:grpSpPr>
        <a:xfrm>
          <a:off x="0" y="0"/>
          <a:ext cx="0" cy="0"/>
          <a:chOff x="0" y="0"/>
          <a:chExt cx="0" cy="0"/>
        </a:xfrm>
      </p:grpSpPr>
      <p:sp>
        <p:nvSpPr>
          <p:cNvPr id="201" name="Google Shape;201;p53"/>
          <p:cNvSpPr/>
          <p:nvPr/>
        </p:nvSpPr>
        <p:spPr>
          <a:xfrm>
            <a:off x="0" y="3541"/>
            <a:ext cx="12192000" cy="6858000"/>
          </a:xfrm>
          <a:prstGeom prst="rect">
            <a:avLst/>
          </a:prstGeom>
          <a:solidFill>
            <a:srgbClr val="97467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02" name="Google Shape;202;p53"/>
          <p:cNvSpPr/>
          <p:nvPr/>
        </p:nvSpPr>
        <p:spPr>
          <a:xfrm>
            <a:off x="1941095" y="2837119"/>
            <a:ext cx="8293768" cy="1094802"/>
          </a:xfrm>
          <a:prstGeom prst="rect">
            <a:avLst/>
          </a:prstGeom>
          <a:noFill/>
          <a:ln w="57150"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03" name="Google Shape;203;p53"/>
          <p:cNvSpPr/>
          <p:nvPr/>
        </p:nvSpPr>
        <p:spPr>
          <a:xfrm>
            <a:off x="2610678" y="2502568"/>
            <a:ext cx="6997148" cy="802106"/>
          </a:xfrm>
          <a:prstGeom prst="rect">
            <a:avLst/>
          </a:prstGeom>
          <a:solidFill>
            <a:srgbClr val="97467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204" name="Google Shape;204;p53"/>
          <p:cNvPicPr preferRelativeResize="0"/>
          <p:nvPr/>
        </p:nvPicPr>
        <p:blipFill rotWithShape="1">
          <a:blip r:embed="rId2">
            <a:alphaModFix amt="20000"/>
          </a:blip>
          <a:srcRect l="60398" t="16294" r="3321" b="6459"/>
          <a:stretch/>
        </p:blipFill>
        <p:spPr>
          <a:xfrm rot="5400000">
            <a:off x="4171319" y="95874"/>
            <a:ext cx="3849350" cy="12192003"/>
          </a:xfrm>
          <a:prstGeom prst="rect">
            <a:avLst/>
          </a:prstGeom>
          <a:noFill/>
          <a:ln>
            <a:noFill/>
          </a:ln>
        </p:spPr>
      </p:pic>
      <p:sp>
        <p:nvSpPr>
          <p:cNvPr id="205" name="Google Shape;205;p53"/>
          <p:cNvSpPr txBox="1">
            <a:spLocks noGrp="1"/>
          </p:cNvSpPr>
          <p:nvPr>
            <p:ph type="title"/>
          </p:nvPr>
        </p:nvSpPr>
        <p:spPr>
          <a:xfrm>
            <a:off x="2145791" y="3099692"/>
            <a:ext cx="7851649" cy="562168"/>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3200"/>
              <a:buFont typeface="Helvetica Neue"/>
              <a:buNone/>
              <a:defRPr sz="32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06" name="Google Shape;206;p53"/>
          <p:cNvSpPr txBox="1">
            <a:spLocks noGrp="1"/>
          </p:cNvSpPr>
          <p:nvPr>
            <p:ph type="body" idx="1"/>
          </p:nvPr>
        </p:nvSpPr>
        <p:spPr>
          <a:xfrm>
            <a:off x="2610678" y="2678354"/>
            <a:ext cx="6997148" cy="375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800"/>
              <a:buNone/>
              <a:defRPr sz="1800" b="1">
                <a:solidFill>
                  <a:schemeClr val="lt1"/>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on Colored Background - Teal">
  <p:cSld name="Title on Colored Background - Teal">
    <p:spTree>
      <p:nvGrpSpPr>
        <p:cNvPr id="1" name="Shape 207"/>
        <p:cNvGrpSpPr/>
        <p:nvPr/>
      </p:nvGrpSpPr>
      <p:grpSpPr>
        <a:xfrm>
          <a:off x="0" y="0"/>
          <a:ext cx="0" cy="0"/>
          <a:chOff x="0" y="0"/>
          <a:chExt cx="0" cy="0"/>
        </a:xfrm>
      </p:grpSpPr>
      <p:sp>
        <p:nvSpPr>
          <p:cNvPr id="208" name="Google Shape;208;p54"/>
          <p:cNvSpPr/>
          <p:nvPr/>
        </p:nvSpPr>
        <p:spPr>
          <a:xfrm>
            <a:off x="0" y="3541"/>
            <a:ext cx="12192000" cy="685800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09" name="Google Shape;209;p54"/>
          <p:cNvSpPr/>
          <p:nvPr/>
        </p:nvSpPr>
        <p:spPr>
          <a:xfrm>
            <a:off x="1941095" y="2837119"/>
            <a:ext cx="8293768" cy="1094802"/>
          </a:xfrm>
          <a:prstGeom prst="rect">
            <a:avLst/>
          </a:prstGeom>
          <a:noFill/>
          <a:ln w="57150" cap="flat" cmpd="sng">
            <a:solidFill>
              <a:schemeClr val="accent6"/>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10" name="Google Shape;210;p54"/>
          <p:cNvSpPr/>
          <p:nvPr/>
        </p:nvSpPr>
        <p:spPr>
          <a:xfrm>
            <a:off x="2610678" y="2502568"/>
            <a:ext cx="6997148" cy="802106"/>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211" name="Google Shape;211;p54"/>
          <p:cNvPicPr preferRelativeResize="0"/>
          <p:nvPr/>
        </p:nvPicPr>
        <p:blipFill rotWithShape="1">
          <a:blip r:embed="rId2">
            <a:alphaModFix amt="20000"/>
          </a:blip>
          <a:srcRect l="60398" t="16294" r="3321" b="6459"/>
          <a:stretch/>
        </p:blipFill>
        <p:spPr>
          <a:xfrm rot="5400000">
            <a:off x="4171319" y="95874"/>
            <a:ext cx="3849350" cy="12192003"/>
          </a:xfrm>
          <a:prstGeom prst="rect">
            <a:avLst/>
          </a:prstGeom>
          <a:noFill/>
          <a:ln>
            <a:noFill/>
          </a:ln>
        </p:spPr>
      </p:pic>
      <p:sp>
        <p:nvSpPr>
          <p:cNvPr id="212" name="Google Shape;212;p54"/>
          <p:cNvSpPr txBox="1">
            <a:spLocks noGrp="1"/>
          </p:cNvSpPr>
          <p:nvPr>
            <p:ph type="title"/>
          </p:nvPr>
        </p:nvSpPr>
        <p:spPr>
          <a:xfrm>
            <a:off x="2145791" y="3099692"/>
            <a:ext cx="7851649" cy="562168"/>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3200"/>
              <a:buFont typeface="Helvetica Neue"/>
              <a:buNone/>
              <a:defRPr sz="32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13" name="Google Shape;213;p54"/>
          <p:cNvSpPr txBox="1">
            <a:spLocks noGrp="1"/>
          </p:cNvSpPr>
          <p:nvPr>
            <p:ph type="body" idx="1"/>
          </p:nvPr>
        </p:nvSpPr>
        <p:spPr>
          <a:xfrm>
            <a:off x="2610678" y="2678354"/>
            <a:ext cx="6997148" cy="375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800"/>
              <a:buNone/>
              <a:defRPr sz="1800" b="1">
                <a:solidFill>
                  <a:schemeClr val="lt1"/>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on Colored Background - Green">
  <p:cSld name="Title on Colored Background - Green">
    <p:spTree>
      <p:nvGrpSpPr>
        <p:cNvPr id="1" name="Shape 214"/>
        <p:cNvGrpSpPr/>
        <p:nvPr/>
      </p:nvGrpSpPr>
      <p:grpSpPr>
        <a:xfrm>
          <a:off x="0" y="0"/>
          <a:ext cx="0" cy="0"/>
          <a:chOff x="0" y="0"/>
          <a:chExt cx="0" cy="0"/>
        </a:xfrm>
      </p:grpSpPr>
      <p:sp>
        <p:nvSpPr>
          <p:cNvPr id="215" name="Google Shape;215;p55"/>
          <p:cNvSpPr/>
          <p:nvPr/>
        </p:nvSpPr>
        <p:spPr>
          <a:xfrm>
            <a:off x="0" y="3541"/>
            <a:ext cx="12192000" cy="685800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16" name="Google Shape;216;p55"/>
          <p:cNvSpPr/>
          <p:nvPr/>
        </p:nvSpPr>
        <p:spPr>
          <a:xfrm>
            <a:off x="1941095" y="2837119"/>
            <a:ext cx="8293768" cy="1094802"/>
          </a:xfrm>
          <a:prstGeom prst="rect">
            <a:avLst/>
          </a:prstGeom>
          <a:noFill/>
          <a:ln w="57150" cap="flat" cmpd="sng">
            <a:solidFill>
              <a:schemeClr val="accent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17" name="Google Shape;217;p55"/>
          <p:cNvSpPr/>
          <p:nvPr/>
        </p:nvSpPr>
        <p:spPr>
          <a:xfrm>
            <a:off x="2610678" y="2502568"/>
            <a:ext cx="6997148" cy="802106"/>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218" name="Google Shape;218;p55"/>
          <p:cNvPicPr preferRelativeResize="0"/>
          <p:nvPr/>
        </p:nvPicPr>
        <p:blipFill rotWithShape="1">
          <a:blip r:embed="rId2">
            <a:alphaModFix amt="20000"/>
          </a:blip>
          <a:srcRect l="60398" t="16294" r="3321" b="6459"/>
          <a:stretch/>
        </p:blipFill>
        <p:spPr>
          <a:xfrm rot="5400000">
            <a:off x="4171319" y="95874"/>
            <a:ext cx="3849350" cy="12192003"/>
          </a:xfrm>
          <a:prstGeom prst="rect">
            <a:avLst/>
          </a:prstGeom>
          <a:noFill/>
          <a:ln>
            <a:noFill/>
          </a:ln>
        </p:spPr>
      </p:pic>
      <p:sp>
        <p:nvSpPr>
          <p:cNvPr id="219" name="Google Shape;219;p55"/>
          <p:cNvSpPr txBox="1">
            <a:spLocks noGrp="1"/>
          </p:cNvSpPr>
          <p:nvPr>
            <p:ph type="title"/>
          </p:nvPr>
        </p:nvSpPr>
        <p:spPr>
          <a:xfrm>
            <a:off x="2145791" y="3099692"/>
            <a:ext cx="7851649" cy="562168"/>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3200"/>
              <a:buFont typeface="Helvetica Neue"/>
              <a:buNone/>
              <a:defRPr sz="32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20" name="Google Shape;220;p55"/>
          <p:cNvSpPr txBox="1">
            <a:spLocks noGrp="1"/>
          </p:cNvSpPr>
          <p:nvPr>
            <p:ph type="body" idx="1"/>
          </p:nvPr>
        </p:nvSpPr>
        <p:spPr>
          <a:xfrm>
            <a:off x="2610678" y="2678354"/>
            <a:ext cx="6997148" cy="375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800"/>
              <a:buNone/>
              <a:defRPr sz="1800" b="1">
                <a:solidFill>
                  <a:schemeClr val="lt1"/>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Blank">
  <p:cSld name="Blank">
    <p:spTree>
      <p:nvGrpSpPr>
        <p:cNvPr id="1" name="Shape 221"/>
        <p:cNvGrpSpPr/>
        <p:nvPr/>
      </p:nvGrpSpPr>
      <p:grpSpPr>
        <a:xfrm>
          <a:off x="0" y="0"/>
          <a:ext cx="0" cy="0"/>
          <a:chOff x="0" y="0"/>
          <a:chExt cx="0" cy="0"/>
        </a:xfrm>
      </p:grpSpPr>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cSld name="Text and objects2">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C6C1817-8768-224F-8644-3FA98EBE4C2B}"/>
              </a:ext>
            </a:extLst>
          </p:cNvPr>
          <p:cNvSpPr>
            <a:spLocks noGrp="1"/>
          </p:cNvSpPr>
          <p:nvPr>
            <p:ph type="title"/>
          </p:nvPr>
        </p:nvSpPr>
        <p:spPr>
          <a:xfrm>
            <a:off x="838200" y="365125"/>
            <a:ext cx="9356678" cy="1325563"/>
          </a:xfrm>
        </p:spPr>
        <p:txBody>
          <a:bodyPr/>
          <a:lstStyle>
            <a:lvl1pPr>
              <a:defRPr b="1">
                <a:solidFill>
                  <a:srgbClr val="415E7C"/>
                </a:solidFill>
              </a:defRPr>
            </a:lvl1pPr>
          </a:lstStyle>
          <a:p>
            <a:r>
              <a:rPr lang="es-MX" dirty="0"/>
              <a:t>Haz clic para modificar el estilo de título del patrón</a:t>
            </a:r>
            <a:endParaRPr lang="en-GB" dirty="0"/>
          </a:p>
        </p:txBody>
      </p:sp>
      <p:sp>
        <p:nvSpPr>
          <p:cNvPr id="3" name="Marcador de contenido 2">
            <a:extLst>
              <a:ext uri="{FF2B5EF4-FFF2-40B4-BE49-F238E27FC236}">
                <a16:creationId xmlns:a16="http://schemas.microsoft.com/office/drawing/2014/main" id="{DC6A9515-CE38-764D-BCD1-20159F72FB37}"/>
              </a:ext>
            </a:extLst>
          </p:cNvPr>
          <p:cNvSpPr>
            <a:spLocks noGrp="1"/>
          </p:cNvSpPr>
          <p:nvPr>
            <p:ph sz="half" idx="1"/>
          </p:nvPr>
        </p:nvSpPr>
        <p:spPr>
          <a:xfrm>
            <a:off x="838200" y="1825625"/>
            <a:ext cx="5181600" cy="435133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GB"/>
          </a:p>
        </p:txBody>
      </p:sp>
      <p:sp>
        <p:nvSpPr>
          <p:cNvPr id="4" name="Marcador de contenido 3">
            <a:extLst>
              <a:ext uri="{FF2B5EF4-FFF2-40B4-BE49-F238E27FC236}">
                <a16:creationId xmlns:a16="http://schemas.microsoft.com/office/drawing/2014/main" id="{A881C407-C2B0-C347-A7E6-ACD7340670C7}"/>
              </a:ext>
            </a:extLst>
          </p:cNvPr>
          <p:cNvSpPr>
            <a:spLocks noGrp="1"/>
          </p:cNvSpPr>
          <p:nvPr>
            <p:ph sz="half" idx="2"/>
          </p:nvPr>
        </p:nvSpPr>
        <p:spPr>
          <a:xfrm>
            <a:off x="6172200" y="1825625"/>
            <a:ext cx="5181600" cy="435133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GB"/>
          </a:p>
        </p:txBody>
      </p:sp>
      <p:grpSp>
        <p:nvGrpSpPr>
          <p:cNvPr id="8" name="Grupo 7">
            <a:extLst>
              <a:ext uri="{FF2B5EF4-FFF2-40B4-BE49-F238E27FC236}">
                <a16:creationId xmlns:a16="http://schemas.microsoft.com/office/drawing/2014/main" id="{CC072D38-9579-5A4C-A57B-450D7661F854}"/>
              </a:ext>
            </a:extLst>
          </p:cNvPr>
          <p:cNvGrpSpPr/>
          <p:nvPr userDrawn="1"/>
        </p:nvGrpSpPr>
        <p:grpSpPr>
          <a:xfrm rot="15886334">
            <a:off x="10623557" y="78627"/>
            <a:ext cx="1765287" cy="1591083"/>
            <a:chOff x="65562" y="75628"/>
            <a:chExt cx="1385843" cy="1249083"/>
          </a:xfrm>
        </p:grpSpPr>
        <p:sp>
          <p:nvSpPr>
            <p:cNvPr id="9" name="object 2">
              <a:extLst>
                <a:ext uri="{FF2B5EF4-FFF2-40B4-BE49-F238E27FC236}">
                  <a16:creationId xmlns:a16="http://schemas.microsoft.com/office/drawing/2014/main" id="{D808D56D-1008-B946-A43F-118C91E8BB1A}"/>
                </a:ext>
              </a:extLst>
            </p:cNvPr>
            <p:cNvSpPr/>
            <p:nvPr/>
          </p:nvSpPr>
          <p:spPr>
            <a:xfrm>
              <a:off x="214786" y="235907"/>
              <a:ext cx="657225" cy="657225"/>
            </a:xfrm>
            <a:custGeom>
              <a:avLst/>
              <a:gdLst/>
              <a:ahLst/>
              <a:cxnLst/>
              <a:rect l="l" t="t" r="r" b="b"/>
              <a:pathLst>
                <a:path w="657225" h="657225">
                  <a:moveTo>
                    <a:pt x="328599" y="0"/>
                  </a:moveTo>
                  <a:lnTo>
                    <a:pt x="280041" y="3562"/>
                  </a:lnTo>
                  <a:lnTo>
                    <a:pt x="233694" y="13912"/>
                  </a:lnTo>
                  <a:lnTo>
                    <a:pt x="190069" y="30540"/>
                  </a:lnTo>
                  <a:lnTo>
                    <a:pt x="149672" y="52938"/>
                  </a:lnTo>
                  <a:lnTo>
                    <a:pt x="113013" y="80599"/>
                  </a:lnTo>
                  <a:lnTo>
                    <a:pt x="80599" y="113013"/>
                  </a:lnTo>
                  <a:lnTo>
                    <a:pt x="52938" y="149672"/>
                  </a:lnTo>
                  <a:lnTo>
                    <a:pt x="30540" y="190069"/>
                  </a:lnTo>
                  <a:lnTo>
                    <a:pt x="13912" y="233694"/>
                  </a:lnTo>
                  <a:lnTo>
                    <a:pt x="3562" y="280041"/>
                  </a:lnTo>
                  <a:lnTo>
                    <a:pt x="0" y="328599"/>
                  </a:lnTo>
                  <a:lnTo>
                    <a:pt x="3562" y="377158"/>
                  </a:lnTo>
                  <a:lnTo>
                    <a:pt x="13912" y="423504"/>
                  </a:lnTo>
                  <a:lnTo>
                    <a:pt x="30540" y="467130"/>
                  </a:lnTo>
                  <a:lnTo>
                    <a:pt x="52938" y="507526"/>
                  </a:lnTo>
                  <a:lnTo>
                    <a:pt x="80599" y="544186"/>
                  </a:lnTo>
                  <a:lnTo>
                    <a:pt x="113013" y="576600"/>
                  </a:lnTo>
                  <a:lnTo>
                    <a:pt x="149672" y="604260"/>
                  </a:lnTo>
                  <a:lnTo>
                    <a:pt x="190069" y="626659"/>
                  </a:lnTo>
                  <a:lnTo>
                    <a:pt x="233694" y="643287"/>
                  </a:lnTo>
                  <a:lnTo>
                    <a:pt x="280041" y="653636"/>
                  </a:lnTo>
                  <a:lnTo>
                    <a:pt x="328599" y="657199"/>
                  </a:lnTo>
                  <a:lnTo>
                    <a:pt x="377158" y="653636"/>
                  </a:lnTo>
                  <a:lnTo>
                    <a:pt x="423504" y="643287"/>
                  </a:lnTo>
                  <a:lnTo>
                    <a:pt x="467130" y="626659"/>
                  </a:lnTo>
                  <a:lnTo>
                    <a:pt x="507526" y="604260"/>
                  </a:lnTo>
                  <a:lnTo>
                    <a:pt x="544186" y="576600"/>
                  </a:lnTo>
                  <a:lnTo>
                    <a:pt x="576600" y="544186"/>
                  </a:lnTo>
                  <a:lnTo>
                    <a:pt x="604260" y="507526"/>
                  </a:lnTo>
                  <a:lnTo>
                    <a:pt x="626659" y="467130"/>
                  </a:lnTo>
                  <a:lnTo>
                    <a:pt x="643287" y="423504"/>
                  </a:lnTo>
                  <a:lnTo>
                    <a:pt x="653636" y="377158"/>
                  </a:lnTo>
                  <a:lnTo>
                    <a:pt x="657199" y="328599"/>
                  </a:lnTo>
                  <a:lnTo>
                    <a:pt x="653636" y="280041"/>
                  </a:lnTo>
                  <a:lnTo>
                    <a:pt x="643287" y="233694"/>
                  </a:lnTo>
                  <a:lnTo>
                    <a:pt x="626659" y="190069"/>
                  </a:lnTo>
                  <a:lnTo>
                    <a:pt x="604260" y="149672"/>
                  </a:lnTo>
                  <a:lnTo>
                    <a:pt x="576600" y="113013"/>
                  </a:lnTo>
                  <a:lnTo>
                    <a:pt x="544186" y="80599"/>
                  </a:lnTo>
                  <a:lnTo>
                    <a:pt x="507526" y="52938"/>
                  </a:lnTo>
                  <a:lnTo>
                    <a:pt x="467130" y="30540"/>
                  </a:lnTo>
                  <a:lnTo>
                    <a:pt x="423504" y="13912"/>
                  </a:lnTo>
                  <a:lnTo>
                    <a:pt x="377158" y="3562"/>
                  </a:lnTo>
                  <a:lnTo>
                    <a:pt x="328599" y="0"/>
                  </a:lnTo>
                  <a:close/>
                </a:path>
              </a:pathLst>
            </a:custGeom>
            <a:solidFill>
              <a:srgbClr val="AD889F"/>
            </a:solidFill>
          </p:spPr>
          <p:txBody>
            <a:bodyPr wrap="square" lIns="0" tIns="0" rIns="0" bIns="0" rtlCol="0"/>
            <a:lstStyle/>
            <a:p>
              <a:endParaRPr/>
            </a:p>
          </p:txBody>
        </p:sp>
        <p:sp>
          <p:nvSpPr>
            <p:cNvPr id="10" name="object 3">
              <a:extLst>
                <a:ext uri="{FF2B5EF4-FFF2-40B4-BE49-F238E27FC236}">
                  <a16:creationId xmlns:a16="http://schemas.microsoft.com/office/drawing/2014/main" id="{D5425948-7062-0C44-B6EC-32638FC216F6}"/>
                </a:ext>
              </a:extLst>
            </p:cNvPr>
            <p:cNvSpPr/>
            <p:nvPr/>
          </p:nvSpPr>
          <p:spPr>
            <a:xfrm>
              <a:off x="922324" y="191725"/>
              <a:ext cx="341630" cy="341630"/>
            </a:xfrm>
            <a:custGeom>
              <a:avLst/>
              <a:gdLst/>
              <a:ahLst/>
              <a:cxnLst/>
              <a:rect l="l" t="t" r="r" b="b"/>
              <a:pathLst>
                <a:path w="341630" h="341630">
                  <a:moveTo>
                    <a:pt x="189124" y="0"/>
                  </a:moveTo>
                  <a:lnTo>
                    <a:pt x="144620" y="989"/>
                  </a:lnTo>
                  <a:lnTo>
                    <a:pt x="100467" y="14069"/>
                  </a:lnTo>
                  <a:lnTo>
                    <a:pt x="61334" y="38340"/>
                  </a:lnTo>
                  <a:lnTo>
                    <a:pt x="30995" y="70913"/>
                  </a:lnTo>
                  <a:lnTo>
                    <a:pt x="10276" y="109627"/>
                  </a:lnTo>
                  <a:lnTo>
                    <a:pt x="0" y="152317"/>
                  </a:lnTo>
                  <a:lnTo>
                    <a:pt x="989" y="196822"/>
                  </a:lnTo>
                  <a:lnTo>
                    <a:pt x="14069" y="240980"/>
                  </a:lnTo>
                  <a:lnTo>
                    <a:pt x="38340" y="280113"/>
                  </a:lnTo>
                  <a:lnTo>
                    <a:pt x="70913" y="310451"/>
                  </a:lnTo>
                  <a:lnTo>
                    <a:pt x="109625" y="331170"/>
                  </a:lnTo>
                  <a:lnTo>
                    <a:pt x="152313" y="341447"/>
                  </a:lnTo>
                  <a:lnTo>
                    <a:pt x="196815" y="340457"/>
                  </a:lnTo>
                  <a:lnTo>
                    <a:pt x="240967" y="327378"/>
                  </a:lnTo>
                  <a:lnTo>
                    <a:pt x="280106" y="303107"/>
                  </a:lnTo>
                  <a:lnTo>
                    <a:pt x="310447" y="270533"/>
                  </a:lnTo>
                  <a:lnTo>
                    <a:pt x="331169" y="231820"/>
                  </a:lnTo>
                  <a:lnTo>
                    <a:pt x="341447" y="189129"/>
                  </a:lnTo>
                  <a:lnTo>
                    <a:pt x="340457" y="144624"/>
                  </a:lnTo>
                  <a:lnTo>
                    <a:pt x="327378" y="100467"/>
                  </a:lnTo>
                  <a:lnTo>
                    <a:pt x="303106" y="61334"/>
                  </a:lnTo>
                  <a:lnTo>
                    <a:pt x="270530" y="30995"/>
                  </a:lnTo>
                  <a:lnTo>
                    <a:pt x="231815" y="10276"/>
                  </a:lnTo>
                  <a:lnTo>
                    <a:pt x="189124" y="0"/>
                  </a:lnTo>
                  <a:close/>
                </a:path>
              </a:pathLst>
            </a:custGeom>
            <a:solidFill>
              <a:srgbClr val="41607C"/>
            </a:solidFill>
          </p:spPr>
          <p:txBody>
            <a:bodyPr wrap="square" lIns="0" tIns="0" rIns="0" bIns="0" rtlCol="0"/>
            <a:lstStyle/>
            <a:p>
              <a:endParaRPr/>
            </a:p>
          </p:txBody>
        </p:sp>
        <p:sp>
          <p:nvSpPr>
            <p:cNvPr id="11" name="object 4">
              <a:extLst>
                <a:ext uri="{FF2B5EF4-FFF2-40B4-BE49-F238E27FC236}">
                  <a16:creationId xmlns:a16="http://schemas.microsoft.com/office/drawing/2014/main" id="{9312FB03-F1D3-0E4C-91F6-7A226F2CE8F7}"/>
                </a:ext>
              </a:extLst>
            </p:cNvPr>
            <p:cNvSpPr/>
            <p:nvPr/>
          </p:nvSpPr>
          <p:spPr>
            <a:xfrm>
              <a:off x="835455" y="708761"/>
              <a:ext cx="615950" cy="615950"/>
            </a:xfrm>
            <a:custGeom>
              <a:avLst/>
              <a:gdLst/>
              <a:ahLst/>
              <a:cxnLst/>
              <a:rect l="l" t="t" r="r" b="b"/>
              <a:pathLst>
                <a:path w="615950" h="615950">
                  <a:moveTo>
                    <a:pt x="307911" y="0"/>
                  </a:moveTo>
                  <a:lnTo>
                    <a:pt x="262411" y="3338"/>
                  </a:lnTo>
                  <a:lnTo>
                    <a:pt x="218983" y="13036"/>
                  </a:lnTo>
                  <a:lnTo>
                    <a:pt x="178104" y="28618"/>
                  </a:lnTo>
                  <a:lnTo>
                    <a:pt x="140251" y="49606"/>
                  </a:lnTo>
                  <a:lnTo>
                    <a:pt x="105899" y="75526"/>
                  </a:lnTo>
                  <a:lnTo>
                    <a:pt x="75526" y="105899"/>
                  </a:lnTo>
                  <a:lnTo>
                    <a:pt x="49606" y="140251"/>
                  </a:lnTo>
                  <a:lnTo>
                    <a:pt x="28618" y="178104"/>
                  </a:lnTo>
                  <a:lnTo>
                    <a:pt x="13036" y="218983"/>
                  </a:lnTo>
                  <a:lnTo>
                    <a:pt x="3338" y="262411"/>
                  </a:lnTo>
                  <a:lnTo>
                    <a:pt x="0" y="307911"/>
                  </a:lnTo>
                  <a:lnTo>
                    <a:pt x="3338" y="353411"/>
                  </a:lnTo>
                  <a:lnTo>
                    <a:pt x="13036" y="396839"/>
                  </a:lnTo>
                  <a:lnTo>
                    <a:pt x="28618" y="437718"/>
                  </a:lnTo>
                  <a:lnTo>
                    <a:pt x="49606" y="475571"/>
                  </a:lnTo>
                  <a:lnTo>
                    <a:pt x="75526" y="509923"/>
                  </a:lnTo>
                  <a:lnTo>
                    <a:pt x="105899" y="540296"/>
                  </a:lnTo>
                  <a:lnTo>
                    <a:pt x="140251" y="566216"/>
                  </a:lnTo>
                  <a:lnTo>
                    <a:pt x="178104" y="587204"/>
                  </a:lnTo>
                  <a:lnTo>
                    <a:pt x="218983" y="602786"/>
                  </a:lnTo>
                  <a:lnTo>
                    <a:pt x="262411" y="612484"/>
                  </a:lnTo>
                  <a:lnTo>
                    <a:pt x="307911" y="615823"/>
                  </a:lnTo>
                  <a:lnTo>
                    <a:pt x="353415" y="612484"/>
                  </a:lnTo>
                  <a:lnTo>
                    <a:pt x="396845" y="602786"/>
                  </a:lnTo>
                  <a:lnTo>
                    <a:pt x="437726" y="587204"/>
                  </a:lnTo>
                  <a:lnTo>
                    <a:pt x="475581" y="566216"/>
                  </a:lnTo>
                  <a:lnTo>
                    <a:pt x="509933" y="540296"/>
                  </a:lnTo>
                  <a:lnTo>
                    <a:pt x="540308" y="509923"/>
                  </a:lnTo>
                  <a:lnTo>
                    <a:pt x="566228" y="475571"/>
                  </a:lnTo>
                  <a:lnTo>
                    <a:pt x="587217" y="437718"/>
                  </a:lnTo>
                  <a:lnTo>
                    <a:pt x="602798" y="396839"/>
                  </a:lnTo>
                  <a:lnTo>
                    <a:pt x="612497" y="353411"/>
                  </a:lnTo>
                  <a:lnTo>
                    <a:pt x="615835" y="307911"/>
                  </a:lnTo>
                  <a:lnTo>
                    <a:pt x="612497" y="262411"/>
                  </a:lnTo>
                  <a:lnTo>
                    <a:pt x="602798" y="218983"/>
                  </a:lnTo>
                  <a:lnTo>
                    <a:pt x="587217" y="178104"/>
                  </a:lnTo>
                  <a:lnTo>
                    <a:pt x="566228" y="140251"/>
                  </a:lnTo>
                  <a:lnTo>
                    <a:pt x="540308" y="105899"/>
                  </a:lnTo>
                  <a:lnTo>
                    <a:pt x="509933" y="75526"/>
                  </a:lnTo>
                  <a:lnTo>
                    <a:pt x="475581" y="49606"/>
                  </a:lnTo>
                  <a:lnTo>
                    <a:pt x="437726" y="28618"/>
                  </a:lnTo>
                  <a:lnTo>
                    <a:pt x="396845" y="13036"/>
                  </a:lnTo>
                  <a:lnTo>
                    <a:pt x="353415" y="3338"/>
                  </a:lnTo>
                  <a:lnTo>
                    <a:pt x="307911" y="0"/>
                  </a:lnTo>
                  <a:close/>
                </a:path>
              </a:pathLst>
            </a:custGeom>
            <a:solidFill>
              <a:srgbClr val="0C8AC5"/>
            </a:solidFill>
          </p:spPr>
          <p:txBody>
            <a:bodyPr wrap="square" lIns="0" tIns="0" rIns="0" bIns="0" rtlCol="0"/>
            <a:lstStyle/>
            <a:p>
              <a:endParaRPr/>
            </a:p>
          </p:txBody>
        </p:sp>
        <p:pic>
          <p:nvPicPr>
            <p:cNvPr id="12" name="object 5">
              <a:extLst>
                <a:ext uri="{FF2B5EF4-FFF2-40B4-BE49-F238E27FC236}">
                  <a16:creationId xmlns:a16="http://schemas.microsoft.com/office/drawing/2014/main" id="{C34033A5-55BC-2749-8CAD-16F414EED76B}"/>
                </a:ext>
              </a:extLst>
            </p:cNvPr>
            <p:cNvPicPr/>
            <p:nvPr/>
          </p:nvPicPr>
          <p:blipFill>
            <a:blip r:embed="rId2" cstate="print"/>
            <a:stretch>
              <a:fillRect/>
            </a:stretch>
          </p:blipFill>
          <p:spPr>
            <a:xfrm>
              <a:off x="65562" y="688900"/>
              <a:ext cx="152260" cy="152260"/>
            </a:xfrm>
            <a:prstGeom prst="rect">
              <a:avLst/>
            </a:prstGeom>
          </p:spPr>
        </p:pic>
        <p:sp>
          <p:nvSpPr>
            <p:cNvPr id="13" name="object 6">
              <a:extLst>
                <a:ext uri="{FF2B5EF4-FFF2-40B4-BE49-F238E27FC236}">
                  <a16:creationId xmlns:a16="http://schemas.microsoft.com/office/drawing/2014/main" id="{AD3A3A48-F955-674E-8FA8-7832B3239025}"/>
                </a:ext>
              </a:extLst>
            </p:cNvPr>
            <p:cNvSpPr/>
            <p:nvPr/>
          </p:nvSpPr>
          <p:spPr>
            <a:xfrm>
              <a:off x="416514" y="1005155"/>
              <a:ext cx="297180" cy="297180"/>
            </a:xfrm>
            <a:custGeom>
              <a:avLst/>
              <a:gdLst/>
              <a:ahLst/>
              <a:cxnLst/>
              <a:rect l="l" t="t" r="r" b="b"/>
              <a:pathLst>
                <a:path w="297180" h="297180">
                  <a:moveTo>
                    <a:pt x="160608" y="0"/>
                  </a:moveTo>
                  <a:lnTo>
                    <a:pt x="114746" y="3361"/>
                  </a:lnTo>
                  <a:lnTo>
                    <a:pt x="72467" y="20311"/>
                  </a:lnTo>
                  <a:lnTo>
                    <a:pt x="36987" y="49562"/>
                  </a:lnTo>
                  <a:lnTo>
                    <a:pt x="11522" y="89824"/>
                  </a:lnTo>
                  <a:lnTo>
                    <a:pt x="0" y="136046"/>
                  </a:lnTo>
                  <a:lnTo>
                    <a:pt x="3357" y="181905"/>
                  </a:lnTo>
                  <a:lnTo>
                    <a:pt x="20305" y="224184"/>
                  </a:lnTo>
                  <a:lnTo>
                    <a:pt x="49555" y="259667"/>
                  </a:lnTo>
                  <a:lnTo>
                    <a:pt x="89818" y="285138"/>
                  </a:lnTo>
                  <a:lnTo>
                    <a:pt x="136041" y="296655"/>
                  </a:lnTo>
                  <a:lnTo>
                    <a:pt x="181903" y="293293"/>
                  </a:lnTo>
                  <a:lnTo>
                    <a:pt x="224185" y="276343"/>
                  </a:lnTo>
                  <a:lnTo>
                    <a:pt x="259672" y="247092"/>
                  </a:lnTo>
                  <a:lnTo>
                    <a:pt x="285144" y="206830"/>
                  </a:lnTo>
                  <a:lnTo>
                    <a:pt x="296655" y="160607"/>
                  </a:lnTo>
                  <a:lnTo>
                    <a:pt x="293290" y="114746"/>
                  </a:lnTo>
                  <a:lnTo>
                    <a:pt x="276340" y="72465"/>
                  </a:lnTo>
                  <a:lnTo>
                    <a:pt x="247092" y="36982"/>
                  </a:lnTo>
                  <a:lnTo>
                    <a:pt x="206836" y="11516"/>
                  </a:lnTo>
                  <a:lnTo>
                    <a:pt x="160608" y="0"/>
                  </a:lnTo>
                  <a:close/>
                </a:path>
              </a:pathLst>
            </a:custGeom>
            <a:solidFill>
              <a:srgbClr val="8AC984"/>
            </a:solidFill>
          </p:spPr>
          <p:txBody>
            <a:bodyPr wrap="square" lIns="0" tIns="0" rIns="0" bIns="0" rtlCol="0"/>
            <a:lstStyle/>
            <a:p>
              <a:endParaRPr/>
            </a:p>
          </p:txBody>
        </p:sp>
        <p:pic>
          <p:nvPicPr>
            <p:cNvPr id="14" name="object 7">
              <a:extLst>
                <a:ext uri="{FF2B5EF4-FFF2-40B4-BE49-F238E27FC236}">
                  <a16:creationId xmlns:a16="http://schemas.microsoft.com/office/drawing/2014/main" id="{FF48C7D1-9188-0644-8425-AD28288D2A8D}"/>
                </a:ext>
              </a:extLst>
            </p:cNvPr>
            <p:cNvPicPr/>
            <p:nvPr/>
          </p:nvPicPr>
          <p:blipFill>
            <a:blip r:embed="rId3" cstate="print"/>
            <a:stretch>
              <a:fillRect/>
            </a:stretch>
          </p:blipFill>
          <p:spPr>
            <a:xfrm>
              <a:off x="118451" y="75628"/>
              <a:ext cx="238142" cy="238142"/>
            </a:xfrm>
            <a:prstGeom prst="rect">
              <a:avLst/>
            </a:prstGeom>
          </p:spPr>
        </p:pic>
      </p:grpSp>
    </p:spTree>
    <p:extLst>
      <p:ext uri="{BB962C8B-B14F-4D97-AF65-F5344CB8AC3E}">
        <p14:creationId xmlns:p14="http://schemas.microsoft.com/office/powerpoint/2010/main" val="20911598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Cover - Purple Background">
  <p:cSld name="Cover - Purple Background">
    <p:bg>
      <p:bgPr>
        <a:blipFill>
          <a:blip r:embed="rId2">
            <a:alphaModFix/>
          </a:blip>
          <a:stretch>
            <a:fillRect/>
          </a:stretch>
        </a:blipFill>
        <a:effectLst/>
      </p:bgPr>
    </p:bg>
    <p:spTree>
      <p:nvGrpSpPr>
        <p:cNvPr id="1" name="Shape 88"/>
        <p:cNvGrpSpPr/>
        <p:nvPr/>
      </p:nvGrpSpPr>
      <p:grpSpPr>
        <a:xfrm>
          <a:off x="0" y="0"/>
          <a:ext cx="0" cy="0"/>
          <a:chOff x="0" y="0"/>
          <a:chExt cx="0" cy="0"/>
        </a:xfrm>
      </p:grpSpPr>
      <p:sp>
        <p:nvSpPr>
          <p:cNvPr id="89" name="Google Shape;89;p39"/>
          <p:cNvSpPr/>
          <p:nvPr/>
        </p:nvSpPr>
        <p:spPr>
          <a:xfrm>
            <a:off x="0" y="0"/>
            <a:ext cx="12192000" cy="6858000"/>
          </a:xfrm>
          <a:prstGeom prst="rect">
            <a:avLst/>
          </a:prstGeom>
          <a:solidFill>
            <a:srgbClr val="97467D">
              <a:alpha val="77647"/>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90" name="Google Shape;90;p39"/>
          <p:cNvSpPr txBox="1">
            <a:spLocks noGrp="1"/>
          </p:cNvSpPr>
          <p:nvPr>
            <p:ph type="body" idx="1"/>
          </p:nvPr>
        </p:nvSpPr>
        <p:spPr>
          <a:xfrm>
            <a:off x="1828007" y="2076693"/>
            <a:ext cx="8535987" cy="627939"/>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800"/>
              <a:buNone/>
              <a:defRPr sz="2800" b="1" i="0">
                <a:solidFill>
                  <a:schemeClr val="lt1"/>
                </a:solidFill>
                <a:latin typeface="Helvetica Neue"/>
                <a:ea typeface="Helvetica Neue"/>
                <a:cs typeface="Helvetica Neue"/>
                <a:sym typeface="Helvetica Neu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1" name="Google Shape;91;p39"/>
          <p:cNvSpPr txBox="1">
            <a:spLocks noGrp="1"/>
          </p:cNvSpPr>
          <p:nvPr>
            <p:ph type="body" idx="2"/>
          </p:nvPr>
        </p:nvSpPr>
        <p:spPr>
          <a:xfrm>
            <a:off x="1754188" y="3051922"/>
            <a:ext cx="8683625" cy="1455738"/>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chemeClr val="lt1"/>
              </a:buClr>
              <a:buSzPts val="2800"/>
              <a:buNone/>
              <a:defRPr sz="2800">
                <a:solidFill>
                  <a:schemeClr val="lt1"/>
                </a:solidFill>
                <a:latin typeface="Helvetica Neue"/>
                <a:ea typeface="Helvetica Neue"/>
                <a:cs typeface="Helvetica Neue"/>
                <a:sym typeface="Helvetica Neue"/>
              </a:defRPr>
            </a:lvl1pPr>
            <a:lvl2pPr marL="914400" lvl="1"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2pPr>
            <a:lvl3pPr marL="1371600" lvl="2"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3pPr>
            <a:lvl4pPr marL="1828800" lvl="3"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4pPr>
            <a:lvl5pPr marL="2286000" lvl="4"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2" name="Google Shape;92;p39"/>
          <p:cNvSpPr/>
          <p:nvPr/>
        </p:nvSpPr>
        <p:spPr>
          <a:xfrm>
            <a:off x="5083215" y="2704632"/>
            <a:ext cx="2025570" cy="119131"/>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405E79"/>
              </a:solidFill>
              <a:latin typeface="Calibri"/>
              <a:ea typeface="Calibri"/>
              <a:cs typeface="Calibri"/>
              <a:sym typeface="Calibri"/>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Cover - Teal Background">
  <p:cSld name="Cover - Teal Background">
    <p:bg>
      <p:bgPr>
        <a:blipFill>
          <a:blip r:embed="rId2">
            <a:alphaModFix/>
          </a:blip>
          <a:stretch>
            <a:fillRect/>
          </a:stretch>
        </a:blipFill>
        <a:effectLst/>
      </p:bgPr>
    </p:bg>
    <p:spTree>
      <p:nvGrpSpPr>
        <p:cNvPr id="1" name="Shape 93"/>
        <p:cNvGrpSpPr/>
        <p:nvPr/>
      </p:nvGrpSpPr>
      <p:grpSpPr>
        <a:xfrm>
          <a:off x="0" y="0"/>
          <a:ext cx="0" cy="0"/>
          <a:chOff x="0" y="0"/>
          <a:chExt cx="0" cy="0"/>
        </a:xfrm>
      </p:grpSpPr>
      <p:sp>
        <p:nvSpPr>
          <p:cNvPr id="94" name="Google Shape;94;p40"/>
          <p:cNvSpPr/>
          <p:nvPr/>
        </p:nvSpPr>
        <p:spPr>
          <a:xfrm>
            <a:off x="0" y="0"/>
            <a:ext cx="12192000" cy="6858000"/>
          </a:xfrm>
          <a:prstGeom prst="rect">
            <a:avLst/>
          </a:prstGeom>
          <a:solidFill>
            <a:srgbClr val="35B2B4">
              <a:alpha val="77647"/>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95" name="Google Shape;95;p40"/>
          <p:cNvSpPr txBox="1">
            <a:spLocks noGrp="1"/>
          </p:cNvSpPr>
          <p:nvPr>
            <p:ph type="body" idx="1"/>
          </p:nvPr>
        </p:nvSpPr>
        <p:spPr>
          <a:xfrm>
            <a:off x="1828007" y="2076693"/>
            <a:ext cx="8535987" cy="627939"/>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800"/>
              <a:buNone/>
              <a:defRPr sz="2800" b="1" i="0">
                <a:solidFill>
                  <a:schemeClr val="lt1"/>
                </a:solidFill>
                <a:latin typeface="Helvetica Neue"/>
                <a:ea typeface="Helvetica Neue"/>
                <a:cs typeface="Helvetica Neue"/>
                <a:sym typeface="Helvetica Neu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6" name="Google Shape;96;p40"/>
          <p:cNvSpPr txBox="1">
            <a:spLocks noGrp="1"/>
          </p:cNvSpPr>
          <p:nvPr>
            <p:ph type="body" idx="2"/>
          </p:nvPr>
        </p:nvSpPr>
        <p:spPr>
          <a:xfrm>
            <a:off x="1754188" y="3051922"/>
            <a:ext cx="8683625" cy="1455738"/>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chemeClr val="lt1"/>
              </a:buClr>
              <a:buSzPts val="2800"/>
              <a:buNone/>
              <a:defRPr sz="2800">
                <a:solidFill>
                  <a:schemeClr val="lt1"/>
                </a:solidFill>
                <a:latin typeface="Helvetica Neue"/>
                <a:ea typeface="Helvetica Neue"/>
                <a:cs typeface="Helvetica Neue"/>
                <a:sym typeface="Helvetica Neue"/>
              </a:defRPr>
            </a:lvl1pPr>
            <a:lvl2pPr marL="914400" lvl="1"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2pPr>
            <a:lvl3pPr marL="1371600" lvl="2"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3pPr>
            <a:lvl4pPr marL="1828800" lvl="3"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4pPr>
            <a:lvl5pPr marL="2286000" lvl="4"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7" name="Google Shape;97;p40"/>
          <p:cNvSpPr/>
          <p:nvPr/>
        </p:nvSpPr>
        <p:spPr>
          <a:xfrm>
            <a:off x="5083215" y="2704632"/>
            <a:ext cx="2025570" cy="119131"/>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405E79"/>
              </a:solidFill>
              <a:latin typeface="Calibri"/>
              <a:ea typeface="Calibri"/>
              <a:cs typeface="Calibri"/>
              <a:sym typeface="Calibri"/>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over - Green Background">
  <p:cSld name="Cover - Green Background">
    <p:bg>
      <p:bgPr>
        <a:blipFill>
          <a:blip r:embed="rId2">
            <a:alphaModFix/>
          </a:blip>
          <a:stretch>
            <a:fillRect/>
          </a:stretch>
        </a:blipFill>
        <a:effectLst/>
      </p:bgPr>
    </p:bg>
    <p:spTree>
      <p:nvGrpSpPr>
        <p:cNvPr id="1" name="Shape 98"/>
        <p:cNvGrpSpPr/>
        <p:nvPr/>
      </p:nvGrpSpPr>
      <p:grpSpPr>
        <a:xfrm>
          <a:off x="0" y="0"/>
          <a:ext cx="0" cy="0"/>
          <a:chOff x="0" y="0"/>
          <a:chExt cx="0" cy="0"/>
        </a:xfrm>
      </p:grpSpPr>
      <p:sp>
        <p:nvSpPr>
          <p:cNvPr id="99" name="Google Shape;99;p41"/>
          <p:cNvSpPr/>
          <p:nvPr/>
        </p:nvSpPr>
        <p:spPr>
          <a:xfrm>
            <a:off x="0" y="0"/>
            <a:ext cx="12192000" cy="6858000"/>
          </a:xfrm>
          <a:prstGeom prst="rect">
            <a:avLst/>
          </a:prstGeom>
          <a:solidFill>
            <a:srgbClr val="95CD7A">
              <a:alpha val="72941"/>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00" name="Google Shape;100;p41"/>
          <p:cNvSpPr txBox="1">
            <a:spLocks noGrp="1"/>
          </p:cNvSpPr>
          <p:nvPr>
            <p:ph type="body" idx="1"/>
          </p:nvPr>
        </p:nvSpPr>
        <p:spPr>
          <a:xfrm>
            <a:off x="1828007" y="2076693"/>
            <a:ext cx="8535987" cy="627939"/>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800"/>
              <a:buNone/>
              <a:defRPr sz="2800" b="1" i="0">
                <a:solidFill>
                  <a:schemeClr val="lt1"/>
                </a:solidFill>
                <a:latin typeface="Helvetica Neue"/>
                <a:ea typeface="Helvetica Neue"/>
                <a:cs typeface="Helvetica Neue"/>
                <a:sym typeface="Helvetica Neu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1" name="Google Shape;101;p41"/>
          <p:cNvSpPr txBox="1">
            <a:spLocks noGrp="1"/>
          </p:cNvSpPr>
          <p:nvPr>
            <p:ph type="body" idx="2"/>
          </p:nvPr>
        </p:nvSpPr>
        <p:spPr>
          <a:xfrm>
            <a:off x="1754188" y="3051922"/>
            <a:ext cx="8683625" cy="1455738"/>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chemeClr val="lt1"/>
              </a:buClr>
              <a:buSzPts val="2800"/>
              <a:buNone/>
              <a:defRPr sz="2800">
                <a:solidFill>
                  <a:schemeClr val="lt1"/>
                </a:solidFill>
                <a:latin typeface="Helvetica Neue"/>
                <a:ea typeface="Helvetica Neue"/>
                <a:cs typeface="Helvetica Neue"/>
                <a:sym typeface="Helvetica Neue"/>
              </a:defRPr>
            </a:lvl1pPr>
            <a:lvl2pPr marL="914400" lvl="1"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2pPr>
            <a:lvl3pPr marL="1371600" lvl="2"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3pPr>
            <a:lvl4pPr marL="1828800" lvl="3"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4pPr>
            <a:lvl5pPr marL="2286000" lvl="4"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2" name="Google Shape;102;p41"/>
          <p:cNvSpPr/>
          <p:nvPr/>
        </p:nvSpPr>
        <p:spPr>
          <a:xfrm>
            <a:off x="5083215" y="2704632"/>
            <a:ext cx="2025570" cy="119131"/>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405E79"/>
              </a:solidFill>
              <a:latin typeface="Calibri"/>
              <a:ea typeface="Calibri"/>
              <a:cs typeface="Calibri"/>
              <a:sym typeface="Calibri"/>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amp; Text - Blue">
  <p:cSld name="Title &amp; Text - Blue">
    <p:spTree>
      <p:nvGrpSpPr>
        <p:cNvPr id="1" name="Shape 103"/>
        <p:cNvGrpSpPr/>
        <p:nvPr/>
      </p:nvGrpSpPr>
      <p:grpSpPr>
        <a:xfrm>
          <a:off x="0" y="0"/>
          <a:ext cx="0" cy="0"/>
          <a:chOff x="0" y="0"/>
          <a:chExt cx="0" cy="0"/>
        </a:xfrm>
      </p:grpSpPr>
      <p:sp>
        <p:nvSpPr>
          <p:cNvPr id="104" name="Google Shape;104;p42"/>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1"/>
              </a:buClr>
              <a:buSzPts val="3600"/>
              <a:buFont typeface="Helvetica Neue"/>
              <a:buNone/>
              <a:defRPr sz="3600" b="1">
                <a:solidFill>
                  <a:schemeClr val="accen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cxnSp>
        <p:nvCxnSpPr>
          <p:cNvPr id="105" name="Google Shape;105;p42"/>
          <p:cNvCxnSpPr/>
          <p:nvPr/>
        </p:nvCxnSpPr>
        <p:spPr>
          <a:xfrm rot="10800000" flipH="1">
            <a:off x="656024" y="1635973"/>
            <a:ext cx="10820189" cy="33878"/>
          </a:xfrm>
          <a:prstGeom prst="straightConnector1">
            <a:avLst/>
          </a:prstGeom>
          <a:noFill/>
          <a:ln w="9525" cap="flat" cmpd="sng">
            <a:solidFill>
              <a:srgbClr val="036794"/>
            </a:solidFill>
            <a:prstDash val="solid"/>
            <a:miter lim="800000"/>
            <a:headEnd type="none" w="sm" len="sm"/>
            <a:tailEnd type="none" w="sm" len="sm"/>
          </a:ln>
        </p:spPr>
      </p:cxnSp>
      <p:sp>
        <p:nvSpPr>
          <p:cNvPr id="106" name="Google Shape;106;p42"/>
          <p:cNvSpPr/>
          <p:nvPr/>
        </p:nvSpPr>
        <p:spPr>
          <a:xfrm>
            <a:off x="7858954" y="1589835"/>
            <a:ext cx="3617259" cy="92275"/>
          </a:xfrm>
          <a:prstGeom prst="rect">
            <a:avLst/>
          </a:prstGeom>
          <a:solidFill>
            <a:srgbClr val="03679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07" name="Google Shape;107;p42"/>
          <p:cNvSpPr txBox="1">
            <a:spLocks noGrp="1"/>
          </p:cNvSpPr>
          <p:nvPr>
            <p:ph type="body" idx="1"/>
          </p:nvPr>
        </p:nvSpPr>
        <p:spPr>
          <a:xfrm>
            <a:off x="656022" y="1971675"/>
            <a:ext cx="10820015" cy="500063"/>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3"/>
              </a:buClr>
              <a:buSzPts val="2800"/>
              <a:buNone/>
              <a:defRPr b="1">
                <a:solidFill>
                  <a:schemeClr val="accent3"/>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8" name="Google Shape;108;p42"/>
          <p:cNvSpPr txBox="1">
            <a:spLocks noGrp="1"/>
          </p:cNvSpPr>
          <p:nvPr>
            <p:ph type="body" idx="2"/>
          </p:nvPr>
        </p:nvSpPr>
        <p:spPr>
          <a:xfrm>
            <a:off x="656021" y="2614613"/>
            <a:ext cx="10820015" cy="3771900"/>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3"/>
              </a:buClr>
              <a:buSzPts val="2800"/>
              <a:buChar char="•"/>
              <a:defRPr>
                <a:solidFill>
                  <a:schemeClr val="dk1"/>
                </a:solidFill>
              </a:defRPr>
            </a:lvl1pPr>
            <a:lvl2pPr marL="914400" lvl="1" indent="-381000" algn="l">
              <a:lnSpc>
                <a:spcPct val="90000"/>
              </a:lnSpc>
              <a:spcBef>
                <a:spcPts val="500"/>
              </a:spcBef>
              <a:spcAft>
                <a:spcPts val="0"/>
              </a:spcAft>
              <a:buClr>
                <a:schemeClr val="accent3"/>
              </a:buClr>
              <a:buSzPts val="2400"/>
              <a:buChar char="•"/>
              <a:defRPr>
                <a:solidFill>
                  <a:schemeClr val="dk1"/>
                </a:solidFill>
              </a:defRPr>
            </a:lvl2pPr>
            <a:lvl3pPr marL="1371600" lvl="2" indent="-355600" algn="l">
              <a:lnSpc>
                <a:spcPct val="90000"/>
              </a:lnSpc>
              <a:spcBef>
                <a:spcPts val="500"/>
              </a:spcBef>
              <a:spcAft>
                <a:spcPts val="0"/>
              </a:spcAft>
              <a:buClr>
                <a:schemeClr val="accent3"/>
              </a:buClr>
              <a:buSzPts val="2000"/>
              <a:buChar char="•"/>
              <a:defRPr>
                <a:solidFill>
                  <a:schemeClr val="dk1"/>
                </a:solidFill>
              </a:defRPr>
            </a:lvl3pPr>
            <a:lvl4pPr marL="1828800" lvl="3" indent="-342900" algn="l">
              <a:lnSpc>
                <a:spcPct val="90000"/>
              </a:lnSpc>
              <a:spcBef>
                <a:spcPts val="500"/>
              </a:spcBef>
              <a:spcAft>
                <a:spcPts val="0"/>
              </a:spcAft>
              <a:buClr>
                <a:schemeClr val="accent3"/>
              </a:buClr>
              <a:buSzPts val="1800"/>
              <a:buChar char="•"/>
              <a:defRPr>
                <a:solidFill>
                  <a:schemeClr val="dk1"/>
                </a:solidFill>
              </a:defRPr>
            </a:lvl4pPr>
            <a:lvl5pPr marL="2286000" lvl="4" indent="-342900" algn="l">
              <a:lnSpc>
                <a:spcPct val="90000"/>
              </a:lnSpc>
              <a:spcBef>
                <a:spcPts val="500"/>
              </a:spcBef>
              <a:spcAft>
                <a:spcPts val="0"/>
              </a:spcAft>
              <a:buClr>
                <a:schemeClr val="accent3"/>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amp; Text - Purple">
  <p:cSld name="Title &amp; Text - Purple">
    <p:spTree>
      <p:nvGrpSpPr>
        <p:cNvPr id="1" name="Shape 109"/>
        <p:cNvGrpSpPr/>
        <p:nvPr/>
      </p:nvGrpSpPr>
      <p:grpSpPr>
        <a:xfrm>
          <a:off x="0" y="0"/>
          <a:ext cx="0" cy="0"/>
          <a:chOff x="0" y="0"/>
          <a:chExt cx="0" cy="0"/>
        </a:xfrm>
      </p:grpSpPr>
      <p:sp>
        <p:nvSpPr>
          <p:cNvPr id="110" name="Google Shape;110;p43"/>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3"/>
              </a:buClr>
              <a:buSzPts val="3600"/>
              <a:buFont typeface="Helvetica Neue"/>
              <a:buNone/>
              <a:defRPr sz="3600" b="1">
                <a:solidFill>
                  <a:schemeClr val="accent3"/>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cxnSp>
        <p:nvCxnSpPr>
          <p:cNvPr id="111" name="Google Shape;111;p43"/>
          <p:cNvCxnSpPr/>
          <p:nvPr/>
        </p:nvCxnSpPr>
        <p:spPr>
          <a:xfrm rot="10800000" flipH="1">
            <a:off x="656024" y="1635973"/>
            <a:ext cx="10820189" cy="33878"/>
          </a:xfrm>
          <a:prstGeom prst="straightConnector1">
            <a:avLst/>
          </a:prstGeom>
          <a:noFill/>
          <a:ln w="9525" cap="flat" cmpd="sng">
            <a:solidFill>
              <a:schemeClr val="accent3"/>
            </a:solidFill>
            <a:prstDash val="solid"/>
            <a:miter lim="800000"/>
            <a:headEnd type="none" w="sm" len="sm"/>
            <a:tailEnd type="none" w="sm" len="sm"/>
          </a:ln>
        </p:spPr>
      </p:cxnSp>
      <p:sp>
        <p:nvSpPr>
          <p:cNvPr id="112" name="Google Shape;112;p43"/>
          <p:cNvSpPr/>
          <p:nvPr/>
        </p:nvSpPr>
        <p:spPr>
          <a:xfrm>
            <a:off x="7858954" y="1589835"/>
            <a:ext cx="3617259" cy="92275"/>
          </a:xfrm>
          <a:prstGeom prst="rect">
            <a:avLst/>
          </a:prstGeom>
          <a:solidFill>
            <a:schemeClr val="accent3"/>
          </a:solidFill>
          <a:ln w="12700" cap="flat" cmpd="sng">
            <a:solidFill>
              <a:schemeClr val="accent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13" name="Google Shape;113;p43"/>
          <p:cNvSpPr txBox="1">
            <a:spLocks noGrp="1"/>
          </p:cNvSpPr>
          <p:nvPr>
            <p:ph type="body" idx="1"/>
          </p:nvPr>
        </p:nvSpPr>
        <p:spPr>
          <a:xfrm>
            <a:off x="656022" y="1971675"/>
            <a:ext cx="10820015" cy="485775"/>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1"/>
              </a:buClr>
              <a:buSzPts val="2800"/>
              <a:buNone/>
              <a:defRPr b="1">
                <a:solidFill>
                  <a:schemeClr val="accent1"/>
                </a:solidFill>
              </a:defRPr>
            </a:lvl1pPr>
            <a:lvl2pPr marL="914400" lvl="1" indent="-381000" algn="l">
              <a:lnSpc>
                <a:spcPct val="90000"/>
              </a:lnSpc>
              <a:spcBef>
                <a:spcPts val="500"/>
              </a:spcBef>
              <a:spcAft>
                <a:spcPts val="0"/>
              </a:spcAft>
              <a:buClr>
                <a:schemeClr val="accent1"/>
              </a:buClr>
              <a:buSzPts val="2400"/>
              <a:buChar char="•"/>
              <a:defRPr/>
            </a:lvl2pPr>
            <a:lvl3pPr marL="1371600" lvl="2" indent="-355600" algn="l">
              <a:lnSpc>
                <a:spcPct val="90000"/>
              </a:lnSpc>
              <a:spcBef>
                <a:spcPts val="500"/>
              </a:spcBef>
              <a:spcAft>
                <a:spcPts val="0"/>
              </a:spcAft>
              <a:buClr>
                <a:schemeClr val="accent1"/>
              </a:buClr>
              <a:buSzPts val="2000"/>
              <a:buChar char="•"/>
              <a:defRPr/>
            </a:lvl3pPr>
            <a:lvl4pPr marL="1828800" lvl="3" indent="-342900" algn="l">
              <a:lnSpc>
                <a:spcPct val="90000"/>
              </a:lnSpc>
              <a:spcBef>
                <a:spcPts val="500"/>
              </a:spcBef>
              <a:spcAft>
                <a:spcPts val="0"/>
              </a:spcAft>
              <a:buClr>
                <a:schemeClr val="accent1"/>
              </a:buClr>
              <a:buSzPts val="1800"/>
              <a:buChar char="•"/>
              <a:defRPr/>
            </a:lvl4pPr>
            <a:lvl5pPr marL="2286000" lvl="4" indent="-342900" algn="l">
              <a:lnSpc>
                <a:spcPct val="90000"/>
              </a:lnSpc>
              <a:spcBef>
                <a:spcPts val="500"/>
              </a:spcBef>
              <a:spcAft>
                <a:spcPts val="0"/>
              </a:spcAft>
              <a:buClr>
                <a:schemeClr val="accent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4" name="Google Shape;114;p43"/>
          <p:cNvSpPr txBox="1">
            <a:spLocks noGrp="1"/>
          </p:cNvSpPr>
          <p:nvPr>
            <p:ph type="body" idx="2"/>
          </p:nvPr>
        </p:nvSpPr>
        <p:spPr>
          <a:xfrm>
            <a:off x="656021" y="2614612"/>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1"/>
              </a:buClr>
              <a:buSzPts val="2800"/>
              <a:buChar char="•"/>
              <a:defRPr>
                <a:solidFill>
                  <a:schemeClr val="dk1"/>
                </a:solidFill>
              </a:defRPr>
            </a:lvl1pPr>
            <a:lvl2pPr marL="914400" lvl="1" indent="-381000" algn="l">
              <a:lnSpc>
                <a:spcPct val="90000"/>
              </a:lnSpc>
              <a:spcBef>
                <a:spcPts val="500"/>
              </a:spcBef>
              <a:spcAft>
                <a:spcPts val="0"/>
              </a:spcAft>
              <a:buClr>
                <a:schemeClr val="accent1"/>
              </a:buClr>
              <a:buSzPts val="2400"/>
              <a:buChar char="•"/>
              <a:defRPr>
                <a:solidFill>
                  <a:schemeClr val="dk1"/>
                </a:solidFill>
              </a:defRPr>
            </a:lvl2pPr>
            <a:lvl3pPr marL="1371600" lvl="2" indent="-355600" algn="l">
              <a:lnSpc>
                <a:spcPct val="90000"/>
              </a:lnSpc>
              <a:spcBef>
                <a:spcPts val="500"/>
              </a:spcBef>
              <a:spcAft>
                <a:spcPts val="0"/>
              </a:spcAft>
              <a:buClr>
                <a:schemeClr val="accent1"/>
              </a:buClr>
              <a:buSzPts val="2000"/>
              <a:buChar char="•"/>
              <a:defRPr>
                <a:solidFill>
                  <a:schemeClr val="dk1"/>
                </a:solidFill>
              </a:defRPr>
            </a:lvl3pPr>
            <a:lvl4pPr marL="1828800" lvl="3" indent="-342900" algn="l">
              <a:lnSpc>
                <a:spcPct val="90000"/>
              </a:lnSpc>
              <a:spcBef>
                <a:spcPts val="500"/>
              </a:spcBef>
              <a:spcAft>
                <a:spcPts val="0"/>
              </a:spcAft>
              <a:buClr>
                <a:schemeClr val="accent1"/>
              </a:buClr>
              <a:buSzPts val="1800"/>
              <a:buChar char="•"/>
              <a:defRPr>
                <a:solidFill>
                  <a:schemeClr val="dk1"/>
                </a:solidFill>
              </a:defRPr>
            </a:lvl4pPr>
            <a:lvl5pPr marL="2286000" lvl="4" indent="-342900" algn="l">
              <a:lnSpc>
                <a:spcPct val="90000"/>
              </a:lnSpc>
              <a:spcBef>
                <a:spcPts val="500"/>
              </a:spcBef>
              <a:spcAft>
                <a:spcPts val="0"/>
              </a:spcAft>
              <a:buClr>
                <a:schemeClr val="accent1"/>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amp; Text - Teal">
  <p:cSld name="Title &amp; Text - Teal">
    <p:spTree>
      <p:nvGrpSpPr>
        <p:cNvPr id="1" name="Shape 115"/>
        <p:cNvGrpSpPr/>
        <p:nvPr/>
      </p:nvGrpSpPr>
      <p:grpSpPr>
        <a:xfrm>
          <a:off x="0" y="0"/>
          <a:ext cx="0" cy="0"/>
          <a:chOff x="0" y="0"/>
          <a:chExt cx="0" cy="0"/>
        </a:xfrm>
      </p:grpSpPr>
      <p:sp>
        <p:nvSpPr>
          <p:cNvPr id="116" name="Google Shape;116;p44"/>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5"/>
              </a:buClr>
              <a:buSzPts val="3600"/>
              <a:buFont typeface="Helvetica Neue"/>
              <a:buNone/>
              <a:defRPr sz="3600" b="1">
                <a:solidFill>
                  <a:schemeClr val="accent5"/>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cxnSp>
        <p:nvCxnSpPr>
          <p:cNvPr id="117" name="Google Shape;117;p44"/>
          <p:cNvCxnSpPr/>
          <p:nvPr/>
        </p:nvCxnSpPr>
        <p:spPr>
          <a:xfrm rot="10800000" flipH="1">
            <a:off x="656024" y="1635973"/>
            <a:ext cx="10820189" cy="33878"/>
          </a:xfrm>
          <a:prstGeom prst="straightConnector1">
            <a:avLst/>
          </a:prstGeom>
          <a:noFill/>
          <a:ln w="9525" cap="flat" cmpd="sng">
            <a:solidFill>
              <a:schemeClr val="accent5"/>
            </a:solidFill>
            <a:prstDash val="solid"/>
            <a:miter lim="800000"/>
            <a:headEnd type="none" w="sm" len="sm"/>
            <a:tailEnd type="none" w="sm" len="sm"/>
          </a:ln>
        </p:spPr>
      </p:cxnSp>
      <p:sp>
        <p:nvSpPr>
          <p:cNvPr id="118" name="Google Shape;118;p44"/>
          <p:cNvSpPr/>
          <p:nvPr/>
        </p:nvSpPr>
        <p:spPr>
          <a:xfrm>
            <a:off x="7858954" y="1589835"/>
            <a:ext cx="3617259" cy="92275"/>
          </a:xfrm>
          <a:prstGeom prst="rect">
            <a:avLst/>
          </a:prstGeom>
          <a:solidFill>
            <a:schemeClr val="accent5"/>
          </a:solidFill>
          <a:ln w="12700" cap="flat" cmpd="sng">
            <a:solidFill>
              <a:schemeClr val="accent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19" name="Google Shape;119;p44"/>
          <p:cNvSpPr txBox="1">
            <a:spLocks noGrp="1"/>
          </p:cNvSpPr>
          <p:nvPr>
            <p:ph type="body" idx="1"/>
          </p:nvPr>
        </p:nvSpPr>
        <p:spPr>
          <a:xfrm>
            <a:off x="656022" y="1971676"/>
            <a:ext cx="10820015" cy="5715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6"/>
              </a:buClr>
              <a:buSzPts val="2800"/>
              <a:buNone/>
              <a:defRPr b="1">
                <a:solidFill>
                  <a:schemeClr val="accent6"/>
                </a:solidFill>
              </a:defRPr>
            </a:lvl1pPr>
            <a:lvl2pPr marL="914400" lvl="1" indent="-381000" algn="l">
              <a:lnSpc>
                <a:spcPct val="90000"/>
              </a:lnSpc>
              <a:spcBef>
                <a:spcPts val="500"/>
              </a:spcBef>
              <a:spcAft>
                <a:spcPts val="0"/>
              </a:spcAft>
              <a:buClr>
                <a:schemeClr val="accent6"/>
              </a:buClr>
              <a:buSzPts val="2400"/>
              <a:buChar char="•"/>
              <a:defRPr/>
            </a:lvl2pPr>
            <a:lvl3pPr marL="1371600" lvl="2" indent="-355600" algn="l">
              <a:lnSpc>
                <a:spcPct val="90000"/>
              </a:lnSpc>
              <a:spcBef>
                <a:spcPts val="500"/>
              </a:spcBef>
              <a:spcAft>
                <a:spcPts val="0"/>
              </a:spcAft>
              <a:buClr>
                <a:schemeClr val="accent6"/>
              </a:buClr>
              <a:buSzPts val="2000"/>
              <a:buChar char="•"/>
              <a:defRPr/>
            </a:lvl3pPr>
            <a:lvl4pPr marL="1828800" lvl="3" indent="-342900" algn="l">
              <a:lnSpc>
                <a:spcPct val="90000"/>
              </a:lnSpc>
              <a:spcBef>
                <a:spcPts val="500"/>
              </a:spcBef>
              <a:spcAft>
                <a:spcPts val="0"/>
              </a:spcAft>
              <a:buClr>
                <a:schemeClr val="accent6"/>
              </a:buClr>
              <a:buSzPts val="1800"/>
              <a:buChar char="•"/>
              <a:defRPr/>
            </a:lvl4pPr>
            <a:lvl5pPr marL="2286000" lvl="4" indent="-342900" algn="l">
              <a:lnSpc>
                <a:spcPct val="90000"/>
              </a:lnSpc>
              <a:spcBef>
                <a:spcPts val="500"/>
              </a:spcBef>
              <a:spcAft>
                <a:spcPts val="0"/>
              </a:spcAft>
              <a:buClr>
                <a:schemeClr val="accent6"/>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0" name="Google Shape;120;p44"/>
          <p:cNvSpPr txBox="1">
            <a:spLocks noGrp="1"/>
          </p:cNvSpPr>
          <p:nvPr>
            <p:ph type="body" idx="2"/>
          </p:nvPr>
        </p:nvSpPr>
        <p:spPr>
          <a:xfrm>
            <a:off x="656021" y="2614612"/>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6"/>
              </a:buClr>
              <a:buSzPts val="2800"/>
              <a:buChar char="•"/>
              <a:defRPr>
                <a:solidFill>
                  <a:schemeClr val="dk1"/>
                </a:solidFill>
              </a:defRPr>
            </a:lvl1pPr>
            <a:lvl2pPr marL="914400" lvl="1" indent="-381000" algn="l">
              <a:lnSpc>
                <a:spcPct val="90000"/>
              </a:lnSpc>
              <a:spcBef>
                <a:spcPts val="500"/>
              </a:spcBef>
              <a:spcAft>
                <a:spcPts val="0"/>
              </a:spcAft>
              <a:buClr>
                <a:schemeClr val="accent6"/>
              </a:buClr>
              <a:buSzPts val="2400"/>
              <a:buChar char="•"/>
              <a:defRPr>
                <a:solidFill>
                  <a:schemeClr val="dk1"/>
                </a:solidFill>
              </a:defRPr>
            </a:lvl2pPr>
            <a:lvl3pPr marL="1371600" lvl="2" indent="-355600" algn="l">
              <a:lnSpc>
                <a:spcPct val="90000"/>
              </a:lnSpc>
              <a:spcBef>
                <a:spcPts val="500"/>
              </a:spcBef>
              <a:spcAft>
                <a:spcPts val="0"/>
              </a:spcAft>
              <a:buClr>
                <a:schemeClr val="accent6"/>
              </a:buClr>
              <a:buSzPts val="2000"/>
              <a:buChar char="•"/>
              <a:defRPr>
                <a:solidFill>
                  <a:schemeClr val="dk1"/>
                </a:solidFill>
              </a:defRPr>
            </a:lvl3pPr>
            <a:lvl4pPr marL="1828800" lvl="3" indent="-342900" algn="l">
              <a:lnSpc>
                <a:spcPct val="90000"/>
              </a:lnSpc>
              <a:spcBef>
                <a:spcPts val="500"/>
              </a:spcBef>
              <a:spcAft>
                <a:spcPts val="0"/>
              </a:spcAft>
              <a:buClr>
                <a:schemeClr val="accent6"/>
              </a:buClr>
              <a:buSzPts val="1800"/>
              <a:buChar char="•"/>
              <a:defRPr>
                <a:solidFill>
                  <a:schemeClr val="dk1"/>
                </a:solidFill>
              </a:defRPr>
            </a:lvl4pPr>
            <a:lvl5pPr marL="2286000" lvl="4" indent="-342900" algn="l">
              <a:lnSpc>
                <a:spcPct val="90000"/>
              </a:lnSpc>
              <a:spcBef>
                <a:spcPts val="500"/>
              </a:spcBef>
              <a:spcAft>
                <a:spcPts val="0"/>
              </a:spcAft>
              <a:buClr>
                <a:schemeClr val="accent6"/>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amp; Text - Green">
  <p:cSld name="Title &amp; Text - Green">
    <p:spTree>
      <p:nvGrpSpPr>
        <p:cNvPr id="1" name="Shape 121"/>
        <p:cNvGrpSpPr/>
        <p:nvPr/>
      </p:nvGrpSpPr>
      <p:grpSpPr>
        <a:xfrm>
          <a:off x="0" y="0"/>
          <a:ext cx="0" cy="0"/>
          <a:chOff x="0" y="0"/>
          <a:chExt cx="0" cy="0"/>
        </a:xfrm>
      </p:grpSpPr>
      <p:sp>
        <p:nvSpPr>
          <p:cNvPr id="122" name="Google Shape;122;p45"/>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4"/>
              </a:buClr>
              <a:buSzPts val="3600"/>
              <a:buFont typeface="Helvetica Neue"/>
              <a:buNone/>
              <a:defRPr sz="3600" b="1">
                <a:solidFill>
                  <a:schemeClr val="accent4"/>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cxnSp>
        <p:nvCxnSpPr>
          <p:cNvPr id="123" name="Google Shape;123;p45"/>
          <p:cNvCxnSpPr/>
          <p:nvPr/>
        </p:nvCxnSpPr>
        <p:spPr>
          <a:xfrm rot="10800000" flipH="1">
            <a:off x="656024" y="1635973"/>
            <a:ext cx="10820189" cy="33878"/>
          </a:xfrm>
          <a:prstGeom prst="straightConnector1">
            <a:avLst/>
          </a:prstGeom>
          <a:noFill/>
          <a:ln w="9525" cap="flat" cmpd="sng">
            <a:solidFill>
              <a:schemeClr val="accent4"/>
            </a:solidFill>
            <a:prstDash val="solid"/>
            <a:miter lim="800000"/>
            <a:headEnd type="none" w="sm" len="sm"/>
            <a:tailEnd type="none" w="sm" len="sm"/>
          </a:ln>
        </p:spPr>
      </p:cxnSp>
      <p:sp>
        <p:nvSpPr>
          <p:cNvPr id="124" name="Google Shape;124;p45"/>
          <p:cNvSpPr/>
          <p:nvPr/>
        </p:nvSpPr>
        <p:spPr>
          <a:xfrm>
            <a:off x="7858954" y="1589835"/>
            <a:ext cx="3617259" cy="92275"/>
          </a:xfrm>
          <a:prstGeom prst="rect">
            <a:avLst/>
          </a:prstGeom>
          <a:solidFill>
            <a:schemeClr val="accent4"/>
          </a:solidFill>
          <a:ln w="12700" cap="flat" cmpd="sng">
            <a:solidFill>
              <a:schemeClr val="accent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25" name="Google Shape;125;p45"/>
          <p:cNvSpPr txBox="1">
            <a:spLocks noGrp="1"/>
          </p:cNvSpPr>
          <p:nvPr>
            <p:ph type="body" idx="1"/>
          </p:nvPr>
        </p:nvSpPr>
        <p:spPr>
          <a:xfrm>
            <a:off x="656022" y="1971675"/>
            <a:ext cx="10820015" cy="428625"/>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2800"/>
              <a:buNone/>
              <a:defRPr b="1">
                <a:solidFill>
                  <a:schemeClr val="accent2"/>
                </a:solidFill>
              </a:defRPr>
            </a:lvl1pPr>
            <a:lvl2pPr marL="914400" lvl="1" indent="-381000" algn="l">
              <a:lnSpc>
                <a:spcPct val="90000"/>
              </a:lnSpc>
              <a:spcBef>
                <a:spcPts val="500"/>
              </a:spcBef>
              <a:spcAft>
                <a:spcPts val="0"/>
              </a:spcAft>
              <a:buClr>
                <a:schemeClr val="accent2"/>
              </a:buClr>
              <a:buSzPts val="2400"/>
              <a:buChar char="•"/>
              <a:defRPr/>
            </a:lvl2pPr>
            <a:lvl3pPr marL="1371600" lvl="2" indent="-355600" algn="l">
              <a:lnSpc>
                <a:spcPct val="90000"/>
              </a:lnSpc>
              <a:spcBef>
                <a:spcPts val="500"/>
              </a:spcBef>
              <a:spcAft>
                <a:spcPts val="0"/>
              </a:spcAft>
              <a:buClr>
                <a:schemeClr val="accent2"/>
              </a:buClr>
              <a:buSzPts val="2000"/>
              <a:buChar char="•"/>
              <a:defRPr/>
            </a:lvl3pPr>
            <a:lvl4pPr marL="1828800" lvl="3" indent="-342900" algn="l">
              <a:lnSpc>
                <a:spcPct val="90000"/>
              </a:lnSpc>
              <a:spcBef>
                <a:spcPts val="500"/>
              </a:spcBef>
              <a:spcAft>
                <a:spcPts val="0"/>
              </a:spcAft>
              <a:buClr>
                <a:schemeClr val="accent2"/>
              </a:buClr>
              <a:buSzPts val="1800"/>
              <a:buChar char="•"/>
              <a:defRPr/>
            </a:lvl4pPr>
            <a:lvl5pPr marL="2286000" lvl="4" indent="-342900" algn="l">
              <a:lnSpc>
                <a:spcPct val="90000"/>
              </a:lnSpc>
              <a:spcBef>
                <a:spcPts val="500"/>
              </a:spcBef>
              <a:spcAft>
                <a:spcPts val="0"/>
              </a:spcAft>
              <a:buClr>
                <a:schemeClr val="accent2"/>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6" name="Google Shape;126;p45"/>
          <p:cNvSpPr txBox="1">
            <a:spLocks noGrp="1"/>
          </p:cNvSpPr>
          <p:nvPr>
            <p:ph type="body" idx="2"/>
          </p:nvPr>
        </p:nvSpPr>
        <p:spPr>
          <a:xfrm>
            <a:off x="656021" y="2614612"/>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2"/>
              </a:buClr>
              <a:buSzPts val="2800"/>
              <a:buChar char="•"/>
              <a:defRPr>
                <a:solidFill>
                  <a:schemeClr val="dk1"/>
                </a:solidFill>
              </a:defRPr>
            </a:lvl1pPr>
            <a:lvl2pPr marL="914400" lvl="1" indent="-381000" algn="l">
              <a:lnSpc>
                <a:spcPct val="90000"/>
              </a:lnSpc>
              <a:spcBef>
                <a:spcPts val="500"/>
              </a:spcBef>
              <a:spcAft>
                <a:spcPts val="0"/>
              </a:spcAft>
              <a:buClr>
                <a:schemeClr val="accent2"/>
              </a:buClr>
              <a:buSzPts val="2400"/>
              <a:buChar char="•"/>
              <a:defRPr>
                <a:solidFill>
                  <a:schemeClr val="dk1"/>
                </a:solidFill>
              </a:defRPr>
            </a:lvl2pPr>
            <a:lvl3pPr marL="1371600" lvl="2" indent="-355600" algn="l">
              <a:lnSpc>
                <a:spcPct val="90000"/>
              </a:lnSpc>
              <a:spcBef>
                <a:spcPts val="500"/>
              </a:spcBef>
              <a:spcAft>
                <a:spcPts val="0"/>
              </a:spcAft>
              <a:buClr>
                <a:schemeClr val="accent2"/>
              </a:buClr>
              <a:buSzPts val="2000"/>
              <a:buChar char="•"/>
              <a:defRPr>
                <a:solidFill>
                  <a:schemeClr val="dk1"/>
                </a:solidFill>
              </a:defRPr>
            </a:lvl3pPr>
            <a:lvl4pPr marL="1828800" lvl="3" indent="-342900" algn="l">
              <a:lnSpc>
                <a:spcPct val="90000"/>
              </a:lnSpc>
              <a:spcBef>
                <a:spcPts val="500"/>
              </a:spcBef>
              <a:spcAft>
                <a:spcPts val="0"/>
              </a:spcAft>
              <a:buClr>
                <a:schemeClr val="accent2"/>
              </a:buClr>
              <a:buSzPts val="1800"/>
              <a:buChar char="•"/>
              <a:defRPr>
                <a:solidFill>
                  <a:schemeClr val="dk1"/>
                </a:solidFill>
              </a:defRPr>
            </a:lvl4pPr>
            <a:lvl5pPr marL="2286000" lvl="4" indent="-342900" algn="l">
              <a:lnSpc>
                <a:spcPct val="90000"/>
              </a:lnSpc>
              <a:spcBef>
                <a:spcPts val="500"/>
              </a:spcBef>
              <a:spcAft>
                <a:spcPts val="0"/>
              </a:spcAft>
              <a:buClr>
                <a:schemeClr val="accent2"/>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amp; Text with Dots - Purple">
  <p:cSld name="Title &amp; Text with Dots - Purple">
    <p:spTree>
      <p:nvGrpSpPr>
        <p:cNvPr id="1" name="Shape 127"/>
        <p:cNvGrpSpPr/>
        <p:nvPr/>
      </p:nvGrpSpPr>
      <p:grpSpPr>
        <a:xfrm>
          <a:off x="0" y="0"/>
          <a:ext cx="0" cy="0"/>
          <a:chOff x="0" y="0"/>
          <a:chExt cx="0" cy="0"/>
        </a:xfrm>
      </p:grpSpPr>
      <p:grpSp>
        <p:nvGrpSpPr>
          <p:cNvPr id="128" name="Google Shape;128;p46"/>
          <p:cNvGrpSpPr/>
          <p:nvPr/>
        </p:nvGrpSpPr>
        <p:grpSpPr>
          <a:xfrm>
            <a:off x="0" y="5303520"/>
            <a:ext cx="12192000" cy="1639827"/>
            <a:chOff x="0" y="5303520"/>
            <a:chExt cx="12192000" cy="1639827"/>
          </a:xfrm>
        </p:grpSpPr>
        <p:pic>
          <p:nvPicPr>
            <p:cNvPr id="129" name="Google Shape;129;p46"/>
            <p:cNvPicPr preferRelativeResize="0"/>
            <p:nvPr/>
          </p:nvPicPr>
          <p:blipFill rotWithShape="1">
            <a:blip r:embed="rId2">
              <a:alphaModFix amt="20000"/>
            </a:blip>
            <a:srcRect l="59836" t="10673" r="12104" b="6770"/>
            <a:stretch/>
          </p:blipFill>
          <p:spPr>
            <a:xfrm rot="5400000">
              <a:off x="2302155" y="3001365"/>
              <a:ext cx="1639827" cy="6244138"/>
            </a:xfrm>
            <a:prstGeom prst="rect">
              <a:avLst/>
            </a:prstGeom>
            <a:noFill/>
            <a:ln>
              <a:noFill/>
            </a:ln>
          </p:spPr>
        </p:pic>
        <p:pic>
          <p:nvPicPr>
            <p:cNvPr id="130" name="Google Shape;130;p46"/>
            <p:cNvPicPr preferRelativeResize="0"/>
            <p:nvPr/>
          </p:nvPicPr>
          <p:blipFill rotWithShape="1">
            <a:blip r:embed="rId2">
              <a:alphaModFix amt="20000"/>
            </a:blip>
            <a:srcRect l="60063" t="10673" r="11953" b="6770"/>
            <a:stretch/>
          </p:blipFill>
          <p:spPr>
            <a:xfrm rot="5400000">
              <a:off x="8439135" y="3108523"/>
              <a:ext cx="1557867" cy="5947862"/>
            </a:xfrm>
            <a:prstGeom prst="rect">
              <a:avLst/>
            </a:prstGeom>
            <a:noFill/>
            <a:ln>
              <a:noFill/>
            </a:ln>
          </p:spPr>
        </p:pic>
      </p:grpSp>
      <p:sp>
        <p:nvSpPr>
          <p:cNvPr id="131" name="Google Shape;131;p46"/>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3"/>
              </a:buClr>
              <a:buSzPts val="3600"/>
              <a:buFont typeface="Helvetica Neue"/>
              <a:buNone/>
              <a:defRPr sz="3600" b="1">
                <a:solidFill>
                  <a:schemeClr val="accent3"/>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2" name="Google Shape;132;p46"/>
          <p:cNvSpPr txBox="1">
            <a:spLocks noGrp="1"/>
          </p:cNvSpPr>
          <p:nvPr>
            <p:ph type="body" idx="1"/>
          </p:nvPr>
        </p:nvSpPr>
        <p:spPr>
          <a:xfrm>
            <a:off x="656022" y="1690688"/>
            <a:ext cx="10820015" cy="485775"/>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1"/>
              </a:buClr>
              <a:buSzPts val="2800"/>
              <a:buNone/>
              <a:defRPr b="1">
                <a:solidFill>
                  <a:schemeClr val="accent1"/>
                </a:solidFill>
              </a:defRPr>
            </a:lvl1pPr>
            <a:lvl2pPr marL="914400" lvl="1" indent="-381000" algn="l">
              <a:lnSpc>
                <a:spcPct val="90000"/>
              </a:lnSpc>
              <a:spcBef>
                <a:spcPts val="500"/>
              </a:spcBef>
              <a:spcAft>
                <a:spcPts val="0"/>
              </a:spcAft>
              <a:buClr>
                <a:schemeClr val="accent1"/>
              </a:buClr>
              <a:buSzPts val="2400"/>
              <a:buChar char="•"/>
              <a:defRPr/>
            </a:lvl2pPr>
            <a:lvl3pPr marL="1371600" lvl="2" indent="-355600" algn="l">
              <a:lnSpc>
                <a:spcPct val="90000"/>
              </a:lnSpc>
              <a:spcBef>
                <a:spcPts val="500"/>
              </a:spcBef>
              <a:spcAft>
                <a:spcPts val="0"/>
              </a:spcAft>
              <a:buClr>
                <a:schemeClr val="accent1"/>
              </a:buClr>
              <a:buSzPts val="2000"/>
              <a:buChar char="•"/>
              <a:defRPr/>
            </a:lvl3pPr>
            <a:lvl4pPr marL="1828800" lvl="3" indent="-342900" algn="l">
              <a:lnSpc>
                <a:spcPct val="90000"/>
              </a:lnSpc>
              <a:spcBef>
                <a:spcPts val="500"/>
              </a:spcBef>
              <a:spcAft>
                <a:spcPts val="0"/>
              </a:spcAft>
              <a:buClr>
                <a:schemeClr val="accent1"/>
              </a:buClr>
              <a:buSzPts val="1800"/>
              <a:buChar char="•"/>
              <a:defRPr/>
            </a:lvl4pPr>
            <a:lvl5pPr marL="2286000" lvl="4" indent="-342900" algn="l">
              <a:lnSpc>
                <a:spcPct val="90000"/>
              </a:lnSpc>
              <a:spcBef>
                <a:spcPts val="500"/>
              </a:spcBef>
              <a:spcAft>
                <a:spcPts val="0"/>
              </a:spcAft>
              <a:buClr>
                <a:schemeClr val="accent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3" name="Google Shape;133;p46"/>
          <p:cNvSpPr txBox="1">
            <a:spLocks noGrp="1"/>
          </p:cNvSpPr>
          <p:nvPr>
            <p:ph type="body" idx="2"/>
          </p:nvPr>
        </p:nvSpPr>
        <p:spPr>
          <a:xfrm>
            <a:off x="656021" y="2333625"/>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1"/>
              </a:buClr>
              <a:buSzPts val="2800"/>
              <a:buChar char="•"/>
              <a:defRPr>
                <a:solidFill>
                  <a:schemeClr val="dk1"/>
                </a:solidFill>
              </a:defRPr>
            </a:lvl1pPr>
            <a:lvl2pPr marL="914400" lvl="1" indent="-381000" algn="l">
              <a:lnSpc>
                <a:spcPct val="90000"/>
              </a:lnSpc>
              <a:spcBef>
                <a:spcPts val="500"/>
              </a:spcBef>
              <a:spcAft>
                <a:spcPts val="0"/>
              </a:spcAft>
              <a:buClr>
                <a:schemeClr val="accent1"/>
              </a:buClr>
              <a:buSzPts val="2400"/>
              <a:buChar char="•"/>
              <a:defRPr>
                <a:solidFill>
                  <a:schemeClr val="dk1"/>
                </a:solidFill>
              </a:defRPr>
            </a:lvl2pPr>
            <a:lvl3pPr marL="1371600" lvl="2" indent="-355600" algn="l">
              <a:lnSpc>
                <a:spcPct val="90000"/>
              </a:lnSpc>
              <a:spcBef>
                <a:spcPts val="500"/>
              </a:spcBef>
              <a:spcAft>
                <a:spcPts val="0"/>
              </a:spcAft>
              <a:buClr>
                <a:schemeClr val="accent1"/>
              </a:buClr>
              <a:buSzPts val="2000"/>
              <a:buChar char="•"/>
              <a:defRPr>
                <a:solidFill>
                  <a:schemeClr val="dk1"/>
                </a:solidFill>
              </a:defRPr>
            </a:lvl3pPr>
            <a:lvl4pPr marL="1828800" lvl="3" indent="-342900" algn="l">
              <a:lnSpc>
                <a:spcPct val="90000"/>
              </a:lnSpc>
              <a:spcBef>
                <a:spcPts val="500"/>
              </a:spcBef>
              <a:spcAft>
                <a:spcPts val="0"/>
              </a:spcAft>
              <a:buClr>
                <a:schemeClr val="accent1"/>
              </a:buClr>
              <a:buSzPts val="1800"/>
              <a:buChar char="•"/>
              <a:defRPr>
                <a:solidFill>
                  <a:schemeClr val="dk1"/>
                </a:solidFill>
              </a:defRPr>
            </a:lvl4pPr>
            <a:lvl5pPr marL="2286000" lvl="4" indent="-342900" algn="l">
              <a:lnSpc>
                <a:spcPct val="90000"/>
              </a:lnSpc>
              <a:spcBef>
                <a:spcPts val="500"/>
              </a:spcBef>
              <a:spcAft>
                <a:spcPts val="0"/>
              </a:spcAft>
              <a:buClr>
                <a:schemeClr val="accent1"/>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2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Helvetica Neue"/>
              <a:buNone/>
              <a:defRPr sz="4400" b="0" i="0" u="none" strike="noStrike" cap="none">
                <a:solidFill>
                  <a:schemeClr val="dk1"/>
                </a:solidFill>
                <a:latin typeface="Helvetica Neue"/>
                <a:ea typeface="Helvetica Neue"/>
                <a:cs typeface="Helvetica Neue"/>
                <a:sym typeface="Helvetica Neue"/>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26"/>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Helvetica Neue"/>
                <a:ea typeface="Helvetica Neue"/>
                <a:cs typeface="Helvetica Neue"/>
                <a:sym typeface="Helvetica Neue"/>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Helvetica Neue"/>
                <a:ea typeface="Helvetica Neue"/>
                <a:cs typeface="Helvetica Neue"/>
                <a:sym typeface="Helvetica Neue"/>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Helvetica Neue"/>
                <a:ea typeface="Helvetica Neue"/>
                <a:cs typeface="Helvetica Neue"/>
                <a:sym typeface="Helvetica Neue"/>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 bg1="lt1" tx1="dk1" bg2="dk2" tx2="lt2" accent1="accent1" accent2="accent2" accent3="accent3" accent4="accent4" accent5="accent5" accent6="accent6" hlink="hlink" folHlink="folHlink"/>
  <p:sldLayoutIdLst>
    <p:sldLayoutId id="2147483654" r:id="rId1"/>
    <p:sldLayoutId id="2147483661" r:id="rId2"/>
    <p:sldLayoutId id="2147483662" r:id="rId3"/>
    <p:sldLayoutId id="2147483663" r:id="rId4"/>
    <p:sldLayoutId id="2147483664" r:id="rId5"/>
    <p:sldLayoutId id="2147483665" r:id="rId6"/>
    <p:sldLayoutId id="2147483666" r:id="rId7"/>
    <p:sldLayoutId id="2147483667" r:id="rId8"/>
    <p:sldLayoutId id="2147483668" r:id="rId9"/>
    <p:sldLayoutId id="2147483669" r:id="rId10"/>
    <p:sldLayoutId id="2147483673" r:id="rId11"/>
    <p:sldLayoutId id="2147483674" r:id="rId12"/>
    <p:sldLayoutId id="2147483675" r:id="rId13"/>
    <p:sldLayoutId id="2147483676" r:id="rId14"/>
    <p:sldLayoutId id="2147483677" r:id="rId15"/>
    <p:sldLayoutId id="2147483678" r:id="rId16"/>
    <p:sldLayoutId id="2147483683" r:id="rId17"/>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7.png"/><Relationship Id="rId7" Type="http://schemas.openxmlformats.org/officeDocument/2006/relationships/image" Target="../media/image11.png"/><Relationship Id="rId2" Type="http://schemas.openxmlformats.org/officeDocument/2006/relationships/notesSlide" Target="../notesSlides/notesSlide1.xml"/><Relationship Id="rId1" Type="http://schemas.openxmlformats.org/officeDocument/2006/relationships/slideLayout" Target="../slideLayouts/slideLayout17.xml"/><Relationship Id="rId6" Type="http://schemas.openxmlformats.org/officeDocument/2006/relationships/image" Target="../media/image10.jpg"/><Relationship Id="rId5" Type="http://schemas.openxmlformats.org/officeDocument/2006/relationships/image" Target="../media/image9.svg"/><Relationship Id="rId4" Type="http://schemas.openxmlformats.org/officeDocument/2006/relationships/image" Target="../media/image8.png"/></Relationships>
</file>

<file path=ppt/slides/_rels/slide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xml"/><Relationship Id="rId1" Type="http://schemas.openxmlformats.org/officeDocument/2006/relationships/slideLayout" Target="../slideLayouts/slideLayout17.xml"/><Relationship Id="rId4" Type="http://schemas.openxmlformats.org/officeDocument/2006/relationships/image" Target="../media/image14.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322;p14">
            <a:extLst>
              <a:ext uri="{FF2B5EF4-FFF2-40B4-BE49-F238E27FC236}">
                <a16:creationId xmlns:a16="http://schemas.microsoft.com/office/drawing/2014/main" id="{E4B394E5-E1AA-47AF-BA71-7404C28FC001}"/>
              </a:ext>
            </a:extLst>
          </p:cNvPr>
          <p:cNvSpPr txBox="1">
            <a:spLocks noGrp="1"/>
          </p:cNvSpPr>
          <p:nvPr>
            <p:ph type="title"/>
          </p:nvPr>
        </p:nvSpPr>
        <p:spPr>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accent3"/>
              </a:buClr>
              <a:buSzPts val="3200"/>
              <a:buFont typeface="Helvetica Neue"/>
              <a:buNone/>
            </a:pPr>
            <a:r>
              <a:rPr lang="en-US" dirty="0"/>
              <a:t>Intro general a la Norma 11</a:t>
            </a:r>
            <a:endParaRPr dirty="0"/>
          </a:p>
        </p:txBody>
      </p:sp>
      <p:sp>
        <p:nvSpPr>
          <p:cNvPr id="5" name="Google Shape;322;p14">
            <a:extLst>
              <a:ext uri="{FF2B5EF4-FFF2-40B4-BE49-F238E27FC236}">
                <a16:creationId xmlns:a16="http://schemas.microsoft.com/office/drawing/2014/main" id="{D073A093-C3E6-4712-853E-610EE9C9B612}"/>
              </a:ext>
            </a:extLst>
          </p:cNvPr>
          <p:cNvSpPr txBox="1">
            <a:spLocks/>
          </p:cNvSpPr>
          <p:nvPr/>
        </p:nvSpPr>
        <p:spPr>
          <a:xfrm>
            <a:off x="882865" y="1558543"/>
            <a:ext cx="10388109" cy="4351338"/>
          </a:xfrm>
          <a:prstGeom prst="rect">
            <a:avLst/>
          </a:prstGeom>
          <a:noFill/>
          <a:ln>
            <a:noFill/>
          </a:ln>
        </p:spPr>
        <p:txBody>
          <a:bodyPr spcFirstLastPara="1" wrap="square" lIns="91425" tIns="45700" rIns="91425" bIns="45700" anchor="t" anchorCtr="0">
            <a:normAutofit lnSpcReduction="10000"/>
          </a:bodyPr>
          <a:lstStyle>
            <a:defPPr marR="0" lvl="0" algn="l" rtl="0">
              <a:lnSpc>
                <a:spcPct val="100000"/>
              </a:lnSpc>
              <a:spcBef>
                <a:spcPts val="0"/>
              </a:spcBef>
              <a:spcAft>
                <a:spcPts val="0"/>
              </a:spcAft>
            </a:defPPr>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Helvetica Neue"/>
                <a:ea typeface="Helvetica Neue"/>
                <a:cs typeface="Helvetica Neue"/>
                <a:sym typeface="Helvetica Neue"/>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Helvetica Neue"/>
                <a:ea typeface="Helvetica Neue"/>
                <a:cs typeface="Helvetica Neue"/>
                <a:sym typeface="Helvetica Neue"/>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Helvetica Neue"/>
                <a:ea typeface="Helvetica Neue"/>
                <a:cs typeface="Helvetica Neue"/>
                <a:sym typeface="Helvetica Neue"/>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342900" indent="-342900">
              <a:spcBef>
                <a:spcPts val="0"/>
              </a:spcBef>
              <a:buClr>
                <a:schemeClr val="accent3"/>
              </a:buClr>
            </a:pPr>
            <a:r>
              <a:rPr lang="en-US" dirty="0" err="1">
                <a:solidFill>
                  <a:schemeClr val="bg2"/>
                </a:solidFill>
                <a:latin typeface="Helvetica Neue" panose="020B0604020202020204" charset="0"/>
              </a:rPr>
              <a:t>Parte</a:t>
            </a:r>
            <a:r>
              <a:rPr lang="en-US" dirty="0">
                <a:solidFill>
                  <a:schemeClr val="bg2"/>
                </a:solidFill>
                <a:latin typeface="Helvetica Neue" panose="020B0604020202020204" charset="0"/>
              </a:rPr>
              <a:t> del </a:t>
            </a:r>
            <a:r>
              <a:rPr lang="en-US" dirty="0" err="1">
                <a:solidFill>
                  <a:schemeClr val="bg2"/>
                </a:solidFill>
                <a:latin typeface="Helvetica Neue" panose="020B0604020202020204" charset="0"/>
              </a:rPr>
              <a:t>Bloque</a:t>
            </a:r>
            <a:r>
              <a:rPr lang="en-US" dirty="0">
                <a:solidFill>
                  <a:schemeClr val="bg2"/>
                </a:solidFill>
                <a:latin typeface="Helvetica Neue" panose="020B0604020202020204" charset="0"/>
              </a:rPr>
              <a:t> 2 </a:t>
            </a:r>
            <a:r>
              <a:rPr lang="en-US" dirty="0" err="1">
                <a:solidFill>
                  <a:schemeClr val="bg2"/>
                </a:solidFill>
                <a:latin typeface="Helvetica Neue" panose="020B0604020202020204" charset="0"/>
              </a:rPr>
              <a:t>relacionado</a:t>
            </a:r>
            <a:r>
              <a:rPr lang="en-US" dirty="0">
                <a:solidFill>
                  <a:schemeClr val="bg2"/>
                </a:solidFill>
                <a:latin typeface="Helvetica Neue" panose="020B0604020202020204" charset="0"/>
              </a:rPr>
              <a:t> con </a:t>
            </a:r>
            <a:r>
              <a:rPr lang="en-US" dirty="0" err="1">
                <a:solidFill>
                  <a:schemeClr val="bg2"/>
                </a:solidFill>
              </a:rPr>
              <a:t>riesgos</a:t>
            </a:r>
            <a:r>
              <a:rPr lang="en-US" dirty="0">
                <a:solidFill>
                  <a:schemeClr val="bg2"/>
                </a:solidFill>
              </a:rPr>
              <a:t> de PNA</a:t>
            </a:r>
            <a:endParaRPr lang="fr-FR" dirty="0">
              <a:solidFill>
                <a:schemeClr val="bg2"/>
              </a:solidFill>
              <a:latin typeface="Helvetica Neue" panose="020B0604020202020204" charset="0"/>
            </a:endParaRPr>
          </a:p>
          <a:p>
            <a:pPr marL="342900" indent="-342900">
              <a:spcBef>
                <a:spcPts val="0"/>
              </a:spcBef>
              <a:buClr>
                <a:schemeClr val="accent3"/>
              </a:buClr>
            </a:pPr>
            <a:endParaRPr lang="en-US" dirty="0">
              <a:solidFill>
                <a:schemeClr val="bg2"/>
              </a:solidFill>
              <a:latin typeface="Helvetica Neue" panose="020B0604020202020204" charset="0"/>
            </a:endParaRPr>
          </a:p>
          <a:p>
            <a:pPr marL="342900" indent="-342900">
              <a:spcBef>
                <a:spcPts val="0"/>
              </a:spcBef>
              <a:buClr>
                <a:schemeClr val="accent3"/>
              </a:buClr>
            </a:pPr>
            <a:r>
              <a:rPr lang="en-US" dirty="0">
                <a:solidFill>
                  <a:schemeClr val="bg2"/>
                </a:solidFill>
                <a:latin typeface="Helvetica Neue" panose="020B0604020202020204" charset="0"/>
              </a:rPr>
              <a:t>RIESGO </a:t>
            </a:r>
            <a:r>
              <a:rPr lang="en-US" b="1" dirty="0">
                <a:solidFill>
                  <a:schemeClr val="bg2"/>
                </a:solidFill>
                <a:latin typeface="Helvetica Neue" panose="020B0604020202020204" charset="0"/>
              </a:rPr>
              <a:t>=</a:t>
            </a:r>
            <a:r>
              <a:rPr lang="en-US" dirty="0">
                <a:solidFill>
                  <a:schemeClr val="bg2"/>
                </a:solidFill>
                <a:latin typeface="Helvetica Neue" panose="020B0604020202020204" charset="0"/>
              </a:rPr>
              <a:t> </a:t>
            </a:r>
            <a:r>
              <a:rPr lang="en-US" dirty="0" err="1">
                <a:solidFill>
                  <a:schemeClr val="bg2"/>
                </a:solidFill>
                <a:latin typeface="Helvetica Neue" panose="020B0604020202020204" charset="0"/>
              </a:rPr>
              <a:t>Naturaleza</a:t>
            </a:r>
            <a:r>
              <a:rPr lang="en-US" dirty="0">
                <a:solidFill>
                  <a:schemeClr val="bg2"/>
                </a:solidFill>
                <a:latin typeface="Helvetica Neue" panose="020B0604020202020204" charset="0"/>
              </a:rPr>
              <a:t> &amp; Grado del </a:t>
            </a:r>
            <a:r>
              <a:rPr lang="en-US" dirty="0" err="1">
                <a:solidFill>
                  <a:schemeClr val="bg2"/>
                </a:solidFill>
                <a:latin typeface="Helvetica Neue" panose="020B0604020202020204" charset="0"/>
              </a:rPr>
              <a:t>riesgo</a:t>
            </a:r>
            <a:r>
              <a:rPr lang="en-US" dirty="0">
                <a:solidFill>
                  <a:schemeClr val="bg2"/>
                </a:solidFill>
                <a:latin typeface="Helvetica Neue" panose="020B0604020202020204" charset="0"/>
              </a:rPr>
              <a:t> </a:t>
            </a:r>
            <a:r>
              <a:rPr lang="en-US" b="1" dirty="0">
                <a:solidFill>
                  <a:schemeClr val="bg2"/>
                </a:solidFill>
                <a:latin typeface="Helvetica Neue" panose="020B0604020202020204" charset="0"/>
              </a:rPr>
              <a:t>+</a:t>
            </a:r>
            <a:r>
              <a:rPr lang="en-US" dirty="0">
                <a:solidFill>
                  <a:schemeClr val="bg2"/>
                </a:solidFill>
                <a:latin typeface="Helvetica Neue" panose="020B0604020202020204" charset="0"/>
              </a:rPr>
              <a:t> </a:t>
            </a:r>
            <a:r>
              <a:rPr lang="en-US" dirty="0" err="1">
                <a:solidFill>
                  <a:schemeClr val="bg2"/>
                </a:solidFill>
                <a:latin typeface="Helvetica Neue" panose="020B0604020202020204" charset="0"/>
              </a:rPr>
              <a:t>Vulnerabilidad</a:t>
            </a:r>
            <a:r>
              <a:rPr lang="en-US" dirty="0">
                <a:solidFill>
                  <a:schemeClr val="bg2"/>
                </a:solidFill>
                <a:latin typeface="Helvetica Neue" panose="020B0604020202020204" charset="0"/>
              </a:rPr>
              <a:t> </a:t>
            </a:r>
            <a:r>
              <a:rPr lang="en-US" b="1" dirty="0">
                <a:solidFill>
                  <a:schemeClr val="bg2"/>
                </a:solidFill>
                <a:latin typeface="Helvetica Neue" panose="020B0604020202020204" charset="0"/>
              </a:rPr>
              <a:t>–</a:t>
            </a:r>
            <a:r>
              <a:rPr lang="en-US" dirty="0">
                <a:solidFill>
                  <a:schemeClr val="bg2"/>
                </a:solidFill>
                <a:latin typeface="Helvetica Neue" panose="020B0604020202020204" charset="0"/>
              </a:rPr>
              <a:t> </a:t>
            </a:r>
            <a:r>
              <a:rPr lang="en-US" dirty="0" err="1">
                <a:solidFill>
                  <a:schemeClr val="bg2"/>
                </a:solidFill>
                <a:latin typeface="Helvetica Neue" panose="020B0604020202020204" charset="0"/>
              </a:rPr>
              <a:t>Resiliencia</a:t>
            </a:r>
            <a:r>
              <a:rPr lang="en-US" dirty="0">
                <a:solidFill>
                  <a:schemeClr val="bg2"/>
                </a:solidFill>
                <a:latin typeface="Helvetica Neue" panose="020B0604020202020204" charset="0"/>
              </a:rPr>
              <a:t> </a:t>
            </a:r>
          </a:p>
          <a:p>
            <a:pPr marL="50800" indent="0">
              <a:buNone/>
            </a:pPr>
            <a:endParaRPr lang="en-US" dirty="0">
              <a:solidFill>
                <a:schemeClr val="bg2"/>
              </a:solidFill>
              <a:latin typeface="Helvetica Neue" panose="020B0604020202020204" charset="0"/>
            </a:endParaRPr>
          </a:p>
          <a:p>
            <a:pPr marL="342900" indent="-342900">
              <a:buClr>
                <a:schemeClr val="accent3"/>
              </a:buClr>
              <a:buSzPct val="100000"/>
            </a:pPr>
            <a:r>
              <a:rPr lang="es-ES" dirty="0">
                <a:solidFill>
                  <a:schemeClr val="bg2"/>
                </a:solidFill>
              </a:rPr>
              <a:t>énfasis en la </a:t>
            </a:r>
            <a:r>
              <a:rPr lang="es-ES" b="1" dirty="0">
                <a:solidFill>
                  <a:schemeClr val="bg2"/>
                </a:solidFill>
              </a:rPr>
              <a:t>prevención</a:t>
            </a:r>
            <a:r>
              <a:rPr lang="es-ES" dirty="0">
                <a:solidFill>
                  <a:schemeClr val="bg2"/>
                </a:solidFill>
              </a:rPr>
              <a:t> centrada en los NNA del reclutamiento </a:t>
            </a:r>
            <a:endParaRPr lang="en-US" dirty="0">
              <a:solidFill>
                <a:schemeClr val="bg2"/>
              </a:solidFill>
              <a:latin typeface="Helvetica Neue" panose="020B0604020202020204" charset="0"/>
              <a:ea typeface="Arial"/>
              <a:cs typeface="Arial"/>
              <a:sym typeface="Arial"/>
            </a:endParaRPr>
          </a:p>
          <a:p>
            <a:pPr marL="342900" indent="-342900">
              <a:buClr>
                <a:schemeClr val="accent3"/>
              </a:buClr>
              <a:buSzPct val="100000"/>
            </a:pPr>
            <a:r>
              <a:rPr lang="es-ES" dirty="0">
                <a:solidFill>
                  <a:schemeClr val="bg2"/>
                </a:solidFill>
              </a:rPr>
              <a:t>Programas de </a:t>
            </a:r>
            <a:r>
              <a:rPr lang="fr-FR" dirty="0" err="1">
                <a:solidFill>
                  <a:schemeClr val="bg2"/>
                </a:solidFill>
              </a:rPr>
              <a:t>reintegración</a:t>
            </a:r>
            <a:r>
              <a:rPr lang="fr-FR" dirty="0">
                <a:solidFill>
                  <a:schemeClr val="bg2"/>
                </a:solidFill>
              </a:rPr>
              <a:t> </a:t>
            </a:r>
            <a:r>
              <a:rPr lang="fr-FR" dirty="0" err="1">
                <a:solidFill>
                  <a:schemeClr val="bg2"/>
                </a:solidFill>
              </a:rPr>
              <a:t>multisectoriales</a:t>
            </a:r>
            <a:r>
              <a:rPr lang="fr-FR" dirty="0">
                <a:solidFill>
                  <a:schemeClr val="bg2"/>
                </a:solidFill>
              </a:rPr>
              <a:t> </a:t>
            </a:r>
            <a:r>
              <a:rPr lang="fr-FR" dirty="0" err="1">
                <a:solidFill>
                  <a:schemeClr val="bg2"/>
                </a:solidFill>
              </a:rPr>
              <a:t>basados</a:t>
            </a:r>
            <a:r>
              <a:rPr lang="fr-FR" dirty="0">
                <a:solidFill>
                  <a:schemeClr val="bg2"/>
                </a:solidFill>
              </a:rPr>
              <a:t> en la </a:t>
            </a:r>
            <a:r>
              <a:rPr lang="fr-FR" dirty="0" err="1">
                <a:solidFill>
                  <a:schemeClr val="bg2"/>
                </a:solidFill>
              </a:rPr>
              <a:t>comunidad</a:t>
            </a:r>
            <a:endParaRPr lang="fr-FR" dirty="0">
              <a:solidFill>
                <a:schemeClr val="bg2"/>
              </a:solidFill>
            </a:endParaRPr>
          </a:p>
          <a:p>
            <a:pPr marL="342900" indent="-342900">
              <a:buClr>
                <a:schemeClr val="accent3"/>
              </a:buClr>
              <a:buSzPct val="100000"/>
            </a:pPr>
            <a:r>
              <a:rPr lang="en-US" dirty="0" err="1">
                <a:solidFill>
                  <a:schemeClr val="bg2"/>
                </a:solidFill>
              </a:rPr>
              <a:t>Incidencia</a:t>
            </a:r>
            <a:endParaRPr lang="en-US" dirty="0">
              <a:solidFill>
                <a:schemeClr val="bg2"/>
              </a:solidFill>
              <a:latin typeface="Helvetica Neue" panose="020B0604020202020204" charset="0"/>
              <a:ea typeface="Arial"/>
              <a:cs typeface="Arial"/>
              <a:sym typeface="Arial"/>
            </a:endParaRPr>
          </a:p>
          <a:p>
            <a:pPr marL="342900" indent="-342900">
              <a:spcBef>
                <a:spcPts val="0"/>
              </a:spcBef>
              <a:buClr>
                <a:schemeClr val="accent3"/>
              </a:buClr>
            </a:pPr>
            <a:endParaRPr lang="en-US" dirty="0">
              <a:solidFill>
                <a:schemeClr val="bg2"/>
              </a:solidFill>
              <a:latin typeface="Helvetica Neue" panose="020B0604020202020204" charset="0"/>
            </a:endParaRPr>
          </a:p>
        </p:txBody>
      </p:sp>
      <p:sp>
        <p:nvSpPr>
          <p:cNvPr id="8" name="ZoneTexte 7">
            <a:extLst>
              <a:ext uri="{FF2B5EF4-FFF2-40B4-BE49-F238E27FC236}">
                <a16:creationId xmlns:a16="http://schemas.microsoft.com/office/drawing/2014/main" id="{0EC33DF6-2955-4AAC-A461-4F75DED12DAE}"/>
              </a:ext>
            </a:extLst>
          </p:cNvPr>
          <p:cNvSpPr txBox="1"/>
          <p:nvPr/>
        </p:nvSpPr>
        <p:spPr>
          <a:xfrm>
            <a:off x="6621532" y="5144280"/>
            <a:ext cx="4322432" cy="1815882"/>
          </a:xfrm>
          <a:prstGeom prst="rect">
            <a:avLst/>
          </a:prstGeom>
          <a:noFill/>
        </p:spPr>
        <p:txBody>
          <a:bodyPr wrap="square">
            <a:spAutoFit/>
          </a:bodyPr>
          <a:lstStyle/>
          <a:p>
            <a:pPr algn="r"/>
            <a:r>
              <a:rPr lang="es-ES" sz="2800" dirty="0">
                <a:latin typeface="Ink Free" panose="03080402000500000000" pitchFamily="66" charset="0"/>
              </a:rPr>
              <a:t>¿ Qué </a:t>
            </a:r>
            <a:r>
              <a:rPr lang="es-ES" sz="2800" dirty="0">
                <a:solidFill>
                  <a:schemeClr val="dk1"/>
                </a:solidFill>
                <a:latin typeface="Ink Free" panose="03080402000500000000" pitchFamily="66" charset="0"/>
                <a:cs typeface="Calibri"/>
                <a:sym typeface="Calibri"/>
              </a:rPr>
              <a:t>funciones desempeñan los NNA en fuerzas o grupos armados</a:t>
            </a:r>
            <a:r>
              <a:rPr lang="fr-FR" sz="2800" dirty="0">
                <a:solidFill>
                  <a:schemeClr val="dk1"/>
                </a:solidFill>
                <a:latin typeface="Ink Free" panose="03080402000500000000" pitchFamily="66" charset="0"/>
                <a:cs typeface="Calibri"/>
                <a:sym typeface="Calibri"/>
              </a:rPr>
              <a:t>?</a:t>
            </a:r>
          </a:p>
          <a:p>
            <a:pPr algn="r"/>
            <a:endParaRPr lang="en-US" sz="2800" dirty="0">
              <a:latin typeface="Ink Free" panose="03080402000500000000" pitchFamily="66" charset="0"/>
            </a:endParaRPr>
          </a:p>
        </p:txBody>
      </p:sp>
      <p:grpSp>
        <p:nvGrpSpPr>
          <p:cNvPr id="9" name="Groupe 8">
            <a:extLst>
              <a:ext uri="{FF2B5EF4-FFF2-40B4-BE49-F238E27FC236}">
                <a16:creationId xmlns:a16="http://schemas.microsoft.com/office/drawing/2014/main" id="{4AAED79B-10AC-41F7-B6E5-3A310716D70E}"/>
              </a:ext>
            </a:extLst>
          </p:cNvPr>
          <p:cNvGrpSpPr/>
          <p:nvPr/>
        </p:nvGrpSpPr>
        <p:grpSpPr>
          <a:xfrm rot="1415781">
            <a:off x="11045341" y="5394281"/>
            <a:ext cx="979340" cy="1040548"/>
            <a:chOff x="10883591" y="5571442"/>
            <a:chExt cx="979340" cy="1040548"/>
          </a:xfrm>
        </p:grpSpPr>
        <p:pic>
          <p:nvPicPr>
            <p:cNvPr id="10" name="Image 9">
              <a:extLst>
                <a:ext uri="{FF2B5EF4-FFF2-40B4-BE49-F238E27FC236}">
                  <a16:creationId xmlns:a16="http://schemas.microsoft.com/office/drawing/2014/main" id="{A701B369-6B50-4B8D-8819-2643674A294B}"/>
                </a:ext>
              </a:extLst>
            </p:cNvPr>
            <p:cNvPicPr>
              <a:picLocks noChangeAspect="1"/>
            </p:cNvPicPr>
            <p:nvPr/>
          </p:nvPicPr>
          <p:blipFill>
            <a:blip r:embed="rId3"/>
            <a:stretch>
              <a:fillRect/>
            </a:stretch>
          </p:blipFill>
          <p:spPr>
            <a:xfrm>
              <a:off x="10883591" y="5571442"/>
              <a:ext cx="979340" cy="1040548"/>
            </a:xfrm>
            <a:prstGeom prst="rect">
              <a:avLst/>
            </a:prstGeom>
          </p:spPr>
        </p:pic>
        <p:pic>
          <p:nvPicPr>
            <p:cNvPr id="11" name="Graphique 10" descr="Point d’interrogation">
              <a:extLst>
                <a:ext uri="{FF2B5EF4-FFF2-40B4-BE49-F238E27FC236}">
                  <a16:creationId xmlns:a16="http://schemas.microsoft.com/office/drawing/2014/main" id="{824168B0-A07E-44EC-8EBF-C33744EF318C}"/>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1005748" y="5727562"/>
              <a:ext cx="735026" cy="735026"/>
            </a:xfrm>
            <a:prstGeom prst="rect">
              <a:avLst/>
            </a:prstGeom>
          </p:spPr>
        </p:pic>
      </p:grpSp>
      <p:pic>
        <p:nvPicPr>
          <p:cNvPr id="12" name="Google Shape;370;p16" descr="Risks.pdf">
            <a:extLst>
              <a:ext uri="{FF2B5EF4-FFF2-40B4-BE49-F238E27FC236}">
                <a16:creationId xmlns:a16="http://schemas.microsoft.com/office/drawing/2014/main" id="{BE3C9FA5-EB5B-4E20-BD33-9E658C4D3593}"/>
              </a:ext>
            </a:extLst>
          </p:cNvPr>
          <p:cNvPicPr preferRelativeResize="0"/>
          <p:nvPr/>
        </p:nvPicPr>
        <p:blipFill rotWithShape="1">
          <a:blip r:embed="rId6">
            <a:alphaModFix/>
          </a:blip>
          <a:srcRect/>
          <a:stretch/>
        </p:blipFill>
        <p:spPr>
          <a:xfrm>
            <a:off x="9679441" y="1213007"/>
            <a:ext cx="826940" cy="811431"/>
          </a:xfrm>
          <a:prstGeom prst="rect">
            <a:avLst/>
          </a:prstGeom>
          <a:noFill/>
          <a:ln>
            <a:noFill/>
          </a:ln>
        </p:spPr>
      </p:pic>
      <p:pic>
        <p:nvPicPr>
          <p:cNvPr id="13" name="Image 12">
            <a:extLst>
              <a:ext uri="{FF2B5EF4-FFF2-40B4-BE49-F238E27FC236}">
                <a16:creationId xmlns:a16="http://schemas.microsoft.com/office/drawing/2014/main" id="{4A035CFC-3AE2-4FA8-8FA6-D0C52E9ECB14}"/>
              </a:ext>
            </a:extLst>
          </p:cNvPr>
          <p:cNvPicPr>
            <a:picLocks noChangeAspect="1"/>
          </p:cNvPicPr>
          <p:nvPr/>
        </p:nvPicPr>
        <p:blipFill>
          <a:blip r:embed="rId7"/>
          <a:stretch>
            <a:fillRect/>
          </a:stretch>
        </p:blipFill>
        <p:spPr>
          <a:xfrm>
            <a:off x="10134741" y="2911757"/>
            <a:ext cx="743281" cy="817609"/>
          </a:xfrm>
          <a:prstGeom prst="rect">
            <a:avLst/>
          </a:prstGeom>
        </p:spPr>
      </p:pic>
      <p:pic>
        <p:nvPicPr>
          <p:cNvPr id="14" name="Image 13">
            <a:extLst>
              <a:ext uri="{FF2B5EF4-FFF2-40B4-BE49-F238E27FC236}">
                <a16:creationId xmlns:a16="http://schemas.microsoft.com/office/drawing/2014/main" id="{3AF3323E-1873-4F73-AC4A-EE5F4ACABA5C}"/>
              </a:ext>
            </a:extLst>
          </p:cNvPr>
          <p:cNvPicPr>
            <a:picLocks noChangeAspect="1"/>
          </p:cNvPicPr>
          <p:nvPr/>
        </p:nvPicPr>
        <p:blipFill>
          <a:blip r:embed="rId8"/>
          <a:stretch>
            <a:fillRect/>
          </a:stretch>
        </p:blipFill>
        <p:spPr>
          <a:xfrm>
            <a:off x="3419144" y="5309664"/>
            <a:ext cx="953863" cy="966413"/>
          </a:xfrm>
          <a:prstGeom prst="rect">
            <a:avLst/>
          </a:prstGeom>
        </p:spPr>
      </p:pic>
    </p:spTree>
    <p:extLst>
      <p:ext uri="{BB962C8B-B14F-4D97-AF65-F5344CB8AC3E}">
        <p14:creationId xmlns:p14="http://schemas.microsoft.com/office/powerpoint/2010/main" val="257615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xEl>
                                              <p:pRg st="6" end="6"/>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4"/>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9"/>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68"/>
        <p:cNvGrpSpPr/>
        <p:nvPr/>
      </p:nvGrpSpPr>
      <p:grpSpPr>
        <a:xfrm>
          <a:off x="0" y="0"/>
          <a:ext cx="0" cy="0"/>
          <a:chOff x="0" y="0"/>
          <a:chExt cx="0" cy="0"/>
        </a:xfrm>
      </p:grpSpPr>
      <p:sp>
        <p:nvSpPr>
          <p:cNvPr id="11" name="Espace réservé du contenu 10">
            <a:extLst>
              <a:ext uri="{FF2B5EF4-FFF2-40B4-BE49-F238E27FC236}">
                <a16:creationId xmlns:a16="http://schemas.microsoft.com/office/drawing/2014/main" id="{7A6AC4B5-7717-4E03-9444-B72C4FEF7151}"/>
              </a:ext>
            </a:extLst>
          </p:cNvPr>
          <p:cNvSpPr>
            <a:spLocks noGrp="1"/>
          </p:cNvSpPr>
          <p:nvPr>
            <p:ph sz="half" idx="1"/>
          </p:nvPr>
        </p:nvSpPr>
        <p:spPr>
          <a:xfrm>
            <a:off x="423195" y="1508187"/>
            <a:ext cx="6076521" cy="3245144"/>
          </a:xfrm>
        </p:spPr>
        <p:txBody>
          <a:bodyPr>
            <a:normAutofit lnSpcReduction="10000"/>
          </a:bodyPr>
          <a:lstStyle/>
          <a:p>
            <a:pPr marL="50800" indent="0" algn="ctr">
              <a:buNone/>
            </a:pPr>
            <a:r>
              <a:rPr lang="en-US" sz="2400" dirty="0">
                <a:solidFill>
                  <a:schemeClr val="bg2"/>
                </a:solidFill>
              </a:rPr>
              <a:t>“</a:t>
            </a:r>
            <a:r>
              <a:rPr lang="es-ES" dirty="0"/>
              <a:t>Todos los niños y niñas están protegidos contra el reclutamiento y la utilización por fuerzas o grupos armados, se les libera y se reintegran efectivamente después del reclutamiento y la utilización en todos los contextos del conflicto armado</a:t>
            </a:r>
            <a:r>
              <a:rPr lang="en-US" sz="2400" dirty="0"/>
              <a:t>.”</a:t>
            </a:r>
            <a:endParaRPr lang="fr-FR" sz="2400" dirty="0">
              <a:solidFill>
                <a:schemeClr val="bg2"/>
              </a:solidFill>
            </a:endParaRPr>
          </a:p>
        </p:txBody>
      </p:sp>
      <p:pic>
        <p:nvPicPr>
          <p:cNvPr id="20" name="Google Shape;262;p5" descr="Screen Shot 2019-10-07 at 9.06.56 PM.png">
            <a:extLst>
              <a:ext uri="{FF2B5EF4-FFF2-40B4-BE49-F238E27FC236}">
                <a16:creationId xmlns:a16="http://schemas.microsoft.com/office/drawing/2014/main" id="{DBA10840-C039-4152-B6CF-7040050BF9F2}"/>
              </a:ext>
            </a:extLst>
          </p:cNvPr>
          <p:cNvPicPr preferRelativeResize="0"/>
          <p:nvPr/>
        </p:nvPicPr>
        <p:blipFill rotWithShape="1">
          <a:blip r:embed="rId3">
            <a:alphaModFix/>
          </a:blip>
          <a:srcRect/>
          <a:stretch/>
        </p:blipFill>
        <p:spPr>
          <a:xfrm>
            <a:off x="2825610" y="4944048"/>
            <a:ext cx="1498650" cy="1748091"/>
          </a:xfrm>
          <a:prstGeom prst="rect">
            <a:avLst/>
          </a:prstGeom>
          <a:noFill/>
          <a:ln>
            <a:noFill/>
          </a:ln>
        </p:spPr>
      </p:pic>
      <p:sp>
        <p:nvSpPr>
          <p:cNvPr id="9" name="ZoneTexte 8">
            <a:extLst>
              <a:ext uri="{FF2B5EF4-FFF2-40B4-BE49-F238E27FC236}">
                <a16:creationId xmlns:a16="http://schemas.microsoft.com/office/drawing/2014/main" id="{52F7AA41-DBD0-4497-8479-BF6D7B6B32D7}"/>
              </a:ext>
            </a:extLst>
          </p:cNvPr>
          <p:cNvSpPr txBox="1"/>
          <p:nvPr/>
        </p:nvSpPr>
        <p:spPr>
          <a:xfrm>
            <a:off x="6711158" y="2859074"/>
            <a:ext cx="5127914" cy="2893100"/>
          </a:xfrm>
          <a:prstGeom prst="rect">
            <a:avLst/>
          </a:prstGeom>
          <a:noFill/>
        </p:spPr>
        <p:txBody>
          <a:bodyPr wrap="square">
            <a:spAutoFit/>
          </a:bodyPr>
          <a:lstStyle/>
          <a:p>
            <a:pPr marL="457200" indent="-457200">
              <a:buFont typeface="Arial" panose="020B0604020202020204" pitchFamily="34" charset="0"/>
              <a:buChar char="•"/>
            </a:pPr>
            <a:r>
              <a:rPr lang="es-ES" sz="2600" dirty="0">
                <a:solidFill>
                  <a:schemeClr val="dk1"/>
                </a:solidFill>
                <a:latin typeface="Helvetica Neue"/>
                <a:ea typeface="Helvetica Neue"/>
                <a:cs typeface="Helvetica Neue"/>
                <a:sym typeface="Helvetica Neue"/>
              </a:rPr>
              <a:t>Violaciones de los derechos humanos</a:t>
            </a:r>
          </a:p>
          <a:p>
            <a:pPr marL="457200" indent="-457200">
              <a:buFont typeface="Arial" panose="020B0604020202020204" pitchFamily="34" charset="0"/>
              <a:buChar char="•"/>
            </a:pPr>
            <a:r>
              <a:rPr lang="es-ES" sz="2600" dirty="0">
                <a:solidFill>
                  <a:schemeClr val="dk1"/>
                </a:solidFill>
                <a:latin typeface="Helvetica Neue"/>
                <a:ea typeface="Helvetica Neue"/>
                <a:cs typeface="Helvetica Neue"/>
                <a:sym typeface="Helvetica Neue"/>
              </a:rPr>
              <a:t>Separación</a:t>
            </a:r>
            <a:r>
              <a:rPr lang="fr-FR" sz="2600" dirty="0">
                <a:solidFill>
                  <a:schemeClr val="dk1"/>
                </a:solidFill>
                <a:latin typeface="Helvetica Neue"/>
                <a:ea typeface="Helvetica Neue"/>
                <a:cs typeface="Helvetica Neue"/>
                <a:sym typeface="Helvetica Neue"/>
              </a:rPr>
              <a:t> / </a:t>
            </a:r>
            <a:r>
              <a:rPr lang="es-ES" sz="2600" dirty="0">
                <a:solidFill>
                  <a:schemeClr val="dk1"/>
                </a:solidFill>
                <a:latin typeface="Helvetica Neue"/>
                <a:ea typeface="Helvetica Neue"/>
                <a:cs typeface="Helvetica Neue"/>
                <a:sym typeface="Helvetica Neue"/>
              </a:rPr>
              <a:t>unidad familiar</a:t>
            </a:r>
            <a:endParaRPr lang="fr-FR" sz="2600" dirty="0">
              <a:solidFill>
                <a:schemeClr val="dk1"/>
              </a:solidFill>
              <a:latin typeface="Helvetica Neue"/>
              <a:ea typeface="Helvetica Neue"/>
              <a:cs typeface="Helvetica Neue"/>
              <a:sym typeface="Helvetica Neue"/>
            </a:endParaRPr>
          </a:p>
          <a:p>
            <a:pPr marL="457200" indent="-457200">
              <a:buFont typeface="Arial" panose="020B0604020202020204" pitchFamily="34" charset="0"/>
              <a:buChar char="•"/>
            </a:pPr>
            <a:r>
              <a:rPr lang="es-ES" sz="2600" dirty="0">
                <a:solidFill>
                  <a:schemeClr val="dk1"/>
                </a:solidFill>
                <a:latin typeface="Helvetica Neue"/>
                <a:ea typeface="Helvetica Neue"/>
                <a:cs typeface="Helvetica Neue"/>
                <a:sym typeface="Helvetica Neue"/>
              </a:rPr>
              <a:t>Desvinculación</a:t>
            </a:r>
            <a:endParaRPr lang="fr-FR" sz="2600" dirty="0">
              <a:solidFill>
                <a:schemeClr val="dk1"/>
              </a:solidFill>
              <a:latin typeface="Helvetica Neue"/>
              <a:ea typeface="Helvetica Neue"/>
              <a:cs typeface="Helvetica Neue"/>
              <a:sym typeface="Helvetica Neue"/>
            </a:endParaRPr>
          </a:p>
          <a:p>
            <a:pPr marL="457200" indent="-457200">
              <a:buFont typeface="Arial" panose="020B0604020202020204" pitchFamily="34" charset="0"/>
              <a:buChar char="•"/>
            </a:pPr>
            <a:r>
              <a:rPr lang="es-ES" sz="2600" dirty="0">
                <a:solidFill>
                  <a:schemeClr val="dk1"/>
                </a:solidFill>
                <a:latin typeface="Helvetica Neue"/>
                <a:ea typeface="Helvetica Neue"/>
                <a:cs typeface="Helvetica Neue"/>
                <a:sym typeface="Helvetica Neue"/>
              </a:rPr>
              <a:t>Servicios adecuados</a:t>
            </a:r>
          </a:p>
          <a:p>
            <a:pPr marL="457200" indent="-457200">
              <a:buFont typeface="Arial" panose="020B0604020202020204" pitchFamily="34" charset="0"/>
              <a:buChar char="•"/>
            </a:pPr>
            <a:endParaRPr lang="en-US" sz="2600" dirty="0">
              <a:solidFill>
                <a:schemeClr val="dk1"/>
              </a:solidFill>
              <a:latin typeface="Helvetica Neue"/>
              <a:ea typeface="Helvetica Neue"/>
              <a:cs typeface="Helvetica Neue"/>
              <a:sym typeface="Helvetica Neue"/>
            </a:endParaRPr>
          </a:p>
          <a:p>
            <a:pPr marL="457200" indent="-457200">
              <a:buFont typeface="Arial" panose="020B0604020202020204" pitchFamily="34" charset="0"/>
              <a:buChar char="•"/>
            </a:pPr>
            <a:r>
              <a:rPr lang="es-ES" sz="2600" dirty="0">
                <a:solidFill>
                  <a:schemeClr val="dk1"/>
                </a:solidFill>
                <a:latin typeface="Helvetica Neue"/>
                <a:ea typeface="Helvetica Neue"/>
                <a:cs typeface="Helvetica Neue"/>
                <a:sym typeface="Helvetica Neue"/>
              </a:rPr>
              <a:t>Prevención</a:t>
            </a:r>
            <a:endParaRPr lang="fr-FR" sz="2600" dirty="0">
              <a:solidFill>
                <a:schemeClr val="dk1"/>
              </a:solidFill>
              <a:latin typeface="Helvetica Neue"/>
              <a:ea typeface="Helvetica Neue"/>
              <a:cs typeface="Helvetica Neue"/>
              <a:sym typeface="Helvetica Neue"/>
            </a:endParaRPr>
          </a:p>
        </p:txBody>
      </p:sp>
      <p:pic>
        <p:nvPicPr>
          <p:cNvPr id="3" name="Image 2">
            <a:extLst>
              <a:ext uri="{FF2B5EF4-FFF2-40B4-BE49-F238E27FC236}">
                <a16:creationId xmlns:a16="http://schemas.microsoft.com/office/drawing/2014/main" id="{FC3D1EA8-341F-4CC9-BF4A-F3801BCBFD7C}"/>
              </a:ext>
            </a:extLst>
          </p:cNvPr>
          <p:cNvPicPr>
            <a:picLocks noChangeAspect="1"/>
          </p:cNvPicPr>
          <p:nvPr/>
        </p:nvPicPr>
        <p:blipFill>
          <a:blip r:embed="rId4"/>
          <a:stretch>
            <a:fillRect/>
          </a:stretch>
        </p:blipFill>
        <p:spPr>
          <a:xfrm>
            <a:off x="2712131" y="699666"/>
            <a:ext cx="1725608" cy="610454"/>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9">
                                            <p:txEl>
                                              <p:pRg st="0" end="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9">
                                            <p:txEl>
                                              <p:pRg st="1" end="1"/>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9">
                                            <p:txEl>
                                              <p:pRg st="2" end="2"/>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9">
                                            <p:txEl>
                                              <p:pRg st="3" end="3"/>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9">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06ABFC0-02BA-45E2-B85C-256E212968C3}"/>
              </a:ext>
            </a:extLst>
          </p:cNvPr>
          <p:cNvSpPr>
            <a:spLocks noGrp="1"/>
          </p:cNvSpPr>
          <p:nvPr>
            <p:ph type="title"/>
          </p:nvPr>
        </p:nvSpPr>
        <p:spPr>
          <a:xfrm>
            <a:off x="838200" y="832958"/>
            <a:ext cx="4711995" cy="1325563"/>
          </a:xfrm>
        </p:spPr>
        <p:txBody>
          <a:bodyPr>
            <a:normAutofit fontScale="90000"/>
          </a:bodyPr>
          <a:lstStyle/>
          <a:p>
            <a:r>
              <a:rPr lang="fr-FR" dirty="0" err="1"/>
              <a:t>Etapas</a:t>
            </a:r>
            <a:r>
              <a:rPr lang="fr-FR" dirty="0"/>
              <a:t> de </a:t>
            </a:r>
            <a:r>
              <a:rPr lang="fr-FR" dirty="0" err="1"/>
              <a:t>programa</a:t>
            </a:r>
            <a:r>
              <a:rPr lang="fr-FR" dirty="0"/>
              <a:t> </a:t>
            </a:r>
            <a:r>
              <a:rPr lang="fr-FR" b="1" dirty="0"/>
              <a:t>de</a:t>
            </a:r>
            <a:r>
              <a:rPr lang="fr-FR" dirty="0"/>
              <a:t> </a:t>
            </a:r>
            <a:r>
              <a:rPr lang="fr-FR" b="1" dirty="0"/>
              <a:t>DDR</a:t>
            </a:r>
            <a:endParaRPr lang="fr-FR" dirty="0"/>
          </a:p>
        </p:txBody>
      </p:sp>
      <p:sp>
        <p:nvSpPr>
          <p:cNvPr id="3" name="Espace réservé du contenu 2">
            <a:extLst>
              <a:ext uri="{FF2B5EF4-FFF2-40B4-BE49-F238E27FC236}">
                <a16:creationId xmlns:a16="http://schemas.microsoft.com/office/drawing/2014/main" id="{612DC25E-A53C-4585-BECF-C58263830487}"/>
              </a:ext>
            </a:extLst>
          </p:cNvPr>
          <p:cNvSpPr>
            <a:spLocks noGrp="1"/>
          </p:cNvSpPr>
          <p:nvPr>
            <p:ph sz="half" idx="1"/>
          </p:nvPr>
        </p:nvSpPr>
        <p:spPr>
          <a:xfrm>
            <a:off x="838200" y="2506662"/>
            <a:ext cx="5181600" cy="4351338"/>
          </a:xfrm>
        </p:spPr>
        <p:txBody>
          <a:bodyPr>
            <a:normAutofit lnSpcReduction="10000"/>
          </a:bodyPr>
          <a:lstStyle/>
          <a:p>
            <a:r>
              <a:rPr lang="es-ES" dirty="0"/>
              <a:t>Detección, identificación y verificación de la edad </a:t>
            </a:r>
          </a:p>
          <a:p>
            <a:r>
              <a:rPr lang="es-ES" dirty="0"/>
              <a:t>Servicios de desvinculación y emergencia</a:t>
            </a:r>
          </a:p>
          <a:p>
            <a:r>
              <a:rPr lang="es-ES" dirty="0"/>
              <a:t>Cuidado provisional (familiar)</a:t>
            </a:r>
          </a:p>
          <a:p>
            <a:r>
              <a:rPr lang="es-ES" dirty="0"/>
              <a:t>Localización y la reunificación familiar</a:t>
            </a:r>
          </a:p>
          <a:p>
            <a:r>
              <a:rPr lang="es-ES" dirty="0"/>
              <a:t>Reintegración</a:t>
            </a:r>
            <a:endParaRPr lang="fr-FR" dirty="0"/>
          </a:p>
          <a:p>
            <a:endParaRPr lang="fr-FR" dirty="0"/>
          </a:p>
        </p:txBody>
      </p:sp>
      <p:sp>
        <p:nvSpPr>
          <p:cNvPr id="4" name="Espace réservé du contenu 3">
            <a:extLst>
              <a:ext uri="{FF2B5EF4-FFF2-40B4-BE49-F238E27FC236}">
                <a16:creationId xmlns:a16="http://schemas.microsoft.com/office/drawing/2014/main" id="{9912E466-D53E-498D-A314-267D43ED4022}"/>
              </a:ext>
            </a:extLst>
          </p:cNvPr>
          <p:cNvSpPr>
            <a:spLocks noGrp="1"/>
          </p:cNvSpPr>
          <p:nvPr>
            <p:ph sz="half" idx="2"/>
          </p:nvPr>
        </p:nvSpPr>
        <p:spPr>
          <a:xfrm>
            <a:off x="6172200" y="2197876"/>
            <a:ext cx="5181600" cy="4351338"/>
          </a:xfrm>
        </p:spPr>
        <p:txBody>
          <a:bodyPr>
            <a:normAutofit lnSpcReduction="10000"/>
          </a:bodyPr>
          <a:lstStyle/>
          <a:p>
            <a:pPr marL="685800" indent="-457200">
              <a:lnSpc>
                <a:spcPct val="100000"/>
              </a:lnSpc>
              <a:spcBef>
                <a:spcPts val="0"/>
              </a:spcBef>
              <a:buClr>
                <a:srgbClr val="000000"/>
              </a:buClr>
              <a:buSzPts val="1400"/>
              <a:buFont typeface="Wingdings" panose="05000000000000000000" pitchFamily="2" charset="2"/>
              <a:buChar char="Ø"/>
              <a:defRPr/>
            </a:pPr>
            <a:r>
              <a:rPr lang="es-ES" dirty="0"/>
              <a:t>Sensibilización sobre los derechos y responsabilidades </a:t>
            </a:r>
          </a:p>
          <a:p>
            <a:pPr marL="685800" indent="-457200">
              <a:lnSpc>
                <a:spcPct val="100000"/>
              </a:lnSpc>
              <a:spcBef>
                <a:spcPts val="0"/>
              </a:spcBef>
              <a:buClr>
                <a:srgbClr val="000000"/>
              </a:buClr>
              <a:buSzPts val="1400"/>
              <a:buFont typeface="Wingdings" panose="05000000000000000000" pitchFamily="2" charset="2"/>
              <a:buChar char="Ø"/>
              <a:defRPr/>
            </a:pPr>
            <a:r>
              <a:rPr lang="es-ES" dirty="0"/>
              <a:t>Participación de los NNA</a:t>
            </a:r>
          </a:p>
          <a:p>
            <a:pPr marL="685800" indent="-457200">
              <a:lnSpc>
                <a:spcPct val="100000"/>
              </a:lnSpc>
              <a:spcBef>
                <a:spcPts val="0"/>
              </a:spcBef>
              <a:buClr>
                <a:srgbClr val="000000"/>
              </a:buClr>
              <a:buSzPts val="1400"/>
              <a:buFont typeface="Wingdings" panose="05000000000000000000" pitchFamily="2" charset="2"/>
              <a:buChar char="Ø"/>
              <a:defRPr/>
            </a:pPr>
            <a:r>
              <a:rPr lang="es-ES" dirty="0"/>
              <a:t>Gestión integral de casos</a:t>
            </a:r>
          </a:p>
          <a:p>
            <a:pPr marL="685800" indent="-457200">
              <a:lnSpc>
                <a:spcPct val="100000"/>
              </a:lnSpc>
              <a:spcBef>
                <a:spcPts val="0"/>
              </a:spcBef>
              <a:buClr>
                <a:srgbClr val="000000"/>
              </a:buClr>
              <a:buSzPts val="1400"/>
              <a:buFont typeface="Wingdings" panose="05000000000000000000" pitchFamily="2" charset="2"/>
              <a:buChar char="Ø"/>
              <a:defRPr/>
            </a:pPr>
            <a:r>
              <a:rPr lang="es-ES" dirty="0"/>
              <a:t>Apoyo psicosocial significativo y otro tipo de atención integral</a:t>
            </a:r>
          </a:p>
          <a:p>
            <a:pPr marL="685800" indent="-457200">
              <a:lnSpc>
                <a:spcPct val="100000"/>
              </a:lnSpc>
              <a:spcBef>
                <a:spcPts val="0"/>
              </a:spcBef>
              <a:buClr>
                <a:srgbClr val="000000"/>
              </a:buClr>
              <a:buSzPts val="1400"/>
              <a:buFont typeface="Wingdings" panose="05000000000000000000" pitchFamily="2" charset="2"/>
              <a:buChar char="Ø"/>
              <a:defRPr/>
            </a:pPr>
            <a:r>
              <a:rPr lang="es-ES" dirty="0"/>
              <a:t>Reinserción social y económica segura</a:t>
            </a:r>
            <a:endParaRPr lang="fr-FR" dirty="0"/>
          </a:p>
        </p:txBody>
      </p:sp>
      <p:sp>
        <p:nvSpPr>
          <p:cNvPr id="5" name="Titre 1">
            <a:extLst>
              <a:ext uri="{FF2B5EF4-FFF2-40B4-BE49-F238E27FC236}">
                <a16:creationId xmlns:a16="http://schemas.microsoft.com/office/drawing/2014/main" id="{90C36346-2968-435C-B4DD-23B90D5E5F7C}"/>
              </a:ext>
            </a:extLst>
          </p:cNvPr>
          <p:cNvSpPr txBox="1">
            <a:spLocks/>
          </p:cNvSpPr>
          <p:nvPr/>
        </p:nvSpPr>
        <p:spPr>
          <a:xfrm>
            <a:off x="6172200" y="467833"/>
            <a:ext cx="4711995" cy="1027906"/>
          </a:xfrm>
          <a:prstGeom prst="rect">
            <a:avLst/>
          </a:prstGeom>
          <a:noFill/>
          <a:ln>
            <a:noFill/>
          </a:ln>
        </p:spPr>
        <p:txBody>
          <a:bodyPr spcFirstLastPara="1" wrap="square" lIns="91425" tIns="45700" rIns="91425" bIns="45700" anchor="ctr" anchorCtr="0">
            <a:normAutofit fontScale="75000" lnSpcReduction="20000"/>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4400"/>
              <a:buFont typeface="Helvetica Neue"/>
              <a:buNone/>
              <a:defRPr sz="4400" b="1" i="0" u="none" strike="noStrike" cap="none">
                <a:solidFill>
                  <a:srgbClr val="415E7C"/>
                </a:solidFill>
                <a:latin typeface="Helvetica Neue"/>
                <a:ea typeface="Helvetica Neue"/>
                <a:cs typeface="Helvetica Neue"/>
                <a:sym typeface="Helvetica Neue"/>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r>
              <a:rPr lang="es-ES" dirty="0"/>
              <a:t>Intervenciones específicas para NNA</a:t>
            </a:r>
            <a:endParaRPr lang="fr-FR" dirty="0"/>
          </a:p>
        </p:txBody>
      </p:sp>
    </p:spTree>
    <p:extLst>
      <p:ext uri="{BB962C8B-B14F-4D97-AF65-F5344CB8AC3E}">
        <p14:creationId xmlns:p14="http://schemas.microsoft.com/office/powerpoint/2010/main" val="4254637861"/>
      </p:ext>
    </p:extLst>
  </p:cSld>
  <p:clrMapOvr>
    <a:masterClrMapping/>
  </p:clrMapOvr>
</p:sld>
</file>

<file path=ppt/theme/theme1.xml><?xml version="1.0" encoding="utf-8"?>
<a:theme xmlns:a="http://schemas.openxmlformats.org/drawingml/2006/main" name="Office Theme">
  <a:themeElements>
    <a:clrScheme name="Custom 3">
      <a:dk1>
        <a:srgbClr val="545554"/>
      </a:dk1>
      <a:lt1>
        <a:srgbClr val="FFFFFF"/>
      </a:lt1>
      <a:dk2>
        <a:srgbClr val="212E3B"/>
      </a:dk2>
      <a:lt2>
        <a:srgbClr val="E7E6E6"/>
      </a:lt2>
      <a:accent1>
        <a:srgbClr val="02628C"/>
      </a:accent1>
      <a:accent2>
        <a:srgbClr val="0388C5"/>
      </a:accent2>
      <a:accent3>
        <a:srgbClr val="97467C"/>
      </a:accent3>
      <a:accent4>
        <a:srgbClr val="94CC7A"/>
      </a:accent4>
      <a:accent5>
        <a:srgbClr val="029FA0"/>
      </a:accent5>
      <a:accent6>
        <a:srgbClr val="405D78"/>
      </a:accent6>
      <a:hlink>
        <a:srgbClr val="67B7DB"/>
      </a:hlink>
      <a:folHlink>
        <a:srgbClr val="36A1D1"/>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1019</TotalTime>
  <Words>1810</Words>
  <Application>Microsoft Office PowerPoint</Application>
  <PresentationFormat>Grand écran</PresentationFormat>
  <Paragraphs>86</Paragraphs>
  <Slides>3</Slides>
  <Notes>3</Notes>
  <HiddenSlides>0</HiddenSlides>
  <MMClips>0</MMClips>
  <ScaleCrop>false</ScaleCrop>
  <HeadingPairs>
    <vt:vector size="6" baseType="variant">
      <vt:variant>
        <vt:lpstr>Polices utilisées</vt:lpstr>
      </vt:variant>
      <vt:variant>
        <vt:i4>8</vt:i4>
      </vt:variant>
      <vt:variant>
        <vt:lpstr>Thème</vt:lpstr>
      </vt:variant>
      <vt:variant>
        <vt:i4>1</vt:i4>
      </vt:variant>
      <vt:variant>
        <vt:lpstr>Titres des diapositives</vt:lpstr>
      </vt:variant>
      <vt:variant>
        <vt:i4>3</vt:i4>
      </vt:variant>
    </vt:vector>
  </HeadingPairs>
  <TitlesOfParts>
    <vt:vector size="12" baseType="lpstr">
      <vt:lpstr>Wingdings</vt:lpstr>
      <vt:lpstr>HelveticaNeue-Roman-Identity-H</vt:lpstr>
      <vt:lpstr>Helvetica Neue</vt:lpstr>
      <vt:lpstr>Times New Roman</vt:lpstr>
      <vt:lpstr>Arial</vt:lpstr>
      <vt:lpstr>HelveticaNeue-Light-Identity-H</vt:lpstr>
      <vt:lpstr>Calibri</vt:lpstr>
      <vt:lpstr>Ink Free</vt:lpstr>
      <vt:lpstr>Office Theme</vt:lpstr>
      <vt:lpstr>Intro general a la Norma 11</vt:lpstr>
      <vt:lpstr>Présentation PowerPoint</vt:lpstr>
      <vt:lpstr>Etapas de programa de DDR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Colleen Fitzgerald</dc:creator>
  <cp:lastModifiedBy>Marion Prats</cp:lastModifiedBy>
  <cp:revision>131</cp:revision>
  <dcterms:created xsi:type="dcterms:W3CDTF">2017-12-20T18:51:03Z</dcterms:created>
  <dcterms:modified xsi:type="dcterms:W3CDTF">2021-09-22T10:09:40Z</dcterms:modified>
</cp:coreProperties>
</file>